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DAF90-ABE2-4D31-A67A-E62A4989E524}" v="1298" dt="2018-10-22T21:20:16.340"/>
    <p1510:client id="{87CC3332-9D8A-EA44-8C29-83C8E5D83FF1}" v="44" dt="2018-10-23T00:35:57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52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jon Miller" userId="c575fe5cddd8b8cf" providerId="LiveId" clId="{39DDAF90-ABE2-4D31-A67A-E62A4989E524}"/>
    <pc:docChg chg="undo custSel addSld delSld modSld">
      <pc:chgData name="Michaeljon Miller" userId="c575fe5cddd8b8cf" providerId="LiveId" clId="{39DDAF90-ABE2-4D31-A67A-E62A4989E524}" dt="2018-10-22T21:21:11.407" v="5418" actId="2696"/>
      <pc:docMkLst>
        <pc:docMk/>
      </pc:docMkLst>
      <pc:sldChg chg="modSp">
        <pc:chgData name="Michaeljon Miller" userId="c575fe5cddd8b8cf" providerId="LiveId" clId="{39DDAF90-ABE2-4D31-A67A-E62A4989E524}" dt="2018-10-22T19:38:53.988" v="322" actId="12"/>
        <pc:sldMkLst>
          <pc:docMk/>
          <pc:sldMk cId="1014424174" sldId="257"/>
        </pc:sldMkLst>
        <pc:spChg chg="mod">
          <ac:chgData name="Michaeljon Miller" userId="c575fe5cddd8b8cf" providerId="LiveId" clId="{39DDAF90-ABE2-4D31-A67A-E62A4989E524}" dt="2018-10-22T19:34:51.665" v="26" actId="20577"/>
          <ac:spMkLst>
            <pc:docMk/>
            <pc:sldMk cId="1014424174" sldId="257"/>
            <ac:spMk id="2" creationId="{67D5FB59-F7B5-4B93-BCDE-2BB05645C23F}"/>
          </ac:spMkLst>
        </pc:spChg>
        <pc:spChg chg="mod">
          <ac:chgData name="Michaeljon Miller" userId="c575fe5cddd8b8cf" providerId="LiveId" clId="{39DDAF90-ABE2-4D31-A67A-E62A4989E524}" dt="2018-10-22T19:38:53.988" v="322" actId="12"/>
          <ac:spMkLst>
            <pc:docMk/>
            <pc:sldMk cId="1014424174" sldId="257"/>
            <ac:spMk id="3" creationId="{E88DF238-5BC5-47B7-97FB-BD978F687AA9}"/>
          </ac:spMkLst>
        </pc:spChg>
      </pc:sldChg>
      <pc:sldChg chg="modSp new add">
        <pc:chgData name="Michaeljon Miller" userId="c575fe5cddd8b8cf" providerId="LiveId" clId="{39DDAF90-ABE2-4D31-A67A-E62A4989E524}" dt="2018-10-22T19:39:49.664" v="458" actId="20577"/>
        <pc:sldMkLst>
          <pc:docMk/>
          <pc:sldMk cId="457495142" sldId="258"/>
        </pc:sldMkLst>
        <pc:spChg chg="mod">
          <ac:chgData name="Michaeljon Miller" userId="c575fe5cddd8b8cf" providerId="LiveId" clId="{39DDAF90-ABE2-4D31-A67A-E62A4989E524}" dt="2018-10-22T19:39:23.809" v="394" actId="20577"/>
          <ac:spMkLst>
            <pc:docMk/>
            <pc:sldMk cId="457495142" sldId="258"/>
            <ac:spMk id="2" creationId="{F180C6B0-B9E5-45F0-BF63-F2D51E258C8A}"/>
          </ac:spMkLst>
        </pc:spChg>
        <pc:spChg chg="mod">
          <ac:chgData name="Michaeljon Miller" userId="c575fe5cddd8b8cf" providerId="LiveId" clId="{39DDAF90-ABE2-4D31-A67A-E62A4989E524}" dt="2018-10-22T19:39:49.664" v="458" actId="20577"/>
          <ac:spMkLst>
            <pc:docMk/>
            <pc:sldMk cId="457495142" sldId="258"/>
            <ac:spMk id="3" creationId="{50CDFA71-D7C6-4EF6-9FA0-4D306635EFD5}"/>
          </ac:spMkLst>
        </pc:spChg>
      </pc:sldChg>
      <pc:sldChg chg="modSp new add">
        <pc:chgData name="Michaeljon Miller" userId="c575fe5cddd8b8cf" providerId="LiveId" clId="{39DDAF90-ABE2-4D31-A67A-E62A4989E524}" dt="2018-10-22T19:38:50.667" v="321" actId="12"/>
        <pc:sldMkLst>
          <pc:docMk/>
          <pc:sldMk cId="3436282731" sldId="259"/>
        </pc:sldMkLst>
        <pc:spChg chg="mod">
          <ac:chgData name="Michaeljon Miller" userId="c575fe5cddd8b8cf" providerId="LiveId" clId="{39DDAF90-ABE2-4D31-A67A-E62A4989E524}" dt="2018-10-22T19:35:57.952" v="266" actId="20577"/>
          <ac:spMkLst>
            <pc:docMk/>
            <pc:sldMk cId="3436282731" sldId="259"/>
            <ac:spMk id="2" creationId="{365A8C98-99B0-4F60-9E6B-025B3C7A1081}"/>
          </ac:spMkLst>
        </pc:spChg>
        <pc:spChg chg="mod">
          <ac:chgData name="Michaeljon Miller" userId="c575fe5cddd8b8cf" providerId="LiveId" clId="{39DDAF90-ABE2-4D31-A67A-E62A4989E524}" dt="2018-10-22T19:38:50.667" v="321" actId="12"/>
          <ac:spMkLst>
            <pc:docMk/>
            <pc:sldMk cId="3436282731" sldId="259"/>
            <ac:spMk id="3" creationId="{F77CAFD7-3E9F-4887-92CE-B1473E581258}"/>
          </ac:spMkLst>
        </pc:spChg>
      </pc:sldChg>
      <pc:sldChg chg="modSp new add">
        <pc:chgData name="Michaeljon Miller" userId="c575fe5cddd8b8cf" providerId="LiveId" clId="{39DDAF90-ABE2-4D31-A67A-E62A4989E524}" dt="2018-10-22T19:44:20.590" v="731" actId="12"/>
        <pc:sldMkLst>
          <pc:docMk/>
          <pc:sldMk cId="2160778369" sldId="260"/>
        </pc:sldMkLst>
        <pc:spChg chg="mod">
          <ac:chgData name="Michaeljon Miller" userId="c575fe5cddd8b8cf" providerId="LiveId" clId="{39DDAF90-ABE2-4D31-A67A-E62A4989E524}" dt="2018-10-22T19:43:03.120" v="556" actId="20577"/>
          <ac:spMkLst>
            <pc:docMk/>
            <pc:sldMk cId="2160778369" sldId="260"/>
            <ac:spMk id="2" creationId="{99965EC5-E5D5-4F31-A208-5990540E61F0}"/>
          </ac:spMkLst>
        </pc:spChg>
        <pc:spChg chg="mod">
          <ac:chgData name="Michaeljon Miller" userId="c575fe5cddd8b8cf" providerId="LiveId" clId="{39DDAF90-ABE2-4D31-A67A-E62A4989E524}" dt="2018-10-22T19:44:20.590" v="731" actId="12"/>
          <ac:spMkLst>
            <pc:docMk/>
            <pc:sldMk cId="2160778369" sldId="260"/>
            <ac:spMk id="3" creationId="{9355C92E-EA32-4783-8C98-D5D3CA880BBA}"/>
          </ac:spMkLst>
        </pc:spChg>
      </pc:sldChg>
      <pc:sldChg chg="modSp new add">
        <pc:chgData name="Michaeljon Miller" userId="c575fe5cddd8b8cf" providerId="LiveId" clId="{39DDAF90-ABE2-4D31-A67A-E62A4989E524}" dt="2018-10-22T19:48:24.650" v="1098" actId="20577"/>
        <pc:sldMkLst>
          <pc:docMk/>
          <pc:sldMk cId="1834225789" sldId="261"/>
        </pc:sldMkLst>
        <pc:spChg chg="mod">
          <ac:chgData name="Michaeljon Miller" userId="c575fe5cddd8b8cf" providerId="LiveId" clId="{39DDAF90-ABE2-4D31-A67A-E62A4989E524}" dt="2018-10-22T19:46:59.702" v="752" actId="20577"/>
          <ac:spMkLst>
            <pc:docMk/>
            <pc:sldMk cId="1834225789" sldId="261"/>
            <ac:spMk id="2" creationId="{5DD507D7-8B04-4400-979A-009AE465644C}"/>
          </ac:spMkLst>
        </pc:spChg>
        <pc:spChg chg="mod">
          <ac:chgData name="Michaeljon Miller" userId="c575fe5cddd8b8cf" providerId="LiveId" clId="{39DDAF90-ABE2-4D31-A67A-E62A4989E524}" dt="2018-10-22T19:48:24.650" v="1098" actId="20577"/>
          <ac:spMkLst>
            <pc:docMk/>
            <pc:sldMk cId="1834225789" sldId="261"/>
            <ac:spMk id="3" creationId="{58F1A4A7-08CF-40A9-822F-F223273D596E}"/>
          </ac:spMkLst>
        </pc:spChg>
      </pc:sldChg>
      <pc:sldChg chg="modSp new add">
        <pc:chgData name="Michaeljon Miller" userId="c575fe5cddd8b8cf" providerId="LiveId" clId="{39DDAF90-ABE2-4D31-A67A-E62A4989E524}" dt="2018-10-22T19:50:53.170" v="1514" actId="20577"/>
        <pc:sldMkLst>
          <pc:docMk/>
          <pc:sldMk cId="1024526925" sldId="262"/>
        </pc:sldMkLst>
        <pc:spChg chg="mod">
          <ac:chgData name="Michaeljon Miller" userId="c575fe5cddd8b8cf" providerId="LiveId" clId="{39DDAF90-ABE2-4D31-A67A-E62A4989E524}" dt="2018-10-22T19:48:59.738" v="1126" actId="20577"/>
          <ac:spMkLst>
            <pc:docMk/>
            <pc:sldMk cId="1024526925" sldId="262"/>
            <ac:spMk id="2" creationId="{CC80FCA3-EDEB-4992-A879-DD585E1E42C1}"/>
          </ac:spMkLst>
        </pc:spChg>
        <pc:spChg chg="mod">
          <ac:chgData name="Michaeljon Miller" userId="c575fe5cddd8b8cf" providerId="LiveId" clId="{39DDAF90-ABE2-4D31-A67A-E62A4989E524}" dt="2018-10-22T19:50:53.170" v="1514" actId="20577"/>
          <ac:spMkLst>
            <pc:docMk/>
            <pc:sldMk cId="1024526925" sldId="262"/>
            <ac:spMk id="3" creationId="{D6FBED99-EE88-4521-A81B-B069BD029F4F}"/>
          </ac:spMkLst>
        </pc:spChg>
      </pc:sldChg>
      <pc:sldChg chg="modSp new add modAnim">
        <pc:chgData name="Michaeljon Miller" userId="c575fe5cddd8b8cf" providerId="LiveId" clId="{39DDAF90-ABE2-4D31-A67A-E62A4989E524}" dt="2018-10-22T19:54:05.940" v="1983"/>
        <pc:sldMkLst>
          <pc:docMk/>
          <pc:sldMk cId="3312202869" sldId="263"/>
        </pc:sldMkLst>
        <pc:spChg chg="mod">
          <ac:chgData name="Michaeljon Miller" userId="c575fe5cddd8b8cf" providerId="LiveId" clId="{39DDAF90-ABE2-4D31-A67A-E62A4989E524}" dt="2018-10-22T19:51:32.839" v="1549" actId="20577"/>
          <ac:spMkLst>
            <pc:docMk/>
            <pc:sldMk cId="3312202869" sldId="263"/>
            <ac:spMk id="2" creationId="{A333E34A-DAB4-4AC4-8CE2-5BD049D07493}"/>
          </ac:spMkLst>
        </pc:spChg>
        <pc:spChg chg="mod">
          <ac:chgData name="Michaeljon Miller" userId="c575fe5cddd8b8cf" providerId="LiveId" clId="{39DDAF90-ABE2-4D31-A67A-E62A4989E524}" dt="2018-10-22T19:53:59.283" v="1982" actId="20577"/>
          <ac:spMkLst>
            <pc:docMk/>
            <pc:sldMk cId="3312202869" sldId="263"/>
            <ac:spMk id="3" creationId="{9E079128-4EC5-4B70-9C38-AF299289C889}"/>
          </ac:spMkLst>
        </pc:spChg>
      </pc:sldChg>
      <pc:sldChg chg="modSp new add">
        <pc:chgData name="Michaeljon Miller" userId="c575fe5cddd8b8cf" providerId="LiveId" clId="{39DDAF90-ABE2-4D31-A67A-E62A4989E524}" dt="2018-10-22T19:57:31.156" v="2520" actId="20577"/>
        <pc:sldMkLst>
          <pc:docMk/>
          <pc:sldMk cId="3044338160" sldId="264"/>
        </pc:sldMkLst>
        <pc:spChg chg="mod">
          <ac:chgData name="Michaeljon Miller" userId="c575fe5cddd8b8cf" providerId="LiveId" clId="{39DDAF90-ABE2-4D31-A67A-E62A4989E524}" dt="2018-10-22T19:54:49.180" v="2040" actId="20577"/>
          <ac:spMkLst>
            <pc:docMk/>
            <pc:sldMk cId="3044338160" sldId="264"/>
            <ac:spMk id="2" creationId="{F6641A43-92B0-49E6-AB32-79D1DDFC4BBF}"/>
          </ac:spMkLst>
        </pc:spChg>
        <pc:spChg chg="mod">
          <ac:chgData name="Michaeljon Miller" userId="c575fe5cddd8b8cf" providerId="LiveId" clId="{39DDAF90-ABE2-4D31-A67A-E62A4989E524}" dt="2018-10-22T19:57:31.156" v="2520" actId="20577"/>
          <ac:spMkLst>
            <pc:docMk/>
            <pc:sldMk cId="3044338160" sldId="264"/>
            <ac:spMk id="3" creationId="{B0B4D0DF-D731-4CA5-8A1C-18409CF746BB}"/>
          </ac:spMkLst>
        </pc:spChg>
      </pc:sldChg>
      <pc:sldChg chg="modSp new add modAnim">
        <pc:chgData name="Michaeljon Miller" userId="c575fe5cddd8b8cf" providerId="LiveId" clId="{39DDAF90-ABE2-4D31-A67A-E62A4989E524}" dt="2018-10-22T20:36:16.034" v="2997"/>
        <pc:sldMkLst>
          <pc:docMk/>
          <pc:sldMk cId="2117965746" sldId="265"/>
        </pc:sldMkLst>
        <pc:spChg chg="mod">
          <ac:chgData name="Michaeljon Miller" userId="c575fe5cddd8b8cf" providerId="LiveId" clId="{39DDAF90-ABE2-4D31-A67A-E62A4989E524}" dt="2018-10-22T20:32:12.673" v="2551" actId="20577"/>
          <ac:spMkLst>
            <pc:docMk/>
            <pc:sldMk cId="2117965746" sldId="265"/>
            <ac:spMk id="2" creationId="{E45DE508-C691-48A7-BD72-2E2CFDD10B30}"/>
          </ac:spMkLst>
        </pc:spChg>
        <pc:spChg chg="mod">
          <ac:chgData name="Michaeljon Miller" userId="c575fe5cddd8b8cf" providerId="LiveId" clId="{39DDAF90-ABE2-4D31-A67A-E62A4989E524}" dt="2018-10-22T20:36:09.798" v="2996" actId="12"/>
          <ac:spMkLst>
            <pc:docMk/>
            <pc:sldMk cId="2117965746" sldId="265"/>
            <ac:spMk id="3" creationId="{4E67F071-9D84-4EFD-8A5B-EE6113AD820A}"/>
          </ac:spMkLst>
        </pc:spChg>
      </pc:sldChg>
      <pc:sldChg chg="modSp new add">
        <pc:chgData name="Michaeljon Miller" userId="c575fe5cddd8b8cf" providerId="LiveId" clId="{39DDAF90-ABE2-4D31-A67A-E62A4989E524}" dt="2018-10-22T20:40:17.956" v="3394" actId="12"/>
        <pc:sldMkLst>
          <pc:docMk/>
          <pc:sldMk cId="1076045622" sldId="266"/>
        </pc:sldMkLst>
        <pc:spChg chg="mod">
          <ac:chgData name="Michaeljon Miller" userId="c575fe5cddd8b8cf" providerId="LiveId" clId="{39DDAF90-ABE2-4D31-A67A-E62A4989E524}" dt="2018-10-22T20:36:59.007" v="3044" actId="20577"/>
          <ac:spMkLst>
            <pc:docMk/>
            <pc:sldMk cId="1076045622" sldId="266"/>
            <ac:spMk id="2" creationId="{51A426C3-80E7-4BED-95EF-830ADCD73064}"/>
          </ac:spMkLst>
        </pc:spChg>
        <pc:spChg chg="mod">
          <ac:chgData name="Michaeljon Miller" userId="c575fe5cddd8b8cf" providerId="LiveId" clId="{39DDAF90-ABE2-4D31-A67A-E62A4989E524}" dt="2018-10-22T20:40:17.956" v="3394" actId="12"/>
          <ac:spMkLst>
            <pc:docMk/>
            <pc:sldMk cId="1076045622" sldId="266"/>
            <ac:spMk id="3" creationId="{E3059487-7A24-446E-AFED-7CC5C7902FCB}"/>
          </ac:spMkLst>
        </pc:spChg>
      </pc:sldChg>
      <pc:sldChg chg="modSp new add">
        <pc:chgData name="Michaeljon Miller" userId="c575fe5cddd8b8cf" providerId="LiveId" clId="{39DDAF90-ABE2-4D31-A67A-E62A4989E524}" dt="2018-10-22T20:44:14.314" v="3967" actId="12"/>
        <pc:sldMkLst>
          <pc:docMk/>
          <pc:sldMk cId="3133136090" sldId="267"/>
        </pc:sldMkLst>
        <pc:spChg chg="mod">
          <ac:chgData name="Michaeljon Miller" userId="c575fe5cddd8b8cf" providerId="LiveId" clId="{39DDAF90-ABE2-4D31-A67A-E62A4989E524}" dt="2018-10-22T20:41:10.722" v="3415" actId="20577"/>
          <ac:spMkLst>
            <pc:docMk/>
            <pc:sldMk cId="3133136090" sldId="267"/>
            <ac:spMk id="2" creationId="{59FB648C-E7A3-4705-9977-B2F1634EBD51}"/>
          </ac:spMkLst>
        </pc:spChg>
        <pc:spChg chg="mod">
          <ac:chgData name="Michaeljon Miller" userId="c575fe5cddd8b8cf" providerId="LiveId" clId="{39DDAF90-ABE2-4D31-A67A-E62A4989E524}" dt="2018-10-22T20:44:14.314" v="3967" actId="12"/>
          <ac:spMkLst>
            <pc:docMk/>
            <pc:sldMk cId="3133136090" sldId="267"/>
            <ac:spMk id="3" creationId="{06D77246-A4B1-4F9B-B2CD-A9013226531E}"/>
          </ac:spMkLst>
        </pc:spChg>
      </pc:sldChg>
      <pc:sldChg chg="addSp delSp modSp new add">
        <pc:chgData name="Michaeljon Miller" userId="c575fe5cddd8b8cf" providerId="LiveId" clId="{39DDAF90-ABE2-4D31-A67A-E62A4989E524}" dt="2018-10-22T20:45:30.952" v="3987" actId="20577"/>
        <pc:sldMkLst>
          <pc:docMk/>
          <pc:sldMk cId="3818326766" sldId="268"/>
        </pc:sldMkLst>
        <pc:spChg chg="del">
          <ac:chgData name="Michaeljon Miller" userId="c575fe5cddd8b8cf" providerId="LiveId" clId="{39DDAF90-ABE2-4D31-A67A-E62A4989E524}" dt="2018-10-22T20:45:24.662" v="3970"/>
          <ac:spMkLst>
            <pc:docMk/>
            <pc:sldMk cId="3818326766" sldId="268"/>
            <ac:spMk id="2" creationId="{C046480F-1ABB-450E-8CD4-9C68F0C74708}"/>
          </ac:spMkLst>
        </pc:spChg>
        <pc:spChg chg="del">
          <ac:chgData name="Michaeljon Miller" userId="c575fe5cddd8b8cf" providerId="LiveId" clId="{39DDAF90-ABE2-4D31-A67A-E62A4989E524}" dt="2018-10-22T20:45:24.662" v="3970"/>
          <ac:spMkLst>
            <pc:docMk/>
            <pc:sldMk cId="3818326766" sldId="268"/>
            <ac:spMk id="3" creationId="{87C77646-2DF2-4D87-AEBA-CB91216C8258}"/>
          </ac:spMkLst>
        </pc:spChg>
        <pc:spChg chg="add mod">
          <ac:chgData name="Michaeljon Miller" userId="c575fe5cddd8b8cf" providerId="LiveId" clId="{39DDAF90-ABE2-4D31-A67A-E62A4989E524}" dt="2018-10-22T20:45:30.952" v="3987" actId="20577"/>
          <ac:spMkLst>
            <pc:docMk/>
            <pc:sldMk cId="3818326766" sldId="268"/>
            <ac:spMk id="4" creationId="{4AD4E7DB-3B47-4B40-AC0C-B43ACFB9B1E2}"/>
          </ac:spMkLst>
        </pc:spChg>
        <pc:spChg chg="add mod">
          <ac:chgData name="Michaeljon Miller" userId="c575fe5cddd8b8cf" providerId="LiveId" clId="{39DDAF90-ABE2-4D31-A67A-E62A4989E524}" dt="2018-10-22T20:45:24.662" v="3970"/>
          <ac:spMkLst>
            <pc:docMk/>
            <pc:sldMk cId="3818326766" sldId="268"/>
            <ac:spMk id="5" creationId="{AEDEC739-D620-4C02-9F79-9F89CDEA9354}"/>
          </ac:spMkLst>
        </pc:spChg>
      </pc:sldChg>
      <pc:sldChg chg="addSp delSp modSp new add">
        <pc:chgData name="Michaeljon Miller" userId="c575fe5cddd8b8cf" providerId="LiveId" clId="{39DDAF90-ABE2-4D31-A67A-E62A4989E524}" dt="2018-10-22T20:45:44.577" v="4013" actId="20577"/>
        <pc:sldMkLst>
          <pc:docMk/>
          <pc:sldMk cId="4173101955" sldId="269"/>
        </pc:sldMkLst>
        <pc:spChg chg="del">
          <ac:chgData name="Michaeljon Miller" userId="c575fe5cddd8b8cf" providerId="LiveId" clId="{39DDAF90-ABE2-4D31-A67A-E62A4989E524}" dt="2018-10-22T20:45:40.174" v="3990"/>
          <ac:spMkLst>
            <pc:docMk/>
            <pc:sldMk cId="4173101955" sldId="269"/>
            <ac:spMk id="2" creationId="{85A54ED0-6293-4BBC-B475-E488B95DA9A9}"/>
          </ac:spMkLst>
        </pc:spChg>
        <pc:spChg chg="del">
          <ac:chgData name="Michaeljon Miller" userId="c575fe5cddd8b8cf" providerId="LiveId" clId="{39DDAF90-ABE2-4D31-A67A-E62A4989E524}" dt="2018-10-22T20:45:40.174" v="3990"/>
          <ac:spMkLst>
            <pc:docMk/>
            <pc:sldMk cId="4173101955" sldId="269"/>
            <ac:spMk id="3" creationId="{8DD68599-A2A8-4CB2-A5F4-5E7DFD2DB984}"/>
          </ac:spMkLst>
        </pc:spChg>
        <pc:spChg chg="add mod">
          <ac:chgData name="Michaeljon Miller" userId="c575fe5cddd8b8cf" providerId="LiveId" clId="{39DDAF90-ABE2-4D31-A67A-E62A4989E524}" dt="2018-10-22T20:45:44.577" v="4013" actId="20577"/>
          <ac:spMkLst>
            <pc:docMk/>
            <pc:sldMk cId="4173101955" sldId="269"/>
            <ac:spMk id="4" creationId="{08E06AC6-2612-4252-894E-B6ACAA1565D0}"/>
          </ac:spMkLst>
        </pc:spChg>
        <pc:spChg chg="add mod">
          <ac:chgData name="Michaeljon Miller" userId="c575fe5cddd8b8cf" providerId="LiveId" clId="{39DDAF90-ABE2-4D31-A67A-E62A4989E524}" dt="2018-10-22T20:45:40.174" v="3990"/>
          <ac:spMkLst>
            <pc:docMk/>
            <pc:sldMk cId="4173101955" sldId="269"/>
            <ac:spMk id="5" creationId="{E02AAB1A-BD6E-499F-8B61-1CE0C0C3DB88}"/>
          </ac:spMkLst>
        </pc:spChg>
      </pc:sldChg>
      <pc:sldChg chg="addSp delSp modSp new add">
        <pc:chgData name="Michaeljon Miller" userId="c575fe5cddd8b8cf" providerId="LiveId" clId="{39DDAF90-ABE2-4D31-A67A-E62A4989E524}" dt="2018-10-22T20:50:30.603" v="4222" actId="1076"/>
        <pc:sldMkLst>
          <pc:docMk/>
          <pc:sldMk cId="3947910553" sldId="270"/>
        </pc:sldMkLst>
        <pc:spChg chg="del">
          <ac:chgData name="Michaeljon Miller" userId="c575fe5cddd8b8cf" providerId="LiveId" clId="{39DDAF90-ABE2-4D31-A67A-E62A4989E524}" dt="2018-10-22T20:45:51.077" v="4016"/>
          <ac:spMkLst>
            <pc:docMk/>
            <pc:sldMk cId="3947910553" sldId="270"/>
            <ac:spMk id="2" creationId="{9695F186-E2A6-490D-8625-0F00ACAF7AD9}"/>
          </ac:spMkLst>
        </pc:spChg>
        <pc:spChg chg="del">
          <ac:chgData name="Michaeljon Miller" userId="c575fe5cddd8b8cf" providerId="LiveId" clId="{39DDAF90-ABE2-4D31-A67A-E62A4989E524}" dt="2018-10-22T20:45:51.077" v="4016"/>
          <ac:spMkLst>
            <pc:docMk/>
            <pc:sldMk cId="3947910553" sldId="270"/>
            <ac:spMk id="3" creationId="{88869DF7-D242-47F9-94D6-67FED0F6A957}"/>
          </ac:spMkLst>
        </pc:spChg>
        <pc:spChg chg="add mod">
          <ac:chgData name="Michaeljon Miller" userId="c575fe5cddd8b8cf" providerId="LiveId" clId="{39DDAF90-ABE2-4D31-A67A-E62A4989E524}" dt="2018-10-22T20:46:57.531" v="4041" actId="20577"/>
          <ac:spMkLst>
            <pc:docMk/>
            <pc:sldMk cId="3947910553" sldId="270"/>
            <ac:spMk id="4" creationId="{9D57B1B3-3BEB-470B-8AE0-20E33932D24B}"/>
          </ac:spMkLst>
        </pc:spChg>
        <pc:spChg chg="add del mod">
          <ac:chgData name="Michaeljon Miller" userId="c575fe5cddd8b8cf" providerId="LiveId" clId="{39DDAF90-ABE2-4D31-A67A-E62A4989E524}" dt="2018-10-22T20:47:00.202" v="4042" actId="478"/>
          <ac:spMkLst>
            <pc:docMk/>
            <pc:sldMk cId="3947910553" sldId="270"/>
            <ac:spMk id="5" creationId="{812B857F-EFC8-493C-8ED1-E28959AE032A}"/>
          </ac:spMkLst>
        </pc:spChg>
        <pc:graphicFrameChg chg="add mod">
          <ac:chgData name="Michaeljon Miller" userId="c575fe5cddd8b8cf" providerId="LiveId" clId="{39DDAF90-ABE2-4D31-A67A-E62A4989E524}" dt="2018-10-22T20:50:30.603" v="4222" actId="1076"/>
          <ac:graphicFrameMkLst>
            <pc:docMk/>
            <pc:sldMk cId="3947910553" sldId="270"/>
            <ac:graphicFrameMk id="6" creationId="{A1F8EFA0-5685-4C6B-B8EE-5ED86322A052}"/>
          </ac:graphicFrameMkLst>
        </pc:graphicFrameChg>
      </pc:sldChg>
      <pc:sldChg chg="modSp new add">
        <pc:chgData name="Michaeljon Miller" userId="c575fe5cddd8b8cf" providerId="LiveId" clId="{39DDAF90-ABE2-4D31-A67A-E62A4989E524}" dt="2018-10-22T20:58:33.644" v="4626" actId="12"/>
        <pc:sldMkLst>
          <pc:docMk/>
          <pc:sldMk cId="2449213655" sldId="271"/>
        </pc:sldMkLst>
        <pc:spChg chg="mod">
          <ac:chgData name="Michaeljon Miller" userId="c575fe5cddd8b8cf" providerId="LiveId" clId="{39DDAF90-ABE2-4D31-A67A-E62A4989E524}" dt="2018-10-22T20:57:41.106" v="4617" actId="20577"/>
          <ac:spMkLst>
            <pc:docMk/>
            <pc:sldMk cId="2449213655" sldId="271"/>
            <ac:spMk id="2" creationId="{7F6F233B-9A07-4D74-99F9-98E172A28D67}"/>
          </ac:spMkLst>
        </pc:spChg>
        <pc:spChg chg="mod">
          <ac:chgData name="Michaeljon Miller" userId="c575fe5cddd8b8cf" providerId="LiveId" clId="{39DDAF90-ABE2-4D31-A67A-E62A4989E524}" dt="2018-10-22T20:58:33.644" v="4626" actId="12"/>
          <ac:spMkLst>
            <pc:docMk/>
            <pc:sldMk cId="2449213655" sldId="271"/>
            <ac:spMk id="3" creationId="{92E9A805-2B2F-4C9D-8F34-AF42C5A321A2}"/>
          </ac:spMkLst>
        </pc:spChg>
      </pc:sldChg>
      <pc:sldChg chg="modSp add">
        <pc:chgData name="Michaeljon Miller" userId="c575fe5cddd8b8cf" providerId="LiveId" clId="{39DDAF90-ABE2-4D31-A67A-E62A4989E524}" dt="2018-10-22T20:58:36.948" v="4627" actId="12"/>
        <pc:sldMkLst>
          <pc:docMk/>
          <pc:sldMk cId="29016952" sldId="272"/>
        </pc:sldMkLst>
        <pc:spChg chg="mod">
          <ac:chgData name="Michaeljon Miller" userId="c575fe5cddd8b8cf" providerId="LiveId" clId="{39DDAF90-ABE2-4D31-A67A-E62A4989E524}" dt="2018-10-22T20:58:36.948" v="4627" actId="12"/>
          <ac:spMkLst>
            <pc:docMk/>
            <pc:sldMk cId="29016952" sldId="272"/>
            <ac:spMk id="3" creationId="{92E9A805-2B2F-4C9D-8F34-AF42C5A321A2}"/>
          </ac:spMkLst>
        </pc:spChg>
      </pc:sldChg>
      <pc:sldChg chg="add del">
        <pc:chgData name="Michaeljon Miller" userId="c575fe5cddd8b8cf" providerId="LiveId" clId="{39DDAF90-ABE2-4D31-A67A-E62A4989E524}" dt="2018-10-22T20:57:45.066" v="4618" actId="2696"/>
        <pc:sldMkLst>
          <pc:docMk/>
          <pc:sldMk cId="997081476" sldId="272"/>
        </pc:sldMkLst>
      </pc:sldChg>
      <pc:sldChg chg="modSp new add">
        <pc:chgData name="Michaeljon Miller" userId="c575fe5cddd8b8cf" providerId="LiveId" clId="{39DDAF90-ABE2-4D31-A67A-E62A4989E524}" dt="2018-10-22T21:03:34.697" v="4931" actId="12"/>
        <pc:sldMkLst>
          <pc:docMk/>
          <pc:sldMk cId="2898027497" sldId="273"/>
        </pc:sldMkLst>
        <pc:spChg chg="mod">
          <ac:chgData name="Michaeljon Miller" userId="c575fe5cddd8b8cf" providerId="LiveId" clId="{39DDAF90-ABE2-4D31-A67A-E62A4989E524}" dt="2018-10-22T20:59:24.850" v="4713" actId="20577"/>
          <ac:spMkLst>
            <pc:docMk/>
            <pc:sldMk cId="2898027497" sldId="273"/>
            <ac:spMk id="2" creationId="{97A5849B-B1E0-455D-834D-D9A4809CD8C1}"/>
          </ac:spMkLst>
        </pc:spChg>
        <pc:spChg chg="mod">
          <ac:chgData name="Michaeljon Miller" userId="c575fe5cddd8b8cf" providerId="LiveId" clId="{39DDAF90-ABE2-4D31-A67A-E62A4989E524}" dt="2018-10-22T21:03:34.697" v="4931" actId="12"/>
          <ac:spMkLst>
            <pc:docMk/>
            <pc:sldMk cId="2898027497" sldId="273"/>
            <ac:spMk id="3" creationId="{AC2D39A0-E8DB-4B1E-8BE5-F407DAD745E7}"/>
          </ac:spMkLst>
        </pc:spChg>
      </pc:sldChg>
      <pc:sldChg chg="addSp modSp new add">
        <pc:chgData name="Michaeljon Miller" userId="c575fe5cddd8b8cf" providerId="LiveId" clId="{39DDAF90-ABE2-4D31-A67A-E62A4989E524}" dt="2018-10-22T21:10:00.735" v="5156" actId="1076"/>
        <pc:sldMkLst>
          <pc:docMk/>
          <pc:sldMk cId="4199272469" sldId="274"/>
        </pc:sldMkLst>
        <pc:spChg chg="mod">
          <ac:chgData name="Michaeljon Miller" userId="c575fe5cddd8b8cf" providerId="LiveId" clId="{39DDAF90-ABE2-4D31-A67A-E62A4989E524}" dt="2018-10-22T21:06:51.265" v="4967" actId="20577"/>
          <ac:spMkLst>
            <pc:docMk/>
            <pc:sldMk cId="4199272469" sldId="274"/>
            <ac:spMk id="2" creationId="{68C64F9C-987C-4ADA-A773-7EFBFBB75EA6}"/>
          </ac:spMkLst>
        </pc:spChg>
        <pc:spChg chg="mod">
          <ac:chgData name="Michaeljon Miller" userId="c575fe5cddd8b8cf" providerId="LiveId" clId="{39DDAF90-ABE2-4D31-A67A-E62A4989E524}" dt="2018-10-22T21:09:48.154" v="5153" actId="20577"/>
          <ac:spMkLst>
            <pc:docMk/>
            <pc:sldMk cId="4199272469" sldId="274"/>
            <ac:spMk id="3" creationId="{FDDE7429-CE0A-4ADE-9DA1-56124BDC4781}"/>
          </ac:spMkLst>
        </pc:spChg>
        <pc:picChg chg="add mod ord">
          <ac:chgData name="Michaeljon Miller" userId="c575fe5cddd8b8cf" providerId="LiveId" clId="{39DDAF90-ABE2-4D31-A67A-E62A4989E524}" dt="2018-10-22T21:10:00.735" v="5156" actId="1076"/>
          <ac:picMkLst>
            <pc:docMk/>
            <pc:sldMk cId="4199272469" sldId="274"/>
            <ac:picMk id="1026" creationId="{7F724BA6-DDBE-47A3-9D30-4A9938C856DE}"/>
          </ac:picMkLst>
        </pc:picChg>
      </pc:sldChg>
      <pc:sldChg chg="addSp delSp modSp new add del">
        <pc:chgData name="Michaeljon Miller" userId="c575fe5cddd8b8cf" providerId="LiveId" clId="{39DDAF90-ABE2-4D31-A67A-E62A4989E524}" dt="2018-10-22T21:21:11.407" v="5418" actId="2696"/>
        <pc:sldMkLst>
          <pc:docMk/>
          <pc:sldMk cId="3931627448" sldId="275"/>
        </pc:sldMkLst>
        <pc:spChg chg="del">
          <ac:chgData name="Michaeljon Miller" userId="c575fe5cddd8b8cf" providerId="LiveId" clId="{39DDAF90-ABE2-4D31-A67A-E62A4989E524}" dt="2018-10-22T21:12:59.266" v="5159" actId="478"/>
          <ac:spMkLst>
            <pc:docMk/>
            <pc:sldMk cId="3931627448" sldId="275"/>
            <ac:spMk id="3" creationId="{C896D462-5FEE-4088-8EF6-9D300DCBB699}"/>
          </ac:spMkLst>
        </pc:spChg>
        <pc:spChg chg="add mod">
          <ac:chgData name="Michaeljon Miller" userId="c575fe5cddd8b8cf" providerId="LiveId" clId="{39DDAF90-ABE2-4D31-A67A-E62A4989E524}" dt="2018-10-22T21:19:46.597" v="5406" actId="1076"/>
          <ac:spMkLst>
            <pc:docMk/>
            <pc:sldMk cId="3931627448" sldId="275"/>
            <ac:spMk id="4" creationId="{0123C87D-F6B2-4D47-8A8D-32C184716078}"/>
          </ac:spMkLst>
        </pc:spChg>
        <pc:spChg chg="add mod">
          <ac:chgData name="Michaeljon Miller" userId="c575fe5cddd8b8cf" providerId="LiveId" clId="{39DDAF90-ABE2-4D31-A67A-E62A4989E524}" dt="2018-10-22T21:19:46.597" v="5406" actId="1076"/>
          <ac:spMkLst>
            <pc:docMk/>
            <pc:sldMk cId="3931627448" sldId="275"/>
            <ac:spMk id="5" creationId="{8F4DC865-F7A4-45FB-9AFD-32F4C04B70B5}"/>
          </ac:spMkLst>
        </pc:spChg>
        <pc:spChg chg="add mod">
          <ac:chgData name="Michaeljon Miller" userId="c575fe5cddd8b8cf" providerId="LiveId" clId="{39DDAF90-ABE2-4D31-A67A-E62A4989E524}" dt="2018-10-22T21:19:46.597" v="5406" actId="1076"/>
          <ac:spMkLst>
            <pc:docMk/>
            <pc:sldMk cId="3931627448" sldId="275"/>
            <ac:spMk id="6" creationId="{61F097B6-92D9-4778-8A1A-8E35C5B77140}"/>
          </ac:spMkLst>
        </pc:spChg>
        <pc:spChg chg="add mod">
          <ac:chgData name="Michaeljon Miller" userId="c575fe5cddd8b8cf" providerId="LiveId" clId="{39DDAF90-ABE2-4D31-A67A-E62A4989E524}" dt="2018-10-22T21:19:46.597" v="5406" actId="1076"/>
          <ac:spMkLst>
            <pc:docMk/>
            <pc:sldMk cId="3931627448" sldId="275"/>
            <ac:spMk id="7" creationId="{618C3DB3-8C32-4CA8-B944-F64CDF26AF25}"/>
          </ac:spMkLst>
        </pc:spChg>
        <pc:spChg chg="add del">
          <ac:chgData name="Michaeljon Miller" userId="c575fe5cddd8b8cf" providerId="LiveId" clId="{39DDAF90-ABE2-4D31-A67A-E62A4989E524}" dt="2018-10-22T21:14:28.594" v="5219"/>
          <ac:spMkLst>
            <pc:docMk/>
            <pc:sldMk cId="3931627448" sldId="275"/>
            <ac:spMk id="8" creationId="{C4053694-434E-426E-8359-7846BBDF0E42}"/>
          </ac:spMkLst>
        </pc:spChg>
        <pc:spChg chg="add mod">
          <ac:chgData name="Michaeljon Miller" userId="c575fe5cddd8b8cf" providerId="LiveId" clId="{39DDAF90-ABE2-4D31-A67A-E62A4989E524}" dt="2018-10-22T21:19:46.597" v="5406" actId="1076"/>
          <ac:spMkLst>
            <pc:docMk/>
            <pc:sldMk cId="3931627448" sldId="275"/>
            <ac:spMk id="9" creationId="{A08ACD49-3837-4496-9F72-BE71E5A043C8}"/>
          </ac:spMkLst>
        </pc:spChg>
        <pc:spChg chg="add mod">
          <ac:chgData name="Michaeljon Miller" userId="c575fe5cddd8b8cf" providerId="LiveId" clId="{39DDAF90-ABE2-4D31-A67A-E62A4989E524}" dt="2018-10-22T21:19:46.597" v="5406" actId="1076"/>
          <ac:spMkLst>
            <pc:docMk/>
            <pc:sldMk cId="3931627448" sldId="275"/>
            <ac:spMk id="10" creationId="{79C8A1E7-D2E8-4299-AAEA-35F5CC105B05}"/>
          </ac:spMkLst>
        </pc:spChg>
        <pc:spChg chg="add mod">
          <ac:chgData name="Michaeljon Miller" userId="c575fe5cddd8b8cf" providerId="LiveId" clId="{39DDAF90-ABE2-4D31-A67A-E62A4989E524}" dt="2018-10-22T21:20:49.733" v="5416" actId="1076"/>
          <ac:spMkLst>
            <pc:docMk/>
            <pc:sldMk cId="3931627448" sldId="275"/>
            <ac:spMk id="11" creationId="{7F214147-89AE-45B8-832C-2F8AB0DC47DB}"/>
          </ac:spMkLst>
        </pc:spChg>
        <pc:spChg chg="add mod">
          <ac:chgData name="Michaeljon Miller" userId="c575fe5cddd8b8cf" providerId="LiveId" clId="{39DDAF90-ABE2-4D31-A67A-E62A4989E524}" dt="2018-10-22T21:19:46.597" v="5406" actId="1076"/>
          <ac:spMkLst>
            <pc:docMk/>
            <pc:sldMk cId="3931627448" sldId="275"/>
            <ac:spMk id="12" creationId="{A9A86B7F-A93C-46B9-9FF6-21DDFF935F57}"/>
          </ac:spMkLst>
        </pc:spChg>
        <pc:spChg chg="add mod">
          <ac:chgData name="Michaeljon Miller" userId="c575fe5cddd8b8cf" providerId="LiveId" clId="{39DDAF90-ABE2-4D31-A67A-E62A4989E524}" dt="2018-10-22T21:20:47.589" v="5415" actId="1076"/>
          <ac:spMkLst>
            <pc:docMk/>
            <pc:sldMk cId="3931627448" sldId="275"/>
            <ac:spMk id="13" creationId="{971165AF-9B35-41C5-977F-6900B1599A4D}"/>
          </ac:spMkLst>
        </pc:spChg>
        <pc:spChg chg="add mod">
          <ac:chgData name="Michaeljon Miller" userId="c575fe5cddd8b8cf" providerId="LiveId" clId="{39DDAF90-ABE2-4D31-A67A-E62A4989E524}" dt="2018-10-22T21:20:56.684" v="5417" actId="1076"/>
          <ac:spMkLst>
            <pc:docMk/>
            <pc:sldMk cId="3931627448" sldId="275"/>
            <ac:spMk id="14" creationId="{019C13BE-0F70-4375-9DCD-884B62AF926C}"/>
          </ac:spMkLst>
        </pc:spChg>
        <pc:spChg chg="add mod">
          <ac:chgData name="Michaeljon Miller" userId="c575fe5cddd8b8cf" providerId="LiveId" clId="{39DDAF90-ABE2-4D31-A67A-E62A4989E524}" dt="2018-10-22T21:20:32.911" v="5414" actId="1076"/>
          <ac:spMkLst>
            <pc:docMk/>
            <pc:sldMk cId="3931627448" sldId="275"/>
            <ac:spMk id="16" creationId="{32D497D2-636C-4F28-AADA-7CF03F82B14E}"/>
          </ac:spMkLst>
        </pc:spChg>
        <pc:graphicFrameChg chg="add del mod">
          <ac:chgData name="Michaeljon Miller" userId="c575fe5cddd8b8cf" providerId="LiveId" clId="{39DDAF90-ABE2-4D31-A67A-E62A4989E524}" dt="2018-10-22T21:19:37.795" v="5405" actId="478"/>
          <ac:graphicFrameMkLst>
            <pc:docMk/>
            <pc:sldMk cId="3931627448" sldId="275"/>
            <ac:graphicFrameMk id="15" creationId="{C808EFA9-A1BB-4161-A847-8AE8FF2BD82F}"/>
          </ac:graphicFrameMkLst>
        </pc:graphicFrameChg>
      </pc:sldChg>
    </pc:docChg>
  </pc:docChgLst>
  <pc:docChgLst>
    <pc:chgData name="Michaeljon Miller" userId="c575fe5cddd8b8cf" providerId="LiveId" clId="{87CC3332-9D8A-EA44-8C29-83C8E5D83FF1}"/>
    <pc:docChg chg="undo custSel modSld">
      <pc:chgData name="Michaeljon Miller" userId="c575fe5cddd8b8cf" providerId="LiveId" clId="{87CC3332-9D8A-EA44-8C29-83C8E5D83FF1}" dt="2018-10-23T00:35:57.803" v="130"/>
      <pc:docMkLst>
        <pc:docMk/>
      </pc:docMkLst>
      <pc:sldChg chg="modSp">
        <pc:chgData name="Michaeljon Miller" userId="c575fe5cddd8b8cf" providerId="LiveId" clId="{87CC3332-9D8A-EA44-8C29-83C8E5D83FF1}" dt="2018-10-23T00:26:24.865" v="82" actId="20577"/>
        <pc:sldMkLst>
          <pc:docMk/>
          <pc:sldMk cId="2160778369" sldId="260"/>
        </pc:sldMkLst>
        <pc:spChg chg="mod">
          <ac:chgData name="Michaeljon Miller" userId="c575fe5cddd8b8cf" providerId="LiveId" clId="{87CC3332-9D8A-EA44-8C29-83C8E5D83FF1}" dt="2018-10-23T00:26:24.865" v="82" actId="20577"/>
          <ac:spMkLst>
            <pc:docMk/>
            <pc:sldMk cId="2160778369" sldId="260"/>
            <ac:spMk id="3" creationId="{9355C92E-EA32-4783-8C98-D5D3CA880BBA}"/>
          </ac:spMkLst>
        </pc:spChg>
      </pc:sldChg>
      <pc:sldChg chg="addSp modSp">
        <pc:chgData name="Michaeljon Miller" userId="c575fe5cddd8b8cf" providerId="LiveId" clId="{87CC3332-9D8A-EA44-8C29-83C8E5D83FF1}" dt="2018-10-23T00:25:50.902" v="61" actId="20577"/>
        <pc:sldMkLst>
          <pc:docMk/>
          <pc:sldMk cId="1834225789" sldId="261"/>
        </pc:sldMkLst>
        <pc:spChg chg="mod">
          <ac:chgData name="Michaeljon Miller" userId="c575fe5cddd8b8cf" providerId="LiveId" clId="{87CC3332-9D8A-EA44-8C29-83C8E5D83FF1}" dt="2018-10-23T00:22:06.883" v="9" actId="403"/>
          <ac:spMkLst>
            <pc:docMk/>
            <pc:sldMk cId="1834225789" sldId="261"/>
            <ac:spMk id="2" creationId="{5DD507D7-8B04-4400-979A-009AE465644C}"/>
          </ac:spMkLst>
        </pc:spChg>
        <pc:spChg chg="mod">
          <ac:chgData name="Michaeljon Miller" userId="c575fe5cddd8b8cf" providerId="LiveId" clId="{87CC3332-9D8A-EA44-8C29-83C8E5D83FF1}" dt="2018-10-23T00:25:50.902" v="61" actId="20577"/>
          <ac:spMkLst>
            <pc:docMk/>
            <pc:sldMk cId="1834225789" sldId="261"/>
            <ac:spMk id="3" creationId="{58F1A4A7-08CF-40A9-822F-F223273D596E}"/>
          </ac:spMkLst>
        </pc:spChg>
        <pc:spChg chg="add mod">
          <ac:chgData name="Michaeljon Miller" userId="c575fe5cddd8b8cf" providerId="LiveId" clId="{87CC3332-9D8A-EA44-8C29-83C8E5D83FF1}" dt="2018-10-23T00:24:15.904" v="59" actId="121"/>
          <ac:spMkLst>
            <pc:docMk/>
            <pc:sldMk cId="1834225789" sldId="261"/>
            <ac:spMk id="4" creationId="{9ADA015C-9D45-D446-8E35-72CF883668B3}"/>
          </ac:spMkLst>
        </pc:spChg>
      </pc:sldChg>
      <pc:sldChg chg="modAnim">
        <pc:chgData name="Michaeljon Miller" userId="c575fe5cddd8b8cf" providerId="LiveId" clId="{87CC3332-9D8A-EA44-8C29-83C8E5D83FF1}" dt="2018-10-23T00:28:24.304" v="89"/>
        <pc:sldMkLst>
          <pc:docMk/>
          <pc:sldMk cId="1024526925" sldId="262"/>
        </pc:sldMkLst>
      </pc:sldChg>
      <pc:sldChg chg="modSp modAnim">
        <pc:chgData name="Michaeljon Miller" userId="c575fe5cddd8b8cf" providerId="LiveId" clId="{87CC3332-9D8A-EA44-8C29-83C8E5D83FF1}" dt="2018-10-23T00:29:56.234" v="99"/>
        <pc:sldMkLst>
          <pc:docMk/>
          <pc:sldMk cId="3044338160" sldId="264"/>
        </pc:sldMkLst>
        <pc:spChg chg="mod">
          <ac:chgData name="Michaeljon Miller" userId="c575fe5cddd8b8cf" providerId="LiveId" clId="{87CC3332-9D8A-EA44-8C29-83C8E5D83FF1}" dt="2018-10-23T00:29:32.900" v="93" actId="20577"/>
          <ac:spMkLst>
            <pc:docMk/>
            <pc:sldMk cId="3044338160" sldId="264"/>
            <ac:spMk id="3" creationId="{B0B4D0DF-D731-4CA5-8A1C-18409CF746BB}"/>
          </ac:spMkLst>
        </pc:spChg>
      </pc:sldChg>
      <pc:sldChg chg="modSp">
        <pc:chgData name="Michaeljon Miller" userId="c575fe5cddd8b8cf" providerId="LiveId" clId="{87CC3332-9D8A-EA44-8C29-83C8E5D83FF1}" dt="2018-10-23T00:31:33.242" v="100" actId="12100"/>
        <pc:sldMkLst>
          <pc:docMk/>
          <pc:sldMk cId="3947910553" sldId="270"/>
        </pc:sldMkLst>
        <pc:graphicFrameChg chg="mod">
          <ac:chgData name="Michaeljon Miller" userId="c575fe5cddd8b8cf" providerId="LiveId" clId="{87CC3332-9D8A-EA44-8C29-83C8E5D83FF1}" dt="2018-10-23T00:31:33.242" v="100" actId="12100"/>
          <ac:graphicFrameMkLst>
            <pc:docMk/>
            <pc:sldMk cId="3947910553" sldId="270"/>
            <ac:graphicFrameMk id="6" creationId="{A1F8EFA0-5685-4C6B-B8EE-5ED86322A052}"/>
          </ac:graphicFrameMkLst>
        </pc:graphicFrameChg>
      </pc:sldChg>
      <pc:sldChg chg="addSp delSp modSp modTransition modAnim">
        <pc:chgData name="Michaeljon Miller" userId="c575fe5cddd8b8cf" providerId="LiveId" clId="{87CC3332-9D8A-EA44-8C29-83C8E5D83FF1}" dt="2018-10-23T00:35:46.546" v="129" actId="478"/>
        <pc:sldMkLst>
          <pc:docMk/>
          <pc:sldMk cId="2449213655" sldId="271"/>
        </pc:sldMkLst>
        <pc:spChg chg="mod">
          <ac:chgData name="Michaeljon Miller" userId="c575fe5cddd8b8cf" providerId="LiveId" clId="{87CC3332-9D8A-EA44-8C29-83C8E5D83FF1}" dt="2018-10-23T00:33:35.764" v="118" actId="14100"/>
          <ac:spMkLst>
            <pc:docMk/>
            <pc:sldMk cId="2449213655" sldId="271"/>
            <ac:spMk id="3" creationId="{92E9A805-2B2F-4C9D-8F34-AF42C5A321A2}"/>
          </ac:spMkLst>
        </pc:spChg>
        <pc:spChg chg="add del">
          <ac:chgData name="Michaeljon Miller" userId="c575fe5cddd8b8cf" providerId="LiveId" clId="{87CC3332-9D8A-EA44-8C29-83C8E5D83FF1}" dt="2018-10-23T00:32:30.564" v="106"/>
          <ac:spMkLst>
            <pc:docMk/>
            <pc:sldMk cId="2449213655" sldId="271"/>
            <ac:spMk id="4" creationId="{ABF044EF-F82E-4E44-8FF1-AD3B3C411195}"/>
          </ac:spMkLst>
        </pc:spChg>
        <pc:spChg chg="add del mod">
          <ac:chgData name="Michaeljon Miller" userId="c575fe5cddd8b8cf" providerId="LiveId" clId="{87CC3332-9D8A-EA44-8C29-83C8E5D83FF1}" dt="2018-10-23T00:32:18.264" v="103"/>
          <ac:spMkLst>
            <pc:docMk/>
            <pc:sldMk cId="2449213655" sldId="271"/>
            <ac:spMk id="5" creationId="{B9EAACF2-3536-7640-BA98-2AEB2F844450}"/>
          </ac:spMkLst>
        </pc:spChg>
        <pc:spChg chg="add del mod">
          <ac:chgData name="Michaeljon Miller" userId="c575fe5cddd8b8cf" providerId="LiveId" clId="{87CC3332-9D8A-EA44-8C29-83C8E5D83FF1}" dt="2018-10-23T00:32:18.264" v="103"/>
          <ac:spMkLst>
            <pc:docMk/>
            <pc:sldMk cId="2449213655" sldId="271"/>
            <ac:spMk id="6" creationId="{70AD9D59-C275-D94E-B166-1FD8B12FC4C8}"/>
          </ac:spMkLst>
        </pc:spChg>
        <pc:spChg chg="add del mod">
          <ac:chgData name="Michaeljon Miller" userId="c575fe5cddd8b8cf" providerId="LiveId" clId="{87CC3332-9D8A-EA44-8C29-83C8E5D83FF1}" dt="2018-10-23T00:32:33.620" v="107"/>
          <ac:spMkLst>
            <pc:docMk/>
            <pc:sldMk cId="2449213655" sldId="271"/>
            <ac:spMk id="7" creationId="{125BE058-37EC-CC4B-94D3-03403CE4C266}"/>
          </ac:spMkLst>
        </pc:spChg>
        <pc:spChg chg="add del mod">
          <ac:chgData name="Michaeljon Miller" userId="c575fe5cddd8b8cf" providerId="LiveId" clId="{87CC3332-9D8A-EA44-8C29-83C8E5D83FF1}" dt="2018-10-23T00:32:33.620" v="107"/>
          <ac:spMkLst>
            <pc:docMk/>
            <pc:sldMk cId="2449213655" sldId="271"/>
            <ac:spMk id="8" creationId="{F46857BE-1F4C-8549-A3C0-F8B81BF9ABE8}"/>
          </ac:spMkLst>
        </pc:spChg>
        <pc:spChg chg="add del mod">
          <ac:chgData name="Michaeljon Miller" userId="c575fe5cddd8b8cf" providerId="LiveId" clId="{87CC3332-9D8A-EA44-8C29-83C8E5D83FF1}" dt="2018-10-23T00:35:46.546" v="129" actId="478"/>
          <ac:spMkLst>
            <pc:docMk/>
            <pc:sldMk cId="2449213655" sldId="271"/>
            <ac:spMk id="9" creationId="{912A7E48-BE1F-324B-9233-160B777AF6B6}"/>
          </ac:spMkLst>
        </pc:spChg>
      </pc:sldChg>
      <pc:sldChg chg="addSp delSp modSp modTransition">
        <pc:chgData name="Michaeljon Miller" userId="c575fe5cddd8b8cf" providerId="LiveId" clId="{87CC3332-9D8A-EA44-8C29-83C8E5D83FF1}" dt="2018-10-23T00:35:57.803" v="130"/>
        <pc:sldMkLst>
          <pc:docMk/>
          <pc:sldMk cId="29016952" sldId="272"/>
        </pc:sldMkLst>
        <pc:spChg chg="mod">
          <ac:chgData name="Michaeljon Miller" userId="c575fe5cddd8b8cf" providerId="LiveId" clId="{87CC3332-9D8A-EA44-8C29-83C8E5D83FF1}" dt="2018-10-23T00:32:44.263" v="111" actId="12"/>
          <ac:spMkLst>
            <pc:docMk/>
            <pc:sldMk cId="29016952" sldId="272"/>
            <ac:spMk id="3" creationId="{92E9A805-2B2F-4C9D-8F34-AF42C5A321A2}"/>
          </ac:spMkLst>
        </pc:spChg>
        <pc:spChg chg="add del mod">
          <ac:chgData name="Michaeljon Miller" userId="c575fe5cddd8b8cf" providerId="LiveId" clId="{87CC3332-9D8A-EA44-8C29-83C8E5D83FF1}" dt="2018-10-23T00:32:39.695" v="109"/>
          <ac:spMkLst>
            <pc:docMk/>
            <pc:sldMk cId="29016952" sldId="272"/>
            <ac:spMk id="4" creationId="{04EFF869-A3DF-E947-8C8B-AE4F8F0BB8D1}"/>
          </ac:spMkLst>
        </pc:spChg>
        <pc:spChg chg="add del mod">
          <ac:chgData name="Michaeljon Miller" userId="c575fe5cddd8b8cf" providerId="LiveId" clId="{87CC3332-9D8A-EA44-8C29-83C8E5D83FF1}" dt="2018-10-23T00:32:39.695" v="109"/>
          <ac:spMkLst>
            <pc:docMk/>
            <pc:sldMk cId="29016952" sldId="272"/>
            <ac:spMk id="5" creationId="{D49808B1-E80A-D845-9BCF-A82D85A8DF81}"/>
          </ac:spMkLst>
        </pc:spChg>
        <pc:spChg chg="add del mod">
          <ac:chgData name="Michaeljon Miller" userId="c575fe5cddd8b8cf" providerId="LiveId" clId="{87CC3332-9D8A-EA44-8C29-83C8E5D83FF1}" dt="2018-10-23T00:32:41.722" v="110"/>
          <ac:spMkLst>
            <pc:docMk/>
            <pc:sldMk cId="29016952" sldId="272"/>
            <ac:spMk id="6" creationId="{5507E3D9-B116-5A4A-ABBD-9DCFCE354201}"/>
          </ac:spMkLst>
        </pc:spChg>
        <pc:spChg chg="add del mod">
          <ac:chgData name="Michaeljon Miller" userId="c575fe5cddd8b8cf" providerId="LiveId" clId="{87CC3332-9D8A-EA44-8C29-83C8E5D83FF1}" dt="2018-10-23T00:32:41.722" v="110"/>
          <ac:spMkLst>
            <pc:docMk/>
            <pc:sldMk cId="29016952" sldId="272"/>
            <ac:spMk id="7" creationId="{3D7A4B41-950B-B544-8313-5C25C50383A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9F232C-85FE-48CD-A5F0-9250F42CE881}" type="doc">
      <dgm:prSet loTypeId="urn:microsoft.com/office/officeart/2005/8/layout/radial1" loCatId="relationship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2D02098A-02D5-45EA-BD2A-89A6B8E6122C}">
      <dgm:prSet phldrT="[Text]"/>
      <dgm:spPr/>
      <dgm:t>
        <a:bodyPr/>
        <a:lstStyle/>
        <a:p>
          <a:r>
            <a:rPr lang="en-US" dirty="0"/>
            <a:t>Product Manager</a:t>
          </a:r>
        </a:p>
      </dgm:t>
    </dgm:pt>
    <dgm:pt modelId="{441ACAA3-DFF8-4F69-A6C1-73C4A4D6402C}" type="parTrans" cxnId="{37E84060-742B-4404-ACD9-0CF0E6789FCB}">
      <dgm:prSet/>
      <dgm:spPr/>
      <dgm:t>
        <a:bodyPr/>
        <a:lstStyle/>
        <a:p>
          <a:endParaRPr lang="en-US"/>
        </a:p>
      </dgm:t>
    </dgm:pt>
    <dgm:pt modelId="{D081A247-74B9-4599-84D9-B2896E83A08C}" type="sibTrans" cxnId="{37E84060-742B-4404-ACD9-0CF0E6789FCB}">
      <dgm:prSet/>
      <dgm:spPr/>
      <dgm:t>
        <a:bodyPr/>
        <a:lstStyle/>
        <a:p>
          <a:endParaRPr lang="en-US"/>
        </a:p>
      </dgm:t>
    </dgm:pt>
    <dgm:pt modelId="{775A39C8-7884-48E2-9997-43AB770EB547}">
      <dgm:prSet phldrT="[Text]"/>
      <dgm:spPr/>
      <dgm:t>
        <a:bodyPr/>
        <a:lstStyle/>
        <a:p>
          <a:r>
            <a:rPr lang="en-US" dirty="0"/>
            <a:t>Business Analyst</a:t>
          </a:r>
        </a:p>
      </dgm:t>
    </dgm:pt>
    <dgm:pt modelId="{F301C2E8-7286-4513-8E00-C362AEB8685D}" type="parTrans" cxnId="{3901F4BB-80FA-48A1-97BC-AFF3C48128D1}">
      <dgm:prSet/>
      <dgm:spPr/>
      <dgm:t>
        <a:bodyPr/>
        <a:lstStyle/>
        <a:p>
          <a:endParaRPr lang="en-US"/>
        </a:p>
      </dgm:t>
    </dgm:pt>
    <dgm:pt modelId="{321324D4-A7A6-4380-8497-F9A05CDC5BAB}" type="sibTrans" cxnId="{3901F4BB-80FA-48A1-97BC-AFF3C48128D1}">
      <dgm:prSet/>
      <dgm:spPr/>
      <dgm:t>
        <a:bodyPr/>
        <a:lstStyle/>
        <a:p>
          <a:endParaRPr lang="en-US"/>
        </a:p>
      </dgm:t>
    </dgm:pt>
    <dgm:pt modelId="{6B27E80F-AF12-4C96-8E49-DCCAE1AF72BA}">
      <dgm:prSet phldrT="[Text]"/>
      <dgm:spPr/>
      <dgm:t>
        <a:bodyPr/>
        <a:lstStyle/>
        <a:p>
          <a:r>
            <a:rPr lang="en-US" dirty="0"/>
            <a:t>Solutions Manager</a:t>
          </a:r>
        </a:p>
      </dgm:t>
    </dgm:pt>
    <dgm:pt modelId="{0A6BB8B8-0978-4FE2-B5E6-A384ACB0652B}" type="parTrans" cxnId="{7761B8CA-B675-432C-AE57-23149053E9B8}">
      <dgm:prSet/>
      <dgm:spPr/>
      <dgm:t>
        <a:bodyPr/>
        <a:lstStyle/>
        <a:p>
          <a:endParaRPr lang="en-US"/>
        </a:p>
      </dgm:t>
    </dgm:pt>
    <dgm:pt modelId="{F0460AFB-87F4-4AE6-A76D-1F2439A0AE38}" type="sibTrans" cxnId="{7761B8CA-B675-432C-AE57-23149053E9B8}">
      <dgm:prSet/>
      <dgm:spPr/>
      <dgm:t>
        <a:bodyPr/>
        <a:lstStyle/>
        <a:p>
          <a:endParaRPr lang="en-US"/>
        </a:p>
      </dgm:t>
    </dgm:pt>
    <dgm:pt modelId="{4D929A06-9FA6-4D18-B2DC-C490E5576EB5}">
      <dgm:prSet phldrT="[Text]"/>
      <dgm:spPr/>
      <dgm:t>
        <a:bodyPr/>
        <a:lstStyle/>
        <a:p>
          <a:r>
            <a:rPr lang="en-US" dirty="0"/>
            <a:t>Program Manager</a:t>
          </a:r>
        </a:p>
      </dgm:t>
    </dgm:pt>
    <dgm:pt modelId="{4675381D-83A2-4C40-ADD6-469DC59FBBC0}" type="parTrans" cxnId="{326364D9-5B93-42A8-940E-9B94BB749EC7}">
      <dgm:prSet/>
      <dgm:spPr/>
      <dgm:t>
        <a:bodyPr/>
        <a:lstStyle/>
        <a:p>
          <a:endParaRPr lang="en-US"/>
        </a:p>
      </dgm:t>
    </dgm:pt>
    <dgm:pt modelId="{17409DD8-AE1F-468F-8F25-2DB717D053B4}" type="sibTrans" cxnId="{326364D9-5B93-42A8-940E-9B94BB749EC7}">
      <dgm:prSet/>
      <dgm:spPr/>
      <dgm:t>
        <a:bodyPr/>
        <a:lstStyle/>
        <a:p>
          <a:endParaRPr lang="en-US"/>
        </a:p>
      </dgm:t>
    </dgm:pt>
    <dgm:pt modelId="{8CFA2369-8147-41F1-8B6B-7151B06D779E}">
      <dgm:prSet phldrT="[Text]"/>
      <dgm:spPr/>
      <dgm:t>
        <a:bodyPr/>
        <a:lstStyle/>
        <a:p>
          <a:r>
            <a:rPr lang="en-US" dirty="0"/>
            <a:t>Marketing Strategist</a:t>
          </a:r>
        </a:p>
      </dgm:t>
    </dgm:pt>
    <dgm:pt modelId="{3442D853-FCF0-4054-81B0-F20D2BF24353}" type="parTrans" cxnId="{B5C6A211-ED79-49AF-8316-A6A6133125CD}">
      <dgm:prSet/>
      <dgm:spPr/>
      <dgm:t>
        <a:bodyPr/>
        <a:lstStyle/>
        <a:p>
          <a:endParaRPr lang="en-US"/>
        </a:p>
      </dgm:t>
    </dgm:pt>
    <dgm:pt modelId="{8CBC191C-FC37-4F88-AE61-3262059528F7}" type="sibTrans" cxnId="{B5C6A211-ED79-49AF-8316-A6A6133125CD}">
      <dgm:prSet/>
      <dgm:spPr/>
      <dgm:t>
        <a:bodyPr/>
        <a:lstStyle/>
        <a:p>
          <a:endParaRPr lang="en-US"/>
        </a:p>
      </dgm:t>
    </dgm:pt>
    <dgm:pt modelId="{24B20F1F-F2DC-4540-BA5A-762A9F7A60A4}">
      <dgm:prSet phldrT="[Text]"/>
      <dgm:spPr/>
      <dgm:t>
        <a:bodyPr/>
        <a:lstStyle/>
        <a:p>
          <a:r>
            <a:rPr lang="en-US" dirty="0"/>
            <a:t>Requirements Analyst</a:t>
          </a:r>
        </a:p>
      </dgm:t>
    </dgm:pt>
    <dgm:pt modelId="{A6F1A249-CC2D-4BDD-A408-C94175581C65}" type="parTrans" cxnId="{D4AD263F-DEBB-410C-A938-58232E8F8C6B}">
      <dgm:prSet/>
      <dgm:spPr/>
      <dgm:t>
        <a:bodyPr/>
        <a:lstStyle/>
        <a:p>
          <a:endParaRPr lang="en-US"/>
        </a:p>
      </dgm:t>
    </dgm:pt>
    <dgm:pt modelId="{78D6ED18-2610-4A94-857E-264370518151}" type="sibTrans" cxnId="{D4AD263F-DEBB-410C-A938-58232E8F8C6B}">
      <dgm:prSet/>
      <dgm:spPr/>
      <dgm:t>
        <a:bodyPr/>
        <a:lstStyle/>
        <a:p>
          <a:endParaRPr lang="en-US"/>
        </a:p>
      </dgm:t>
    </dgm:pt>
    <dgm:pt modelId="{DF504FFD-4352-4794-B2DE-00850CEB8371}">
      <dgm:prSet phldrT="[Text]"/>
      <dgm:spPr/>
      <dgm:t>
        <a:bodyPr/>
        <a:lstStyle/>
        <a:p>
          <a:r>
            <a:rPr lang="en-US" dirty="0"/>
            <a:t>Operations Manager</a:t>
          </a:r>
        </a:p>
      </dgm:t>
    </dgm:pt>
    <dgm:pt modelId="{384EE323-EF24-4BA4-A5BE-541A71291644}" type="parTrans" cxnId="{27FCA8CD-CF93-4877-8E57-9262312B9833}">
      <dgm:prSet/>
      <dgm:spPr/>
      <dgm:t>
        <a:bodyPr/>
        <a:lstStyle/>
        <a:p>
          <a:endParaRPr lang="en-US"/>
        </a:p>
      </dgm:t>
    </dgm:pt>
    <dgm:pt modelId="{E752512E-D147-40AB-8D49-B3ACBDFA8DA4}" type="sibTrans" cxnId="{27FCA8CD-CF93-4877-8E57-9262312B9833}">
      <dgm:prSet/>
      <dgm:spPr/>
      <dgm:t>
        <a:bodyPr/>
        <a:lstStyle/>
        <a:p>
          <a:endParaRPr lang="en-US"/>
        </a:p>
      </dgm:t>
    </dgm:pt>
    <dgm:pt modelId="{5CF7E36F-9D59-498F-9525-A841A3F5A949}" type="pres">
      <dgm:prSet presAssocID="{589F232C-85FE-48CD-A5F0-9250F42CE88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FC30563-5113-484F-B960-C9F4452A7FDB}" type="pres">
      <dgm:prSet presAssocID="{2D02098A-02D5-45EA-BD2A-89A6B8E6122C}" presName="centerShape" presStyleLbl="node0" presStyleIdx="0" presStyleCnt="1"/>
      <dgm:spPr/>
    </dgm:pt>
    <dgm:pt modelId="{596EF95D-1722-4CF1-9EAB-C89413433919}" type="pres">
      <dgm:prSet presAssocID="{F301C2E8-7286-4513-8E00-C362AEB8685D}" presName="Name9" presStyleLbl="parChTrans1D2" presStyleIdx="0" presStyleCnt="6"/>
      <dgm:spPr/>
    </dgm:pt>
    <dgm:pt modelId="{34DFA9CB-631F-47F7-AC7E-9A6E6AF932F2}" type="pres">
      <dgm:prSet presAssocID="{F301C2E8-7286-4513-8E00-C362AEB8685D}" presName="connTx" presStyleLbl="parChTrans1D2" presStyleIdx="0" presStyleCnt="6"/>
      <dgm:spPr/>
    </dgm:pt>
    <dgm:pt modelId="{0342790F-B883-4F4A-8088-1C8D129D3861}" type="pres">
      <dgm:prSet presAssocID="{775A39C8-7884-48E2-9997-43AB770EB547}" presName="node" presStyleLbl="node1" presStyleIdx="0" presStyleCnt="6">
        <dgm:presLayoutVars>
          <dgm:bulletEnabled val="1"/>
        </dgm:presLayoutVars>
      </dgm:prSet>
      <dgm:spPr/>
    </dgm:pt>
    <dgm:pt modelId="{B9C4E34F-E1BE-4EAD-B5C9-B852A2A9E184}" type="pres">
      <dgm:prSet presAssocID="{0A6BB8B8-0978-4FE2-B5E6-A384ACB0652B}" presName="Name9" presStyleLbl="parChTrans1D2" presStyleIdx="1" presStyleCnt="6"/>
      <dgm:spPr/>
    </dgm:pt>
    <dgm:pt modelId="{511E91A7-E879-4F41-8EAE-BB38F38C05E3}" type="pres">
      <dgm:prSet presAssocID="{0A6BB8B8-0978-4FE2-B5E6-A384ACB0652B}" presName="connTx" presStyleLbl="parChTrans1D2" presStyleIdx="1" presStyleCnt="6"/>
      <dgm:spPr/>
    </dgm:pt>
    <dgm:pt modelId="{9FEADB53-FFA3-49B4-8156-F1F248173772}" type="pres">
      <dgm:prSet presAssocID="{6B27E80F-AF12-4C96-8E49-DCCAE1AF72BA}" presName="node" presStyleLbl="node1" presStyleIdx="1" presStyleCnt="6">
        <dgm:presLayoutVars>
          <dgm:bulletEnabled val="1"/>
        </dgm:presLayoutVars>
      </dgm:prSet>
      <dgm:spPr/>
    </dgm:pt>
    <dgm:pt modelId="{3B1B0F18-AA2C-48A0-9538-FB26615B5134}" type="pres">
      <dgm:prSet presAssocID="{4675381D-83A2-4C40-ADD6-469DC59FBBC0}" presName="Name9" presStyleLbl="parChTrans1D2" presStyleIdx="2" presStyleCnt="6"/>
      <dgm:spPr/>
    </dgm:pt>
    <dgm:pt modelId="{C6980BFE-70EC-49DE-B90D-B22A708E50EF}" type="pres">
      <dgm:prSet presAssocID="{4675381D-83A2-4C40-ADD6-469DC59FBBC0}" presName="connTx" presStyleLbl="parChTrans1D2" presStyleIdx="2" presStyleCnt="6"/>
      <dgm:spPr/>
    </dgm:pt>
    <dgm:pt modelId="{6956358F-0C17-41A5-A3DB-05A3C930F382}" type="pres">
      <dgm:prSet presAssocID="{4D929A06-9FA6-4D18-B2DC-C490E5576EB5}" presName="node" presStyleLbl="node1" presStyleIdx="2" presStyleCnt="6">
        <dgm:presLayoutVars>
          <dgm:bulletEnabled val="1"/>
        </dgm:presLayoutVars>
      </dgm:prSet>
      <dgm:spPr/>
    </dgm:pt>
    <dgm:pt modelId="{D6CF73A3-A197-450B-ACFF-EC5D49ED814F}" type="pres">
      <dgm:prSet presAssocID="{3442D853-FCF0-4054-81B0-F20D2BF24353}" presName="Name9" presStyleLbl="parChTrans1D2" presStyleIdx="3" presStyleCnt="6"/>
      <dgm:spPr/>
    </dgm:pt>
    <dgm:pt modelId="{4FDEB732-42DF-490D-ADA6-85FC14307A78}" type="pres">
      <dgm:prSet presAssocID="{3442D853-FCF0-4054-81B0-F20D2BF24353}" presName="connTx" presStyleLbl="parChTrans1D2" presStyleIdx="3" presStyleCnt="6"/>
      <dgm:spPr/>
    </dgm:pt>
    <dgm:pt modelId="{785982B7-0105-4F81-B1A2-2D4AE43D072B}" type="pres">
      <dgm:prSet presAssocID="{8CFA2369-8147-41F1-8B6B-7151B06D779E}" presName="node" presStyleLbl="node1" presStyleIdx="3" presStyleCnt="6">
        <dgm:presLayoutVars>
          <dgm:bulletEnabled val="1"/>
        </dgm:presLayoutVars>
      </dgm:prSet>
      <dgm:spPr/>
    </dgm:pt>
    <dgm:pt modelId="{4C363991-ECE5-4E1C-B67F-685FC1EC15F5}" type="pres">
      <dgm:prSet presAssocID="{A6F1A249-CC2D-4BDD-A408-C94175581C65}" presName="Name9" presStyleLbl="parChTrans1D2" presStyleIdx="4" presStyleCnt="6"/>
      <dgm:spPr/>
    </dgm:pt>
    <dgm:pt modelId="{728FE46D-33B1-4F9A-9B98-9B6BC3964404}" type="pres">
      <dgm:prSet presAssocID="{A6F1A249-CC2D-4BDD-A408-C94175581C65}" presName="connTx" presStyleLbl="parChTrans1D2" presStyleIdx="4" presStyleCnt="6"/>
      <dgm:spPr/>
    </dgm:pt>
    <dgm:pt modelId="{7096CD7A-D771-4DE5-88FF-524356FE7696}" type="pres">
      <dgm:prSet presAssocID="{24B20F1F-F2DC-4540-BA5A-762A9F7A60A4}" presName="node" presStyleLbl="node1" presStyleIdx="4" presStyleCnt="6">
        <dgm:presLayoutVars>
          <dgm:bulletEnabled val="1"/>
        </dgm:presLayoutVars>
      </dgm:prSet>
      <dgm:spPr/>
    </dgm:pt>
    <dgm:pt modelId="{3961B324-5C5B-437F-A8DE-056BC1278E00}" type="pres">
      <dgm:prSet presAssocID="{384EE323-EF24-4BA4-A5BE-541A71291644}" presName="Name9" presStyleLbl="parChTrans1D2" presStyleIdx="5" presStyleCnt="6"/>
      <dgm:spPr/>
    </dgm:pt>
    <dgm:pt modelId="{5C7B8D6D-2B63-407B-A715-A6C399CE0406}" type="pres">
      <dgm:prSet presAssocID="{384EE323-EF24-4BA4-A5BE-541A71291644}" presName="connTx" presStyleLbl="parChTrans1D2" presStyleIdx="5" presStyleCnt="6"/>
      <dgm:spPr/>
    </dgm:pt>
    <dgm:pt modelId="{7FBCD860-A10A-488D-A21C-64A6EAB7828C}" type="pres">
      <dgm:prSet presAssocID="{DF504FFD-4352-4794-B2DE-00850CEB8371}" presName="node" presStyleLbl="node1" presStyleIdx="5" presStyleCnt="6">
        <dgm:presLayoutVars>
          <dgm:bulletEnabled val="1"/>
        </dgm:presLayoutVars>
      </dgm:prSet>
      <dgm:spPr/>
    </dgm:pt>
  </dgm:ptLst>
  <dgm:cxnLst>
    <dgm:cxn modelId="{ED68B901-9371-4EFC-9487-E3831673FB0E}" type="presOf" srcId="{0A6BB8B8-0978-4FE2-B5E6-A384ACB0652B}" destId="{B9C4E34F-E1BE-4EAD-B5C9-B852A2A9E184}" srcOrd="0" destOrd="0" presId="urn:microsoft.com/office/officeart/2005/8/layout/radial1"/>
    <dgm:cxn modelId="{F4E4B804-470E-4038-8A10-DBA4ABFC8E6E}" type="presOf" srcId="{3442D853-FCF0-4054-81B0-F20D2BF24353}" destId="{D6CF73A3-A197-450B-ACFF-EC5D49ED814F}" srcOrd="0" destOrd="0" presId="urn:microsoft.com/office/officeart/2005/8/layout/radial1"/>
    <dgm:cxn modelId="{3F978B05-7215-4C67-92C7-8AA5D16833A1}" type="presOf" srcId="{2D02098A-02D5-45EA-BD2A-89A6B8E6122C}" destId="{3FC30563-5113-484F-B960-C9F4452A7FDB}" srcOrd="0" destOrd="0" presId="urn:microsoft.com/office/officeart/2005/8/layout/radial1"/>
    <dgm:cxn modelId="{14466211-844E-49F5-8F0A-1708BDC99742}" type="presOf" srcId="{384EE323-EF24-4BA4-A5BE-541A71291644}" destId="{3961B324-5C5B-437F-A8DE-056BC1278E00}" srcOrd="0" destOrd="0" presId="urn:microsoft.com/office/officeart/2005/8/layout/radial1"/>
    <dgm:cxn modelId="{B5C6A211-ED79-49AF-8316-A6A6133125CD}" srcId="{2D02098A-02D5-45EA-BD2A-89A6B8E6122C}" destId="{8CFA2369-8147-41F1-8B6B-7151B06D779E}" srcOrd="3" destOrd="0" parTransId="{3442D853-FCF0-4054-81B0-F20D2BF24353}" sibTransId="{8CBC191C-FC37-4F88-AE61-3262059528F7}"/>
    <dgm:cxn modelId="{55AFED21-4D8D-4082-9594-ACB71E86B105}" type="presOf" srcId="{0A6BB8B8-0978-4FE2-B5E6-A384ACB0652B}" destId="{511E91A7-E879-4F41-8EAE-BB38F38C05E3}" srcOrd="1" destOrd="0" presId="urn:microsoft.com/office/officeart/2005/8/layout/radial1"/>
    <dgm:cxn modelId="{C5DFF433-FB85-4E03-9CA7-9D58A88A2CC5}" type="presOf" srcId="{DF504FFD-4352-4794-B2DE-00850CEB8371}" destId="{7FBCD860-A10A-488D-A21C-64A6EAB7828C}" srcOrd="0" destOrd="0" presId="urn:microsoft.com/office/officeart/2005/8/layout/radial1"/>
    <dgm:cxn modelId="{CB83603A-32D1-425A-A5A6-B040D7A3AB93}" type="presOf" srcId="{775A39C8-7884-48E2-9997-43AB770EB547}" destId="{0342790F-B883-4F4A-8088-1C8D129D3861}" srcOrd="0" destOrd="0" presId="urn:microsoft.com/office/officeart/2005/8/layout/radial1"/>
    <dgm:cxn modelId="{D4AD263F-DEBB-410C-A938-58232E8F8C6B}" srcId="{2D02098A-02D5-45EA-BD2A-89A6B8E6122C}" destId="{24B20F1F-F2DC-4540-BA5A-762A9F7A60A4}" srcOrd="4" destOrd="0" parTransId="{A6F1A249-CC2D-4BDD-A408-C94175581C65}" sibTransId="{78D6ED18-2610-4A94-857E-264370518151}"/>
    <dgm:cxn modelId="{21255C4B-D578-4260-A195-F5AFC6668095}" type="presOf" srcId="{6B27E80F-AF12-4C96-8E49-DCCAE1AF72BA}" destId="{9FEADB53-FFA3-49B4-8156-F1F248173772}" srcOrd="0" destOrd="0" presId="urn:microsoft.com/office/officeart/2005/8/layout/radial1"/>
    <dgm:cxn modelId="{A89C525F-54B4-4AF4-B7E5-105136D3F1D0}" type="presOf" srcId="{24B20F1F-F2DC-4540-BA5A-762A9F7A60A4}" destId="{7096CD7A-D771-4DE5-88FF-524356FE7696}" srcOrd="0" destOrd="0" presId="urn:microsoft.com/office/officeart/2005/8/layout/radial1"/>
    <dgm:cxn modelId="{37E84060-742B-4404-ACD9-0CF0E6789FCB}" srcId="{589F232C-85FE-48CD-A5F0-9250F42CE881}" destId="{2D02098A-02D5-45EA-BD2A-89A6B8E6122C}" srcOrd="0" destOrd="0" parTransId="{441ACAA3-DFF8-4F69-A6C1-73C4A4D6402C}" sibTransId="{D081A247-74B9-4599-84D9-B2896E83A08C}"/>
    <dgm:cxn modelId="{03D35C6F-9AF9-47F7-80CD-AC185680FC2D}" type="presOf" srcId="{4D929A06-9FA6-4D18-B2DC-C490E5576EB5}" destId="{6956358F-0C17-41A5-A3DB-05A3C930F382}" srcOrd="0" destOrd="0" presId="urn:microsoft.com/office/officeart/2005/8/layout/radial1"/>
    <dgm:cxn modelId="{6A602F7B-2E18-45C3-8A97-49CB094E3E92}" type="presOf" srcId="{F301C2E8-7286-4513-8E00-C362AEB8685D}" destId="{596EF95D-1722-4CF1-9EAB-C89413433919}" srcOrd="0" destOrd="0" presId="urn:microsoft.com/office/officeart/2005/8/layout/radial1"/>
    <dgm:cxn modelId="{F368EB7E-3E94-461A-BF63-DB8187547474}" type="presOf" srcId="{4675381D-83A2-4C40-ADD6-469DC59FBBC0}" destId="{3B1B0F18-AA2C-48A0-9538-FB26615B5134}" srcOrd="0" destOrd="0" presId="urn:microsoft.com/office/officeart/2005/8/layout/radial1"/>
    <dgm:cxn modelId="{58328A96-E595-4334-854D-AF190DF2379F}" type="presOf" srcId="{A6F1A249-CC2D-4BDD-A408-C94175581C65}" destId="{728FE46D-33B1-4F9A-9B98-9B6BC3964404}" srcOrd="1" destOrd="0" presId="urn:microsoft.com/office/officeart/2005/8/layout/radial1"/>
    <dgm:cxn modelId="{D6D6FC9E-067C-4933-9ED1-B6358ADBDDB1}" type="presOf" srcId="{384EE323-EF24-4BA4-A5BE-541A71291644}" destId="{5C7B8D6D-2B63-407B-A715-A6C399CE0406}" srcOrd="1" destOrd="0" presId="urn:microsoft.com/office/officeart/2005/8/layout/radial1"/>
    <dgm:cxn modelId="{F951B4AD-2725-454F-BA0E-6B73D5C7C579}" type="presOf" srcId="{A6F1A249-CC2D-4BDD-A408-C94175581C65}" destId="{4C363991-ECE5-4E1C-B67F-685FC1EC15F5}" srcOrd="0" destOrd="0" presId="urn:microsoft.com/office/officeart/2005/8/layout/radial1"/>
    <dgm:cxn modelId="{83AC25B8-16B2-4D42-91F0-B21647B245D0}" type="presOf" srcId="{3442D853-FCF0-4054-81B0-F20D2BF24353}" destId="{4FDEB732-42DF-490D-ADA6-85FC14307A78}" srcOrd="1" destOrd="0" presId="urn:microsoft.com/office/officeart/2005/8/layout/radial1"/>
    <dgm:cxn modelId="{3901F4BB-80FA-48A1-97BC-AFF3C48128D1}" srcId="{2D02098A-02D5-45EA-BD2A-89A6B8E6122C}" destId="{775A39C8-7884-48E2-9997-43AB770EB547}" srcOrd="0" destOrd="0" parTransId="{F301C2E8-7286-4513-8E00-C362AEB8685D}" sibTransId="{321324D4-A7A6-4380-8497-F9A05CDC5BAB}"/>
    <dgm:cxn modelId="{D53F8EC4-454B-4F4A-99FF-B0F86852D73E}" type="presOf" srcId="{F301C2E8-7286-4513-8E00-C362AEB8685D}" destId="{34DFA9CB-631F-47F7-AC7E-9A6E6AF932F2}" srcOrd="1" destOrd="0" presId="urn:microsoft.com/office/officeart/2005/8/layout/radial1"/>
    <dgm:cxn modelId="{7761B8CA-B675-432C-AE57-23149053E9B8}" srcId="{2D02098A-02D5-45EA-BD2A-89A6B8E6122C}" destId="{6B27E80F-AF12-4C96-8E49-DCCAE1AF72BA}" srcOrd="1" destOrd="0" parTransId="{0A6BB8B8-0978-4FE2-B5E6-A384ACB0652B}" sibTransId="{F0460AFB-87F4-4AE6-A76D-1F2439A0AE38}"/>
    <dgm:cxn modelId="{27FCA8CD-CF93-4877-8E57-9262312B9833}" srcId="{2D02098A-02D5-45EA-BD2A-89A6B8E6122C}" destId="{DF504FFD-4352-4794-B2DE-00850CEB8371}" srcOrd="5" destOrd="0" parTransId="{384EE323-EF24-4BA4-A5BE-541A71291644}" sibTransId="{E752512E-D147-40AB-8D49-B3ACBDFA8DA4}"/>
    <dgm:cxn modelId="{326364D9-5B93-42A8-940E-9B94BB749EC7}" srcId="{2D02098A-02D5-45EA-BD2A-89A6B8E6122C}" destId="{4D929A06-9FA6-4D18-B2DC-C490E5576EB5}" srcOrd="2" destOrd="0" parTransId="{4675381D-83A2-4C40-ADD6-469DC59FBBC0}" sibTransId="{17409DD8-AE1F-468F-8F25-2DB717D053B4}"/>
    <dgm:cxn modelId="{62031DEB-9AF4-4613-BE1F-FEC2DA4AF13F}" type="presOf" srcId="{589F232C-85FE-48CD-A5F0-9250F42CE881}" destId="{5CF7E36F-9D59-498F-9525-A841A3F5A949}" srcOrd="0" destOrd="0" presId="urn:microsoft.com/office/officeart/2005/8/layout/radial1"/>
    <dgm:cxn modelId="{45BF6AF2-476F-4CC9-86D2-D7BB63740A13}" type="presOf" srcId="{4675381D-83A2-4C40-ADD6-469DC59FBBC0}" destId="{C6980BFE-70EC-49DE-B90D-B22A708E50EF}" srcOrd="1" destOrd="0" presId="urn:microsoft.com/office/officeart/2005/8/layout/radial1"/>
    <dgm:cxn modelId="{77EA65FD-CA2F-49B7-824A-DC5B163BF57F}" type="presOf" srcId="{8CFA2369-8147-41F1-8B6B-7151B06D779E}" destId="{785982B7-0105-4F81-B1A2-2D4AE43D072B}" srcOrd="0" destOrd="0" presId="urn:microsoft.com/office/officeart/2005/8/layout/radial1"/>
    <dgm:cxn modelId="{75B4334D-AA5B-4716-98C1-3E8B9F20B464}" type="presParOf" srcId="{5CF7E36F-9D59-498F-9525-A841A3F5A949}" destId="{3FC30563-5113-484F-B960-C9F4452A7FDB}" srcOrd="0" destOrd="0" presId="urn:microsoft.com/office/officeart/2005/8/layout/radial1"/>
    <dgm:cxn modelId="{D3B266D2-D9D8-4690-899E-E1E6B590E96E}" type="presParOf" srcId="{5CF7E36F-9D59-498F-9525-A841A3F5A949}" destId="{596EF95D-1722-4CF1-9EAB-C89413433919}" srcOrd="1" destOrd="0" presId="urn:microsoft.com/office/officeart/2005/8/layout/radial1"/>
    <dgm:cxn modelId="{EC82E0A3-6CB1-43BD-85CF-5824F8F8C86C}" type="presParOf" srcId="{596EF95D-1722-4CF1-9EAB-C89413433919}" destId="{34DFA9CB-631F-47F7-AC7E-9A6E6AF932F2}" srcOrd="0" destOrd="0" presId="urn:microsoft.com/office/officeart/2005/8/layout/radial1"/>
    <dgm:cxn modelId="{AB0398E1-0AAD-469C-898B-A7FB611BC90C}" type="presParOf" srcId="{5CF7E36F-9D59-498F-9525-A841A3F5A949}" destId="{0342790F-B883-4F4A-8088-1C8D129D3861}" srcOrd="2" destOrd="0" presId="urn:microsoft.com/office/officeart/2005/8/layout/radial1"/>
    <dgm:cxn modelId="{0E8C36E8-46EB-4985-A575-3A147867332E}" type="presParOf" srcId="{5CF7E36F-9D59-498F-9525-A841A3F5A949}" destId="{B9C4E34F-E1BE-4EAD-B5C9-B852A2A9E184}" srcOrd="3" destOrd="0" presId="urn:microsoft.com/office/officeart/2005/8/layout/radial1"/>
    <dgm:cxn modelId="{D46ADC1E-8244-48C3-A7BA-50A74511A3F8}" type="presParOf" srcId="{B9C4E34F-E1BE-4EAD-B5C9-B852A2A9E184}" destId="{511E91A7-E879-4F41-8EAE-BB38F38C05E3}" srcOrd="0" destOrd="0" presId="urn:microsoft.com/office/officeart/2005/8/layout/radial1"/>
    <dgm:cxn modelId="{3DF304C6-4F3E-4A0D-B3AA-013265C5ABC2}" type="presParOf" srcId="{5CF7E36F-9D59-498F-9525-A841A3F5A949}" destId="{9FEADB53-FFA3-49B4-8156-F1F248173772}" srcOrd="4" destOrd="0" presId="urn:microsoft.com/office/officeart/2005/8/layout/radial1"/>
    <dgm:cxn modelId="{06B4180E-CD4F-40A2-BB7D-02A85350998A}" type="presParOf" srcId="{5CF7E36F-9D59-498F-9525-A841A3F5A949}" destId="{3B1B0F18-AA2C-48A0-9538-FB26615B5134}" srcOrd="5" destOrd="0" presId="urn:microsoft.com/office/officeart/2005/8/layout/radial1"/>
    <dgm:cxn modelId="{486C0565-D499-4F31-A3E0-938C5DEF137D}" type="presParOf" srcId="{3B1B0F18-AA2C-48A0-9538-FB26615B5134}" destId="{C6980BFE-70EC-49DE-B90D-B22A708E50EF}" srcOrd="0" destOrd="0" presId="urn:microsoft.com/office/officeart/2005/8/layout/radial1"/>
    <dgm:cxn modelId="{1ABD95F4-5848-41FE-A0C6-E726CCC67127}" type="presParOf" srcId="{5CF7E36F-9D59-498F-9525-A841A3F5A949}" destId="{6956358F-0C17-41A5-A3DB-05A3C930F382}" srcOrd="6" destOrd="0" presId="urn:microsoft.com/office/officeart/2005/8/layout/radial1"/>
    <dgm:cxn modelId="{323971AA-C561-4634-A781-1F0A42D788AC}" type="presParOf" srcId="{5CF7E36F-9D59-498F-9525-A841A3F5A949}" destId="{D6CF73A3-A197-450B-ACFF-EC5D49ED814F}" srcOrd="7" destOrd="0" presId="urn:microsoft.com/office/officeart/2005/8/layout/radial1"/>
    <dgm:cxn modelId="{8AB54940-D3BD-48FF-875F-D487474FFE40}" type="presParOf" srcId="{D6CF73A3-A197-450B-ACFF-EC5D49ED814F}" destId="{4FDEB732-42DF-490D-ADA6-85FC14307A78}" srcOrd="0" destOrd="0" presId="urn:microsoft.com/office/officeart/2005/8/layout/radial1"/>
    <dgm:cxn modelId="{4A77B307-D715-41AA-B208-3E4CED4776DA}" type="presParOf" srcId="{5CF7E36F-9D59-498F-9525-A841A3F5A949}" destId="{785982B7-0105-4F81-B1A2-2D4AE43D072B}" srcOrd="8" destOrd="0" presId="urn:microsoft.com/office/officeart/2005/8/layout/radial1"/>
    <dgm:cxn modelId="{8712B318-02C0-4910-BF97-73CE06BA1B39}" type="presParOf" srcId="{5CF7E36F-9D59-498F-9525-A841A3F5A949}" destId="{4C363991-ECE5-4E1C-B67F-685FC1EC15F5}" srcOrd="9" destOrd="0" presId="urn:microsoft.com/office/officeart/2005/8/layout/radial1"/>
    <dgm:cxn modelId="{3722B7B8-7717-4FA2-8E6B-D8AEC89CF4B9}" type="presParOf" srcId="{4C363991-ECE5-4E1C-B67F-685FC1EC15F5}" destId="{728FE46D-33B1-4F9A-9B98-9B6BC3964404}" srcOrd="0" destOrd="0" presId="urn:microsoft.com/office/officeart/2005/8/layout/radial1"/>
    <dgm:cxn modelId="{32FD6AC2-FC71-447C-A9D3-EBE854B2A5DA}" type="presParOf" srcId="{5CF7E36F-9D59-498F-9525-A841A3F5A949}" destId="{7096CD7A-D771-4DE5-88FF-524356FE7696}" srcOrd="10" destOrd="0" presId="urn:microsoft.com/office/officeart/2005/8/layout/radial1"/>
    <dgm:cxn modelId="{517EA3E9-EA5D-4F1A-AAF7-B0D13039291D}" type="presParOf" srcId="{5CF7E36F-9D59-498F-9525-A841A3F5A949}" destId="{3961B324-5C5B-437F-A8DE-056BC1278E00}" srcOrd="11" destOrd="0" presId="urn:microsoft.com/office/officeart/2005/8/layout/radial1"/>
    <dgm:cxn modelId="{127AC486-D810-48AE-B14B-15F02C5AEECC}" type="presParOf" srcId="{3961B324-5C5B-437F-A8DE-056BC1278E00}" destId="{5C7B8D6D-2B63-407B-A715-A6C399CE0406}" srcOrd="0" destOrd="0" presId="urn:microsoft.com/office/officeart/2005/8/layout/radial1"/>
    <dgm:cxn modelId="{5C77DE98-4435-4D86-B692-756859145FD7}" type="presParOf" srcId="{5CF7E36F-9D59-498F-9525-A841A3F5A949}" destId="{7FBCD860-A10A-488D-A21C-64A6EAB7828C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30563-5113-484F-B960-C9F4452A7FDB}">
      <dsp:nvSpPr>
        <dsp:cNvPr id="0" name=""/>
        <dsp:cNvSpPr/>
      </dsp:nvSpPr>
      <dsp:spPr>
        <a:xfrm>
          <a:off x="3137645" y="1861597"/>
          <a:ext cx="1413651" cy="14136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Product Manager</a:t>
          </a:r>
        </a:p>
      </dsp:txBody>
      <dsp:txXfrm>
        <a:off x="3344669" y="2068621"/>
        <a:ext cx="999603" cy="999603"/>
      </dsp:txXfrm>
    </dsp:sp>
    <dsp:sp modelId="{596EF95D-1722-4CF1-9EAB-C89413433919}">
      <dsp:nvSpPr>
        <dsp:cNvPr id="0" name=""/>
        <dsp:cNvSpPr/>
      </dsp:nvSpPr>
      <dsp:spPr>
        <a:xfrm rot="16200000">
          <a:off x="3630857" y="1631436"/>
          <a:ext cx="427228" cy="33093"/>
        </a:xfrm>
        <a:custGeom>
          <a:avLst/>
          <a:gdLst/>
          <a:ahLst/>
          <a:cxnLst/>
          <a:rect l="0" t="0" r="0" b="0"/>
          <a:pathLst>
            <a:path>
              <a:moveTo>
                <a:pt x="0" y="16546"/>
              </a:moveTo>
              <a:lnTo>
                <a:pt x="427228" y="1654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3790" y="1637303"/>
        <a:ext cx="21361" cy="21361"/>
      </dsp:txXfrm>
    </dsp:sp>
    <dsp:sp modelId="{0342790F-B883-4F4A-8088-1C8D129D3861}">
      <dsp:nvSpPr>
        <dsp:cNvPr id="0" name=""/>
        <dsp:cNvSpPr/>
      </dsp:nvSpPr>
      <dsp:spPr>
        <a:xfrm>
          <a:off x="3137645" y="20718"/>
          <a:ext cx="1413651" cy="14136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Business Analyst</a:t>
          </a:r>
        </a:p>
      </dsp:txBody>
      <dsp:txXfrm>
        <a:off x="3344669" y="227742"/>
        <a:ext cx="999603" cy="999603"/>
      </dsp:txXfrm>
    </dsp:sp>
    <dsp:sp modelId="{B9C4E34F-E1BE-4EAD-B5C9-B852A2A9E184}">
      <dsp:nvSpPr>
        <dsp:cNvPr id="0" name=""/>
        <dsp:cNvSpPr/>
      </dsp:nvSpPr>
      <dsp:spPr>
        <a:xfrm rot="19800000">
          <a:off x="4427981" y="2091656"/>
          <a:ext cx="427228" cy="33093"/>
        </a:xfrm>
        <a:custGeom>
          <a:avLst/>
          <a:gdLst/>
          <a:ahLst/>
          <a:cxnLst/>
          <a:rect l="0" t="0" r="0" b="0"/>
          <a:pathLst>
            <a:path>
              <a:moveTo>
                <a:pt x="0" y="16546"/>
              </a:moveTo>
              <a:lnTo>
                <a:pt x="427228" y="1654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30914" y="2097522"/>
        <a:ext cx="21361" cy="21361"/>
      </dsp:txXfrm>
    </dsp:sp>
    <dsp:sp modelId="{9FEADB53-FFA3-49B4-8156-F1F248173772}">
      <dsp:nvSpPr>
        <dsp:cNvPr id="0" name=""/>
        <dsp:cNvSpPr/>
      </dsp:nvSpPr>
      <dsp:spPr>
        <a:xfrm>
          <a:off x="4731894" y="941158"/>
          <a:ext cx="1413651" cy="14136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Solutions Manager</a:t>
          </a:r>
        </a:p>
      </dsp:txBody>
      <dsp:txXfrm>
        <a:off x="4938918" y="1148182"/>
        <a:ext cx="999603" cy="999603"/>
      </dsp:txXfrm>
    </dsp:sp>
    <dsp:sp modelId="{3B1B0F18-AA2C-48A0-9538-FB26615B5134}">
      <dsp:nvSpPr>
        <dsp:cNvPr id="0" name=""/>
        <dsp:cNvSpPr/>
      </dsp:nvSpPr>
      <dsp:spPr>
        <a:xfrm rot="1800000">
          <a:off x="4427981" y="3012096"/>
          <a:ext cx="427228" cy="33093"/>
        </a:xfrm>
        <a:custGeom>
          <a:avLst/>
          <a:gdLst/>
          <a:ahLst/>
          <a:cxnLst/>
          <a:rect l="0" t="0" r="0" b="0"/>
          <a:pathLst>
            <a:path>
              <a:moveTo>
                <a:pt x="0" y="16546"/>
              </a:moveTo>
              <a:lnTo>
                <a:pt x="427228" y="1654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30914" y="3017962"/>
        <a:ext cx="21361" cy="21361"/>
      </dsp:txXfrm>
    </dsp:sp>
    <dsp:sp modelId="{6956358F-0C17-41A5-A3DB-05A3C930F382}">
      <dsp:nvSpPr>
        <dsp:cNvPr id="0" name=""/>
        <dsp:cNvSpPr/>
      </dsp:nvSpPr>
      <dsp:spPr>
        <a:xfrm>
          <a:off x="4731894" y="2782037"/>
          <a:ext cx="1413651" cy="14136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Program Manager</a:t>
          </a:r>
        </a:p>
      </dsp:txBody>
      <dsp:txXfrm>
        <a:off x="4938918" y="2989061"/>
        <a:ext cx="999603" cy="999603"/>
      </dsp:txXfrm>
    </dsp:sp>
    <dsp:sp modelId="{D6CF73A3-A197-450B-ACFF-EC5D49ED814F}">
      <dsp:nvSpPr>
        <dsp:cNvPr id="0" name=""/>
        <dsp:cNvSpPr/>
      </dsp:nvSpPr>
      <dsp:spPr>
        <a:xfrm rot="5400000">
          <a:off x="3630857" y="3472316"/>
          <a:ext cx="427228" cy="33093"/>
        </a:xfrm>
        <a:custGeom>
          <a:avLst/>
          <a:gdLst/>
          <a:ahLst/>
          <a:cxnLst/>
          <a:rect l="0" t="0" r="0" b="0"/>
          <a:pathLst>
            <a:path>
              <a:moveTo>
                <a:pt x="0" y="16546"/>
              </a:moveTo>
              <a:lnTo>
                <a:pt x="427228" y="1654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3790" y="3478182"/>
        <a:ext cx="21361" cy="21361"/>
      </dsp:txXfrm>
    </dsp:sp>
    <dsp:sp modelId="{785982B7-0105-4F81-B1A2-2D4AE43D072B}">
      <dsp:nvSpPr>
        <dsp:cNvPr id="0" name=""/>
        <dsp:cNvSpPr/>
      </dsp:nvSpPr>
      <dsp:spPr>
        <a:xfrm>
          <a:off x="3137645" y="3702477"/>
          <a:ext cx="1413651" cy="14136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Marketing Strategist</a:t>
          </a:r>
        </a:p>
      </dsp:txBody>
      <dsp:txXfrm>
        <a:off x="3344669" y="3909501"/>
        <a:ext cx="999603" cy="999603"/>
      </dsp:txXfrm>
    </dsp:sp>
    <dsp:sp modelId="{4C363991-ECE5-4E1C-B67F-685FC1EC15F5}">
      <dsp:nvSpPr>
        <dsp:cNvPr id="0" name=""/>
        <dsp:cNvSpPr/>
      </dsp:nvSpPr>
      <dsp:spPr>
        <a:xfrm rot="9000000">
          <a:off x="2833733" y="3012096"/>
          <a:ext cx="427228" cy="33093"/>
        </a:xfrm>
        <a:custGeom>
          <a:avLst/>
          <a:gdLst/>
          <a:ahLst/>
          <a:cxnLst/>
          <a:rect l="0" t="0" r="0" b="0"/>
          <a:pathLst>
            <a:path>
              <a:moveTo>
                <a:pt x="0" y="16546"/>
              </a:moveTo>
              <a:lnTo>
                <a:pt x="427228" y="1654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36666" y="3017962"/>
        <a:ext cx="21361" cy="21361"/>
      </dsp:txXfrm>
    </dsp:sp>
    <dsp:sp modelId="{7096CD7A-D771-4DE5-88FF-524356FE7696}">
      <dsp:nvSpPr>
        <dsp:cNvPr id="0" name=""/>
        <dsp:cNvSpPr/>
      </dsp:nvSpPr>
      <dsp:spPr>
        <a:xfrm>
          <a:off x="1543397" y="2782037"/>
          <a:ext cx="1413651" cy="14136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Requirements Analyst</a:t>
          </a:r>
        </a:p>
      </dsp:txBody>
      <dsp:txXfrm>
        <a:off x="1750421" y="2989061"/>
        <a:ext cx="999603" cy="999603"/>
      </dsp:txXfrm>
    </dsp:sp>
    <dsp:sp modelId="{3961B324-5C5B-437F-A8DE-056BC1278E00}">
      <dsp:nvSpPr>
        <dsp:cNvPr id="0" name=""/>
        <dsp:cNvSpPr/>
      </dsp:nvSpPr>
      <dsp:spPr>
        <a:xfrm rot="12600000">
          <a:off x="2833733" y="2091656"/>
          <a:ext cx="427228" cy="33093"/>
        </a:xfrm>
        <a:custGeom>
          <a:avLst/>
          <a:gdLst/>
          <a:ahLst/>
          <a:cxnLst/>
          <a:rect l="0" t="0" r="0" b="0"/>
          <a:pathLst>
            <a:path>
              <a:moveTo>
                <a:pt x="0" y="16546"/>
              </a:moveTo>
              <a:lnTo>
                <a:pt x="427228" y="1654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36666" y="2097522"/>
        <a:ext cx="21361" cy="21361"/>
      </dsp:txXfrm>
    </dsp:sp>
    <dsp:sp modelId="{7FBCD860-A10A-488D-A21C-64A6EAB7828C}">
      <dsp:nvSpPr>
        <dsp:cNvPr id="0" name=""/>
        <dsp:cNvSpPr/>
      </dsp:nvSpPr>
      <dsp:spPr>
        <a:xfrm>
          <a:off x="1543397" y="941158"/>
          <a:ext cx="1413651" cy="14136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Operations Manager</a:t>
          </a:r>
        </a:p>
      </dsp:txBody>
      <dsp:txXfrm>
        <a:off x="1750421" y="1148182"/>
        <a:ext cx="999603" cy="999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1F5E-A4C4-463E-ABBB-DB4EEC859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4699A-0CD3-4849-8B50-85AAB00B9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78D8-6F00-43FF-B3D4-2DD85AB5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E04-D9EF-4141-85B7-B88D0217C5D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7DF4-0631-4EFE-9A73-019F78D9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70C6E-C3DE-4D99-A6E8-75B3E50A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D8B-41DA-41DA-A328-26B81BF6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7A7B-E818-45F4-B005-7E5E7C94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1AD3F-9455-42F1-935D-EE0E85F99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1C26C-FB94-44EB-B5D2-B27D6F8F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E04-D9EF-4141-85B7-B88D0217C5D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A5267-91D2-4254-8C86-BFC92A2F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A95AF-34AD-4E58-9379-81F16EA8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D8B-41DA-41DA-A328-26B81BF6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DCA93-E2DF-464A-B019-A3BA2BD5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F07DF-CBE4-4731-B095-D48190371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69C05-B9A7-4755-A867-4A12FDD2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E04-D9EF-4141-85B7-B88D0217C5D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E3A07-75B1-4C24-A24E-6AC956FD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4494-9608-44C7-99D6-D890EB8A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D8B-41DA-41DA-A328-26B81BF6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5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0B8E-1CCF-4640-9106-439D869D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823-359B-4129-B244-5F4A1C5CA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11AF3-970B-4ABE-B092-5B803D5A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E04-D9EF-4141-85B7-B88D0217C5D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3B6E-2A74-41F7-92F6-F01F0443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4FC75-7F9B-4EAE-A1A4-948B8E24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D8B-41DA-41DA-A328-26B81BF6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7C54-6605-41B2-939F-0DFE590A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8065D-8CD4-4B7F-BBFD-94051D16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86F4-D7C9-4445-8708-B0BA2D88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E04-D9EF-4141-85B7-B88D0217C5D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D161-3649-4527-A9AA-9763240E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1741-0C8C-49B2-9FD1-7D004542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D8B-41DA-41DA-A328-26B81BF6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2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93FC-704A-4288-9E8F-8A57A0AA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6F64-A829-4BCE-AA25-54921BFC6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6F109-BA14-4F8E-B24E-B362A810A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50920-F6CD-4DD5-A957-D794C3C3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E04-D9EF-4141-85B7-B88D0217C5D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8BA43-B1AE-45E5-B2DE-B5C4A95F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E5001-74C0-4DE6-9D63-7FD22FDE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D8B-41DA-41DA-A328-26B81BF6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2073-B827-480F-B3B8-D7A8D3D4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E121F-C843-4F06-A640-639596C7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F84DC-EB01-473B-AAD5-56F7B7B8A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4D91A-F01D-46FC-97D6-77B498E35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00E7A-EE65-48BA-91B1-7600B50D0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D3010-0F44-4FB9-9CFD-70A8F5A6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E04-D9EF-4141-85B7-B88D0217C5D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38F2-D4CE-4318-88BD-6F185572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29EB7-6CBC-45BA-BAF7-3F87553C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D8B-41DA-41DA-A328-26B81BF6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BADA-C7F3-4B79-BA8A-912C2B6A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6A6BF-B613-4953-A5CA-99122EEB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E04-D9EF-4141-85B7-B88D0217C5D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85BD6-7132-4D2D-B99E-7238A545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A4600-612B-4EB8-BFA0-7DD779DC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D8B-41DA-41DA-A328-26B81BF6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2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A150F-B68A-4F6C-940B-48691BCF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E04-D9EF-4141-85B7-B88D0217C5D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231FB-2B79-49E1-9D3C-2DEA86D6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988CA-0E97-42BC-85C4-99C9BCC5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D8B-41DA-41DA-A328-26B81BF6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7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0163-A690-45A9-A28A-66E5F619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CB3D-7D97-4192-8BE5-550B9237F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430A1-F2B2-4A97-947E-8D7811599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D4313-4966-40EF-8BBB-EB09A9EA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E04-D9EF-4141-85B7-B88D0217C5D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B6517-A600-46F7-9331-EEB593DF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846FD-DB8F-4A8A-9845-1F8DFDF0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D8B-41DA-41DA-A328-26B81BF6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9CF2-FD2A-4DF1-AADD-26B2F9E8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59254-1F1D-48F4-9D11-75F245A9A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11EBE-C594-49FC-928A-AB6230E32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62AB1-EE52-4A2E-A551-EEF35BA8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CE04-D9EF-4141-85B7-B88D0217C5D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7DC23-ECFE-4883-98F0-61CEF406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E258A-66A3-421D-A960-C2836BCA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D8B-41DA-41DA-A328-26B81BF6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3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03F5A-1780-4443-A774-274E560F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D1476-7ACE-4F37-BC24-131BBED09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6F91F-1F2C-4EB0-8A78-CABF904E2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6CE04-D9EF-4141-85B7-B88D0217C5D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42514-F5D8-4478-9309-C0D8078A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B6F71-480D-4E9F-AAB6-77B40402D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8D8B-41DA-41DA-A328-26B81BF6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9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en_Schwab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A790-5366-4F4C-9624-7ACCFB814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5100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4CC1E-52E9-4AF4-867D-8A22D28C1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 October –The PMs</a:t>
            </a:r>
          </a:p>
        </p:txBody>
      </p:sp>
    </p:spTree>
    <p:extLst>
      <p:ext uri="{BB962C8B-B14F-4D97-AF65-F5344CB8AC3E}">
        <p14:creationId xmlns:p14="http://schemas.microsoft.com/office/powerpoint/2010/main" val="126073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E508-C691-48A7-BD72-2E2CFDD1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two sides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F071-9D84-4EFD-8A5B-EE6113AD8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scrum side – moving outward and upward by taking on more</a:t>
            </a:r>
          </a:p>
          <a:p>
            <a:pPr marL="0" indent="0">
              <a:buNone/>
            </a:pPr>
            <a:r>
              <a:rPr lang="en-US" dirty="0"/>
              <a:t>The product management community – pushing back, hard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could possibly go wrong?</a:t>
            </a:r>
          </a:p>
          <a:p>
            <a:pPr marL="457200" lvl="1" indent="0">
              <a:buNone/>
            </a:pPr>
            <a:r>
              <a:rPr lang="en-US" dirty="0"/>
              <a:t>It doesn’t scale – there aren’t enough product managers</a:t>
            </a:r>
          </a:p>
          <a:p>
            <a:pPr marL="457200" lvl="1" indent="0">
              <a:buNone/>
            </a:pPr>
            <a:r>
              <a:rPr lang="en-US" dirty="0"/>
              <a:t>It’s a skill mismatch – product managers aren’t engineers</a:t>
            </a:r>
          </a:p>
          <a:p>
            <a:pPr marL="457200" lvl="1" indent="0">
              <a:buNone/>
            </a:pPr>
            <a:r>
              <a:rPr lang="en-US" dirty="0"/>
              <a:t>It’s a personality mismatch – product managers like customers</a:t>
            </a:r>
          </a:p>
          <a:p>
            <a:pPr marL="457200" lvl="1" indent="0">
              <a:buNone/>
            </a:pPr>
            <a:r>
              <a:rPr lang="en-US" dirty="0"/>
              <a:t>We end up with a serious overlap in terms of effort</a:t>
            </a:r>
          </a:p>
        </p:txBody>
      </p:sp>
    </p:spTree>
    <p:extLst>
      <p:ext uri="{BB962C8B-B14F-4D97-AF65-F5344CB8AC3E}">
        <p14:creationId xmlns:p14="http://schemas.microsoft.com/office/powerpoint/2010/main" val="21179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26C3-80E7-4BED-95EF-830ADCD7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essential traits of a good 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9487-7A24-446E-AFED-7CC5C790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Top-notch communication skills – written and verbal</a:t>
            </a:r>
          </a:p>
          <a:p>
            <a:pPr marL="0" indent="0">
              <a:buNone/>
            </a:pPr>
            <a:r>
              <a:rPr lang="en-US" dirty="0"/>
              <a:t>Sound business sense with a strong sense of balance</a:t>
            </a:r>
          </a:p>
          <a:p>
            <a:pPr marL="0" indent="0">
              <a:buNone/>
            </a:pPr>
            <a:r>
              <a:rPr lang="en-US" dirty="0"/>
              <a:t>A degree of technical competence to know which side to favor</a:t>
            </a:r>
          </a:p>
          <a:p>
            <a:pPr marL="0" indent="0">
              <a:buNone/>
            </a:pPr>
            <a:r>
              <a:rPr lang="en-US" dirty="0"/>
              <a:t>Decisive – courage and the ability to admit to being wrong</a:t>
            </a:r>
          </a:p>
          <a:p>
            <a:pPr marL="0" indent="0">
              <a:buNone/>
            </a:pPr>
            <a:r>
              <a:rPr lang="en-US" dirty="0"/>
              <a:t>Trustworthy – transparent, honest, and humble</a:t>
            </a:r>
          </a:p>
        </p:txBody>
      </p:sp>
    </p:spTree>
    <p:extLst>
      <p:ext uri="{BB962C8B-B14F-4D97-AF65-F5344CB8AC3E}">
        <p14:creationId xmlns:p14="http://schemas.microsoft.com/office/powerpoint/2010/main" val="107604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648C-E7A3-4705-9977-B2F1634E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7246-A4B1-4F9B-B2CD-A9013226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an organizational perspective, product owners…</a:t>
            </a:r>
          </a:p>
          <a:p>
            <a:pPr marL="457200" lvl="1" indent="0">
              <a:buNone/>
            </a:pPr>
            <a:r>
              <a:rPr lang="en-US" dirty="0"/>
              <a:t>Are co-located with their team(s)</a:t>
            </a:r>
          </a:p>
          <a:p>
            <a:pPr marL="457200" lvl="1" indent="0">
              <a:buNone/>
            </a:pPr>
            <a:r>
              <a:rPr lang="en-US" dirty="0"/>
              <a:t>Share managers, incentives, and culture with the engineers (are engineers)</a:t>
            </a:r>
          </a:p>
          <a:p>
            <a:pPr marL="457200" lvl="1" indent="0">
              <a:buNone/>
            </a:pPr>
            <a:r>
              <a:rPr lang="en-US" dirty="0"/>
              <a:t>A compensated on how the team, as a whole, performs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But, from the product management side, they…</a:t>
            </a:r>
          </a:p>
          <a:p>
            <a:pPr marL="457200" lvl="1" indent="0">
              <a:buNone/>
            </a:pPr>
            <a:r>
              <a:rPr lang="en-US" dirty="0"/>
              <a:t>Receive overall product direction (marketing, sales, etc.)</a:t>
            </a:r>
          </a:p>
          <a:p>
            <a:pPr marL="457200" lvl="1" indent="0">
              <a:buNone/>
            </a:pPr>
            <a:r>
              <a:rPr lang="en-US" dirty="0"/>
              <a:t>Attend the product management meetings and functions</a:t>
            </a:r>
          </a:p>
          <a:p>
            <a:pPr marL="457200" lvl="1" indent="0">
              <a:buNone/>
            </a:pPr>
            <a:r>
              <a:rPr lang="en-US" dirty="0"/>
              <a:t>Get career growth advice and mentoring from the product managers</a:t>
            </a:r>
          </a:p>
        </p:txBody>
      </p:sp>
    </p:spTree>
    <p:extLst>
      <p:ext uri="{BB962C8B-B14F-4D97-AF65-F5344CB8AC3E}">
        <p14:creationId xmlns:p14="http://schemas.microsoft.com/office/powerpoint/2010/main" val="313313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E06AC6-2612-4252-894E-B6ACAA15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 manager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AAB1A-BD6E-499F-8B61-1CE0C0C3D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0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57B1B3-3BEB-470B-8AE0-20E33932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name anyway?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1F8EFA0-5685-4C6B-B8EE-5ED86322A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7833749"/>
              </p:ext>
            </p:extLst>
          </p:nvPr>
        </p:nvGraphicFramePr>
        <p:xfrm>
          <a:off x="2251528" y="1356028"/>
          <a:ext cx="7688943" cy="513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91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233B-9A07-4D74-99F9-98E172A2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management lifecycle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9A805-2B2F-4C9D-8F34-AF42C5A3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43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can we eat?</a:t>
            </a:r>
          </a:p>
          <a:p>
            <a:pPr marL="0" indent="0">
              <a:buNone/>
            </a:pPr>
            <a:r>
              <a:rPr lang="en-US" dirty="0"/>
              <a:t>Why do we eat?</a:t>
            </a:r>
          </a:p>
          <a:p>
            <a:pPr marL="0" indent="0">
              <a:buNone/>
            </a:pPr>
            <a:r>
              <a:rPr lang="en-US" dirty="0"/>
              <a:t>Where shall we have lunch?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1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233B-9A07-4D74-99F9-98E172A2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management lifecycle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9A805-2B2F-4C9D-8F34-AF42C5A3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Discovery phase – identifying a need in the market</a:t>
            </a:r>
          </a:p>
          <a:p>
            <a:pPr marL="0" indent="0">
              <a:buNone/>
            </a:pPr>
            <a:r>
              <a:rPr lang="en-US" dirty="0"/>
              <a:t>Development phase – realizing the vision</a:t>
            </a:r>
          </a:p>
          <a:p>
            <a:pPr marL="0" indent="0">
              <a:buNone/>
            </a:pPr>
            <a:r>
              <a:rPr lang="en-US" dirty="0"/>
              <a:t>Commercialization phase – getting the new thing into the market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849B-B1E0-455D-834D-D9A4809C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what are the required knowledge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39A0-E8DB-4B1E-8BE5-F407DAD7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Customer and market research</a:t>
            </a:r>
          </a:p>
          <a:p>
            <a:pPr marL="0" indent="0">
              <a:buNone/>
            </a:pPr>
            <a:r>
              <a:rPr lang="en-US" dirty="0"/>
              <a:t>Technology and intellectual property</a:t>
            </a:r>
          </a:p>
          <a:p>
            <a:pPr marL="0" indent="0">
              <a:buNone/>
            </a:pPr>
            <a:r>
              <a:rPr lang="en-US" dirty="0"/>
              <a:t>Strategy, planning, and decision making</a:t>
            </a:r>
          </a:p>
          <a:p>
            <a:pPr marL="0" indent="0">
              <a:buNone/>
            </a:pPr>
            <a:r>
              <a:rPr lang="en-US" dirty="0"/>
              <a:t>People, teams, and culture</a:t>
            </a:r>
          </a:p>
          <a:p>
            <a:pPr marL="0" indent="0">
              <a:buNone/>
            </a:pPr>
            <a:r>
              <a:rPr lang="en-US" dirty="0"/>
              <a:t>Co-development and alliances</a:t>
            </a:r>
          </a:p>
          <a:p>
            <a:pPr marL="0" indent="0">
              <a:buNone/>
            </a:pPr>
            <a:r>
              <a:rPr lang="en-US" dirty="0"/>
              <a:t>Process, execution, and metrics</a:t>
            </a:r>
          </a:p>
        </p:txBody>
      </p:sp>
    </p:spTree>
    <p:extLst>
      <p:ext uri="{BB962C8B-B14F-4D97-AF65-F5344CB8AC3E}">
        <p14:creationId xmlns:p14="http://schemas.microsoft.com/office/powerpoint/2010/main" val="2898027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tgmedia.pearsoncmg.com/imprint_downloads/informit/IMAGES/leffingwell2_fig01.jpg">
            <a:extLst>
              <a:ext uri="{FF2B5EF4-FFF2-40B4-BE49-F238E27FC236}">
                <a16:creationId xmlns:a16="http://schemas.microsoft.com/office/drawing/2014/main" id="{7F724BA6-DDBE-47A3-9D30-4A9938C85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919" y="1948454"/>
            <a:ext cx="7016881" cy="363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C64F9C-987C-4ADA-A773-7EFBFBB7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phases of disillusionment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7429-CE0A-4ADE-9DA1-56124BDC4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Unbridled enthusiasm</a:t>
            </a:r>
          </a:p>
          <a:p>
            <a:pPr marL="0" indent="0">
              <a:buNone/>
            </a:pPr>
            <a:r>
              <a:rPr lang="en-US" dirty="0"/>
              <a:t>A false sense of security</a:t>
            </a:r>
          </a:p>
          <a:p>
            <a:pPr marL="0" indent="0">
              <a:buNone/>
            </a:pPr>
            <a:r>
              <a:rPr lang="en-US" dirty="0"/>
              <a:t>The rude awakening</a:t>
            </a:r>
          </a:p>
          <a:p>
            <a:pPr marL="0" indent="0">
              <a:buNone/>
            </a:pPr>
            <a:r>
              <a:rPr lang="en-US" dirty="0"/>
              <a:t>Resetting expectations</a:t>
            </a:r>
          </a:p>
          <a:p>
            <a:pPr marL="0" indent="0">
              <a:buNone/>
            </a:pPr>
            <a:r>
              <a:rPr lang="en-US" dirty="0"/>
              <a:t>The season of persistent mistrust</a:t>
            </a:r>
          </a:p>
        </p:txBody>
      </p:sp>
    </p:spTree>
    <p:extLst>
      <p:ext uri="{BB962C8B-B14F-4D97-AF65-F5344CB8AC3E}">
        <p14:creationId xmlns:p14="http://schemas.microsoft.com/office/powerpoint/2010/main" val="4199272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8C98-99B0-4F60-9E6B-025B3C7A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AFD7-3E9F-4887-92CE-B1473E58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Leffingwell Chapter 13</a:t>
            </a:r>
          </a:p>
          <a:p>
            <a:pPr marL="0" indent="0">
              <a:buNone/>
            </a:pPr>
            <a:r>
              <a:rPr lang="en-US" dirty="0"/>
              <a:t>Read the CHAOS report</a:t>
            </a:r>
          </a:p>
        </p:txBody>
      </p:sp>
    </p:spTree>
    <p:extLst>
      <p:ext uri="{BB962C8B-B14F-4D97-AF65-F5344CB8AC3E}">
        <p14:creationId xmlns:p14="http://schemas.microsoft.com/office/powerpoint/2010/main" val="343628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FB59-F7B5-4B93-BCDE-2BB05645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/ Quiz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DF238-5BC5-47B7-97FB-BD978F687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I’ve posted “answers” to the assignment and quiz</a:t>
            </a:r>
          </a:p>
          <a:p>
            <a:pPr marL="0" indent="0">
              <a:buNone/>
            </a:pPr>
            <a:r>
              <a:rPr lang="en-US" dirty="0"/>
              <a:t>Let’s talk about </a:t>
            </a:r>
            <a:r>
              <a:rPr lang="en-US" i="1" dirty="0"/>
              <a:t>my</a:t>
            </a:r>
            <a:r>
              <a:rPr lang="en-US" dirty="0"/>
              <a:t> expectations</a:t>
            </a:r>
          </a:p>
          <a:p>
            <a:pPr marL="0" indent="0">
              <a:buNone/>
            </a:pPr>
            <a:r>
              <a:rPr lang="en-US" dirty="0"/>
              <a:t>Let’s talk about </a:t>
            </a:r>
            <a:r>
              <a:rPr lang="en-US" i="1" dirty="0"/>
              <a:t>your</a:t>
            </a:r>
            <a:r>
              <a:rPr lang="en-US" dirty="0"/>
              <a:t> expectations</a:t>
            </a:r>
          </a:p>
          <a:p>
            <a:pPr marL="0" indent="0">
              <a:buNone/>
            </a:pPr>
            <a:r>
              <a:rPr lang="en-US" dirty="0"/>
              <a:t>This class is probably different from others you’ve had</a:t>
            </a:r>
          </a:p>
        </p:txBody>
      </p:sp>
    </p:spTree>
    <p:extLst>
      <p:ext uri="{BB962C8B-B14F-4D97-AF65-F5344CB8AC3E}">
        <p14:creationId xmlns:p14="http://schemas.microsoft.com/office/powerpoint/2010/main" val="101442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C6B0-B9E5-45F0-BF63-F2D51E25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Tonight – Two of the 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FA71-D7C6-4EF6-9FA0-4D306635E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The Product Owner</a:t>
            </a:r>
          </a:p>
          <a:p>
            <a:pPr marL="0" indent="0" algn="ctr">
              <a:buNone/>
            </a:pPr>
            <a:r>
              <a:rPr lang="en-US" sz="3600" dirty="0"/>
              <a:t>The Product Manager</a:t>
            </a:r>
          </a:p>
        </p:txBody>
      </p:sp>
    </p:spTree>
    <p:extLst>
      <p:ext uri="{BB962C8B-B14F-4D97-AF65-F5344CB8AC3E}">
        <p14:creationId xmlns:p14="http://schemas.microsoft.com/office/powerpoint/2010/main" val="45749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D4E7DB-3B47-4B40-AC0C-B43ACFB9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 owner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EC739-D620-4C02-9F79-9F89CDEA9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5EC5-E5D5-4F31-A208-5990540E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an inherent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C92E-EA32-4783-8C98-D5D3CA880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There’s a need to manage customer contact / communication</a:t>
            </a:r>
          </a:p>
          <a:p>
            <a:pPr marL="0" indent="0">
              <a:buNone/>
            </a:pPr>
            <a:r>
              <a:rPr lang="en-US" dirty="0"/>
              <a:t>There’s a need to manage the team’s work rate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closely related, but different</a:t>
            </a:r>
          </a:p>
        </p:txBody>
      </p:sp>
    </p:spTree>
    <p:extLst>
      <p:ext uri="{BB962C8B-B14F-4D97-AF65-F5344CB8AC3E}">
        <p14:creationId xmlns:p14="http://schemas.microsoft.com/office/powerpoint/2010/main" val="216077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07D7-8B04-4400-979A-009AE465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Ken</a:t>
            </a:r>
            <a:r>
              <a:rPr lang="en-US" sz="3600" baseline="30000" dirty="0"/>
              <a:t>*</a:t>
            </a:r>
            <a:r>
              <a:rPr lang="en-US" dirty="0"/>
              <a:t> 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1A4A7-08CF-40A9-822F-F223273D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/>
              <a:t>[The product owner is responsible for the following…]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Representing the interests of everyone with a stake in the resulting project…achieves initial and ongoing funding by creating the initial requirements, return on investment objectives and release plans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A015C-9D45-D446-8E35-72CF883668B3}"/>
              </a:ext>
            </a:extLst>
          </p:cNvPr>
          <p:cNvSpPr txBox="1"/>
          <p:nvPr/>
        </p:nvSpPr>
        <p:spPr>
          <a:xfrm>
            <a:off x="7113104" y="6311900"/>
            <a:ext cx="4240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* </a:t>
            </a:r>
            <a:r>
              <a:rPr lang="en-US" sz="1600" dirty="0">
                <a:hlinkClick r:id="rId2"/>
              </a:rPr>
              <a:t>https://en.wikipedia.org/wiki/Ken_Schwaber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422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FCA3-EDEB-4992-A879-DD585E1E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if that’s not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BED99-EE88-4521-A81B-B069BD029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They…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Set objectives for the sprint</a:t>
            </a:r>
          </a:p>
          <a:p>
            <a:pPr marL="457200" lvl="1" indent="0">
              <a:buNone/>
            </a:pPr>
            <a:r>
              <a:rPr lang="en-US" dirty="0"/>
              <a:t>Prioritize and maintain the backlog (work item list)</a:t>
            </a:r>
          </a:p>
          <a:p>
            <a:pPr marL="457200" lvl="1" indent="0">
              <a:buNone/>
            </a:pPr>
            <a:r>
              <a:rPr lang="en-US" dirty="0"/>
              <a:t>Participate in the sprint planning meeting</a:t>
            </a:r>
          </a:p>
          <a:p>
            <a:pPr marL="457200" lvl="1" indent="0">
              <a:buNone/>
            </a:pPr>
            <a:r>
              <a:rPr lang="en-US" dirty="0"/>
              <a:t>Elaborate stories on a just-in-time basis</a:t>
            </a:r>
          </a:p>
          <a:p>
            <a:pPr marL="457200" lvl="1" indent="0">
              <a:buNone/>
            </a:pPr>
            <a:r>
              <a:rPr lang="en-US" dirty="0"/>
              <a:t>Accept (new) stories into the backlog</a:t>
            </a:r>
          </a:p>
          <a:p>
            <a:pPr marL="457200" lvl="1" indent="0">
              <a:buNone/>
            </a:pPr>
            <a:r>
              <a:rPr lang="en-US" dirty="0"/>
              <a:t>Accept the sprint (start and end)</a:t>
            </a:r>
          </a:p>
          <a:p>
            <a:pPr marL="457200" lvl="1" indent="0">
              <a:buNone/>
            </a:pPr>
            <a:r>
              <a:rPr lang="en-US" dirty="0"/>
              <a:t>Drive release planning</a:t>
            </a:r>
          </a:p>
        </p:txBody>
      </p:sp>
    </p:spTree>
    <p:extLst>
      <p:ext uri="{BB962C8B-B14F-4D97-AF65-F5344CB8AC3E}">
        <p14:creationId xmlns:p14="http://schemas.microsoft.com/office/powerpoint/2010/main" val="102452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E34A-DAB4-4AC4-8CE2-5BD049D0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where’s the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9128-4EC5-4B70-9C38-AF299289C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#1 – the product owner sets the vision and objectives, defines pricing and licensing, and works with marketing to position the product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#2 –the product owner is a (full-time) scrum team member and works daily with the developers and testers to elaborate stories and clear roadblocks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business probably has someone fulfilling #1</a:t>
            </a:r>
          </a:p>
        </p:txBody>
      </p:sp>
    </p:spTree>
    <p:extLst>
      <p:ext uri="{BB962C8B-B14F-4D97-AF65-F5344CB8AC3E}">
        <p14:creationId xmlns:p14="http://schemas.microsoft.com/office/powerpoint/2010/main" val="331220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1A43-92B0-49E6-AB32-79D1DDFC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Segue – The existing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4D0DF-D731-4CA5-8A1C-18409CF74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That product manager…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Works directly with customers</a:t>
            </a:r>
          </a:p>
          <a:p>
            <a:pPr marL="457200" lvl="1" indent="0">
              <a:buNone/>
            </a:pPr>
            <a:r>
              <a:rPr lang="en-US" dirty="0"/>
              <a:t>Creates and owns the product definition</a:t>
            </a:r>
          </a:p>
          <a:p>
            <a:pPr marL="457200" lvl="1" indent="0">
              <a:buNone/>
            </a:pPr>
            <a:r>
              <a:rPr lang="en-US" dirty="0"/>
              <a:t>Might even be compensated based on product uptake</a:t>
            </a:r>
          </a:p>
          <a:p>
            <a:pPr marL="457200" lvl="1" indent="0">
              <a:buNone/>
            </a:pPr>
            <a:r>
              <a:rPr lang="en-US" dirty="0"/>
              <a:t>Is a trained professional (sales, marketing, specialized degree or training)</a:t>
            </a:r>
          </a:p>
          <a:p>
            <a:pPr marL="457200" lvl="1" indent="0">
              <a:buNone/>
            </a:pPr>
            <a:r>
              <a:rPr lang="en-US" dirty="0"/>
              <a:t>Has extensive domain knowledge</a:t>
            </a:r>
          </a:p>
          <a:p>
            <a:pPr marL="457200" lvl="1" indent="0">
              <a:buNone/>
            </a:pPr>
            <a:r>
              <a:rPr lang="en-US" dirty="0"/>
              <a:t>Has loads more influence and authority on what gets built and why</a:t>
            </a:r>
          </a:p>
        </p:txBody>
      </p:sp>
    </p:spTree>
    <p:extLst>
      <p:ext uri="{BB962C8B-B14F-4D97-AF65-F5344CB8AC3E}">
        <p14:creationId xmlns:p14="http://schemas.microsoft.com/office/powerpoint/2010/main" val="304433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673</Words>
  <Application>Microsoft Macintosh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CPSC 5100</vt:lpstr>
      <vt:lpstr>Assignment / Quiz recap</vt:lpstr>
      <vt:lpstr>Tonight – Two of the agile roles</vt:lpstr>
      <vt:lpstr>The product owner</vt:lpstr>
      <vt:lpstr>There’s an inherent conflict</vt:lpstr>
      <vt:lpstr>What does Ken* say</vt:lpstr>
      <vt:lpstr>But, if that’s not enough</vt:lpstr>
      <vt:lpstr>So, where’s the conflict</vt:lpstr>
      <vt:lpstr>Segue – The existing model</vt:lpstr>
      <vt:lpstr>What are the two sides doing?</vt:lpstr>
      <vt:lpstr>Five essential traits of a good product owner</vt:lpstr>
      <vt:lpstr>How does this work?</vt:lpstr>
      <vt:lpstr>The product manager</vt:lpstr>
      <vt:lpstr>What’s in a name anyway?</vt:lpstr>
      <vt:lpstr>Product management lifecycle phases</vt:lpstr>
      <vt:lpstr>Product management lifecycle phases</vt:lpstr>
      <vt:lpstr>And what are the required knowledge areas</vt:lpstr>
      <vt:lpstr>The five phases of disillusionment</vt:lpstr>
      <vt:lpstr>For Wednesday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5100</dc:title>
  <dc:creator>Michaeljon Miller</dc:creator>
  <cp:lastModifiedBy>Michaeljon Miller</cp:lastModifiedBy>
  <cp:revision>1</cp:revision>
  <dcterms:created xsi:type="dcterms:W3CDTF">2018-10-22T19:33:33Z</dcterms:created>
  <dcterms:modified xsi:type="dcterms:W3CDTF">2018-10-23T00:36:02Z</dcterms:modified>
</cp:coreProperties>
</file>