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1" r:id="rId3"/>
    <p:sldId id="286" r:id="rId4"/>
    <p:sldId id="287" r:id="rId5"/>
    <p:sldId id="274" r:id="rId6"/>
    <p:sldId id="275" r:id="rId7"/>
    <p:sldId id="288" r:id="rId8"/>
    <p:sldId id="276" r:id="rId9"/>
    <p:sldId id="281" r:id="rId10"/>
    <p:sldId id="282" r:id="rId11"/>
    <p:sldId id="283" r:id="rId12"/>
    <p:sldId id="284" r:id="rId13"/>
    <p:sldId id="278" r:id="rId14"/>
    <p:sldId id="285" r:id="rId15"/>
    <p:sldId id="279" r:id="rId16"/>
    <p:sldId id="280" r:id="rId17"/>
    <p:sldId id="289" r:id="rId18"/>
    <p:sldId id="29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C561B-BEAB-2E4B-AAD3-412B038F4075}" v="26" dt="2018-10-24T19:00:40.036"/>
    <p1510:client id="{923A4E56-4B61-5347-AEE8-B1681E0F0712}" v="119" dt="2018-10-25T00:41:35.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29"/>
    <p:restoredTop sz="70306"/>
  </p:normalViewPr>
  <p:slideViewPr>
    <p:cSldViewPr snapToGrid="0" snapToObjects="1">
      <p:cViewPr varScale="1">
        <p:scale>
          <a:sx n="89" d="100"/>
          <a:sy n="89" d="100"/>
        </p:scale>
        <p:origin x="2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169C561B-BEAB-2E4B-AAD3-412B038F4075}"/>
    <pc:docChg chg="undo custSel addSld delSld modSld sldOrd">
      <pc:chgData name="Michaeljon Miller" userId="c575fe5cddd8b8cf" providerId="LiveId" clId="{169C561B-BEAB-2E4B-AAD3-412B038F4075}" dt="2018-10-24T19:02:22.693" v="504" actId="2696"/>
      <pc:docMkLst>
        <pc:docMk/>
      </pc:docMkLst>
      <pc:sldChg chg="modSp">
        <pc:chgData name="Michaeljon Miller" userId="c575fe5cddd8b8cf" providerId="LiveId" clId="{169C561B-BEAB-2E4B-AAD3-412B038F4075}" dt="2018-10-24T18:53:38.992" v="54" actId="20577"/>
        <pc:sldMkLst>
          <pc:docMk/>
          <pc:sldMk cId="1096853142" sldId="256"/>
        </pc:sldMkLst>
        <pc:spChg chg="mod">
          <ac:chgData name="Michaeljon Miller" userId="c575fe5cddd8b8cf" providerId="LiveId" clId="{169C561B-BEAB-2E4B-AAD3-412B038F4075}" dt="2018-10-24T18:53:38.992" v="54" actId="20577"/>
          <ac:spMkLst>
            <pc:docMk/>
            <pc:sldMk cId="1096853142" sldId="256"/>
            <ac:spMk id="3" creationId="{00000000-0000-0000-0000-000000000000}"/>
          </ac:spMkLst>
        </pc:spChg>
      </pc:sldChg>
      <pc:sldChg chg="modSp">
        <pc:chgData name="Michaeljon Miller" userId="c575fe5cddd8b8cf" providerId="LiveId" clId="{169C561B-BEAB-2E4B-AAD3-412B038F4075}" dt="2018-10-24T19:02:08.758" v="503" actId="14"/>
        <pc:sldMkLst>
          <pc:docMk/>
          <pc:sldMk cId="1558986522" sldId="267"/>
        </pc:sldMkLst>
        <pc:spChg chg="mod">
          <ac:chgData name="Michaeljon Miller" userId="c575fe5cddd8b8cf" providerId="LiveId" clId="{169C561B-BEAB-2E4B-AAD3-412B038F4075}" dt="2018-10-24T19:02:08.758" v="503" actId="14"/>
          <ac:spMkLst>
            <pc:docMk/>
            <pc:sldMk cId="1558986522" sldId="267"/>
            <ac:spMk id="3" creationId="{00000000-0000-0000-0000-000000000000}"/>
          </ac:spMkLst>
        </pc:spChg>
      </pc:sldChg>
      <pc:sldChg chg="del">
        <pc:chgData name="Michaeljon Miller" userId="c575fe5cddd8b8cf" providerId="LiveId" clId="{169C561B-BEAB-2E4B-AAD3-412B038F4075}" dt="2018-10-24T19:02:22.693" v="504" actId="2696"/>
        <pc:sldMkLst>
          <pc:docMk/>
          <pc:sldMk cId="1229182142" sldId="270"/>
        </pc:sldMkLst>
      </pc:sldChg>
      <pc:sldChg chg="modAnim">
        <pc:chgData name="Michaeljon Miller" userId="c575fe5cddd8b8cf" providerId="LiveId" clId="{169C561B-BEAB-2E4B-AAD3-412B038F4075}" dt="2018-10-24T18:54:07.443" v="55"/>
        <pc:sldMkLst>
          <pc:docMk/>
          <pc:sldMk cId="256800728" sldId="274"/>
        </pc:sldMkLst>
      </pc:sldChg>
      <pc:sldChg chg="addSp modSp">
        <pc:chgData name="Michaeljon Miller" userId="c575fe5cddd8b8cf" providerId="LiveId" clId="{169C561B-BEAB-2E4B-AAD3-412B038F4075}" dt="2018-10-24T18:55:31.158" v="78" actId="1076"/>
        <pc:sldMkLst>
          <pc:docMk/>
          <pc:sldMk cId="1455156910" sldId="275"/>
        </pc:sldMkLst>
        <pc:spChg chg="add mod">
          <ac:chgData name="Michaeljon Miller" userId="c575fe5cddd8b8cf" providerId="LiveId" clId="{169C561B-BEAB-2E4B-AAD3-412B038F4075}" dt="2018-10-24T18:55:22.256" v="76" actId="1076"/>
          <ac:spMkLst>
            <pc:docMk/>
            <pc:sldMk cId="1455156910" sldId="275"/>
            <ac:spMk id="3" creationId="{244954E0-0355-E946-AF29-F5E53EE4D5BF}"/>
          </ac:spMkLst>
        </pc:spChg>
        <pc:spChg chg="mod">
          <ac:chgData name="Michaeljon Miller" userId="c575fe5cddd8b8cf" providerId="LiveId" clId="{169C561B-BEAB-2E4B-AAD3-412B038F4075}" dt="2018-10-24T18:55:26.834" v="77" actId="1076"/>
          <ac:spMkLst>
            <pc:docMk/>
            <pc:sldMk cId="1455156910" sldId="275"/>
            <ac:spMk id="4" creationId="{00000000-0000-0000-0000-000000000000}"/>
          </ac:spMkLst>
        </pc:spChg>
        <pc:spChg chg="mod">
          <ac:chgData name="Michaeljon Miller" userId="c575fe5cddd8b8cf" providerId="LiveId" clId="{169C561B-BEAB-2E4B-AAD3-412B038F4075}" dt="2018-10-24T18:55:31.158" v="78" actId="1076"/>
          <ac:spMkLst>
            <pc:docMk/>
            <pc:sldMk cId="1455156910" sldId="275"/>
            <ac:spMk id="10" creationId="{00000000-0000-0000-0000-000000000000}"/>
          </ac:spMkLst>
        </pc:spChg>
      </pc:sldChg>
      <pc:sldChg chg="modSp">
        <pc:chgData name="Michaeljon Miller" userId="c575fe5cddd8b8cf" providerId="LiveId" clId="{169C561B-BEAB-2E4B-AAD3-412B038F4075}" dt="2018-10-24T18:55:38.915" v="79" actId="12"/>
        <pc:sldMkLst>
          <pc:docMk/>
          <pc:sldMk cId="1399121578" sldId="276"/>
        </pc:sldMkLst>
        <pc:spChg chg="mod">
          <ac:chgData name="Michaeljon Miller" userId="c575fe5cddd8b8cf" providerId="LiveId" clId="{169C561B-BEAB-2E4B-AAD3-412B038F4075}" dt="2018-10-24T18:55:38.915" v="79" actId="12"/>
          <ac:spMkLst>
            <pc:docMk/>
            <pc:sldMk cId="1399121578" sldId="276"/>
            <ac:spMk id="3" creationId="{00000000-0000-0000-0000-000000000000}"/>
          </ac:spMkLst>
        </pc:spChg>
      </pc:sldChg>
      <pc:sldChg chg="del ord">
        <pc:chgData name="Michaeljon Miller" userId="c575fe5cddd8b8cf" providerId="LiveId" clId="{169C561B-BEAB-2E4B-AAD3-412B038F4075}" dt="2018-10-24T18:58:07.628" v="302" actId="2696"/>
        <pc:sldMkLst>
          <pc:docMk/>
          <pc:sldMk cId="919271104" sldId="277"/>
        </pc:sldMkLst>
      </pc:sldChg>
      <pc:sldChg chg="modSp">
        <pc:chgData name="Michaeljon Miller" userId="c575fe5cddd8b8cf" providerId="LiveId" clId="{169C561B-BEAB-2E4B-AAD3-412B038F4075}" dt="2018-10-24T19:01:00.376" v="342" actId="12"/>
        <pc:sldMkLst>
          <pc:docMk/>
          <pc:sldMk cId="18663899" sldId="280"/>
        </pc:sldMkLst>
        <pc:spChg chg="mod">
          <ac:chgData name="Michaeljon Miller" userId="c575fe5cddd8b8cf" providerId="LiveId" clId="{169C561B-BEAB-2E4B-AAD3-412B038F4075}" dt="2018-10-24T19:01:00.376" v="342" actId="12"/>
          <ac:spMkLst>
            <pc:docMk/>
            <pc:sldMk cId="18663899" sldId="280"/>
            <ac:spMk id="3" creationId="{00000000-0000-0000-0000-000000000000}"/>
          </ac:spMkLst>
        </pc:spChg>
      </pc:sldChg>
      <pc:sldChg chg="del">
        <pc:chgData name="Michaeljon Miller" userId="c575fe5cddd8b8cf" providerId="LiveId" clId="{169C561B-BEAB-2E4B-AAD3-412B038F4075}" dt="2018-10-24T18:52:49.127" v="5" actId="2696"/>
        <pc:sldMkLst>
          <pc:docMk/>
          <pc:sldMk cId="1646793915" sldId="281"/>
        </pc:sldMkLst>
      </pc:sldChg>
      <pc:sldChg chg="addSp delSp modSp add ord">
        <pc:chgData name="Michaeljon Miller" userId="c575fe5cddd8b8cf" providerId="LiveId" clId="{169C561B-BEAB-2E4B-AAD3-412B038F4075}" dt="2018-10-24T18:57:45.224" v="298"/>
        <pc:sldMkLst>
          <pc:docMk/>
          <pc:sldMk cId="4292721086" sldId="281"/>
        </pc:sldMkLst>
        <pc:spChg chg="mod">
          <ac:chgData name="Michaeljon Miller" userId="c575fe5cddd8b8cf" providerId="LiveId" clId="{169C561B-BEAB-2E4B-AAD3-412B038F4075}" dt="2018-10-24T18:57:00.416" v="262" actId="20577"/>
          <ac:spMkLst>
            <pc:docMk/>
            <pc:sldMk cId="4292721086" sldId="281"/>
            <ac:spMk id="2" creationId="{00000000-0000-0000-0000-000000000000}"/>
          </ac:spMkLst>
        </pc:spChg>
        <pc:spChg chg="del mod">
          <ac:chgData name="Michaeljon Miller" userId="c575fe5cddd8b8cf" providerId="LiveId" clId="{169C561B-BEAB-2E4B-AAD3-412B038F4075}" dt="2018-10-24T18:56:08.496" v="86"/>
          <ac:spMkLst>
            <pc:docMk/>
            <pc:sldMk cId="4292721086" sldId="281"/>
            <ac:spMk id="4" creationId="{00000000-0000-0000-0000-000000000000}"/>
          </ac:spMkLst>
        </pc:spChg>
        <pc:spChg chg="del">
          <ac:chgData name="Michaeljon Miller" userId="c575fe5cddd8b8cf" providerId="LiveId" clId="{169C561B-BEAB-2E4B-AAD3-412B038F4075}" dt="2018-10-24T18:55:57.135" v="83" actId="478"/>
          <ac:spMkLst>
            <pc:docMk/>
            <pc:sldMk cId="4292721086" sldId="281"/>
            <ac:spMk id="5" creationId="{00000000-0000-0000-0000-000000000000}"/>
          </ac:spMkLst>
        </pc:spChg>
        <pc:spChg chg="add del mod">
          <ac:chgData name="Michaeljon Miller" userId="c575fe5cddd8b8cf" providerId="LiveId" clId="{169C561B-BEAB-2E4B-AAD3-412B038F4075}" dt="2018-10-24T18:56:02.173" v="84"/>
          <ac:spMkLst>
            <pc:docMk/>
            <pc:sldMk cId="4292721086" sldId="281"/>
            <ac:spMk id="6" creationId="{9868217B-7FC0-4544-A2D8-C3C58D672734}"/>
          </ac:spMkLst>
        </pc:spChg>
        <pc:spChg chg="add del mod">
          <ac:chgData name="Michaeljon Miller" userId="c575fe5cddd8b8cf" providerId="LiveId" clId="{169C561B-BEAB-2E4B-AAD3-412B038F4075}" dt="2018-10-24T18:56:08.496" v="86"/>
          <ac:spMkLst>
            <pc:docMk/>
            <pc:sldMk cId="4292721086" sldId="281"/>
            <ac:spMk id="7" creationId="{2238BA11-8E82-7844-9F44-74391257A27C}"/>
          </ac:spMkLst>
        </pc:spChg>
        <pc:spChg chg="add mod">
          <ac:chgData name="Michaeljon Miller" userId="c575fe5cddd8b8cf" providerId="LiveId" clId="{169C561B-BEAB-2E4B-AAD3-412B038F4075}" dt="2018-10-24T18:56:41.695" v="236" actId="20577"/>
          <ac:spMkLst>
            <pc:docMk/>
            <pc:sldMk cId="4292721086" sldId="281"/>
            <ac:spMk id="8" creationId="{6E3125F5-DC8D-FB45-8B68-95F2B7E7B756}"/>
          </ac:spMkLst>
        </pc:spChg>
      </pc:sldChg>
      <pc:sldChg chg="addSp delSp modSp add ord">
        <pc:chgData name="Michaeljon Miller" userId="c575fe5cddd8b8cf" providerId="LiveId" clId="{169C561B-BEAB-2E4B-AAD3-412B038F4075}" dt="2018-10-24T18:58:51.947" v="319" actId="20577"/>
        <pc:sldMkLst>
          <pc:docMk/>
          <pc:sldMk cId="1181933747" sldId="282"/>
        </pc:sldMkLst>
        <pc:spChg chg="mod">
          <ac:chgData name="Michaeljon Miller" userId="c575fe5cddd8b8cf" providerId="LiveId" clId="{169C561B-BEAB-2E4B-AAD3-412B038F4075}" dt="2018-10-24T18:57:16.106" v="292" actId="20577"/>
          <ac:spMkLst>
            <pc:docMk/>
            <pc:sldMk cId="1181933747" sldId="282"/>
            <ac:spMk id="2" creationId="{00000000-0000-0000-0000-000000000000}"/>
          </ac:spMkLst>
        </pc:spChg>
        <pc:spChg chg="mod">
          <ac:chgData name="Michaeljon Miller" userId="c575fe5cddd8b8cf" providerId="LiveId" clId="{169C561B-BEAB-2E4B-AAD3-412B038F4075}" dt="2018-10-24T18:58:51.947" v="319" actId="20577"/>
          <ac:spMkLst>
            <pc:docMk/>
            <pc:sldMk cId="1181933747" sldId="282"/>
            <ac:spMk id="4" creationId="{00000000-0000-0000-0000-000000000000}"/>
          </ac:spMkLst>
        </pc:spChg>
        <pc:spChg chg="del">
          <ac:chgData name="Michaeljon Miller" userId="c575fe5cddd8b8cf" providerId="LiveId" clId="{169C561B-BEAB-2E4B-AAD3-412B038F4075}" dt="2018-10-24T18:57:04.719" v="263" actId="478"/>
          <ac:spMkLst>
            <pc:docMk/>
            <pc:sldMk cId="1181933747" sldId="282"/>
            <ac:spMk id="5" creationId="{00000000-0000-0000-0000-000000000000}"/>
          </ac:spMkLst>
        </pc:spChg>
        <pc:spChg chg="add del mod">
          <ac:chgData name="Michaeljon Miller" userId="c575fe5cddd8b8cf" providerId="LiveId" clId="{169C561B-BEAB-2E4B-AAD3-412B038F4075}" dt="2018-10-24T18:57:08.420" v="264"/>
          <ac:spMkLst>
            <pc:docMk/>
            <pc:sldMk cId="1181933747" sldId="282"/>
            <ac:spMk id="6" creationId="{49329FD8-9AE4-F243-A8E5-D4C8098EC3FC}"/>
          </ac:spMkLst>
        </pc:spChg>
        <pc:spChg chg="add del mod">
          <ac:chgData name="Michaeljon Miller" userId="c575fe5cddd8b8cf" providerId="LiveId" clId="{169C561B-BEAB-2E4B-AAD3-412B038F4075}" dt="2018-10-24T18:57:09.188" v="265"/>
          <ac:spMkLst>
            <pc:docMk/>
            <pc:sldMk cId="1181933747" sldId="282"/>
            <ac:spMk id="7" creationId="{5E063BDC-D8E4-A449-81CD-B23CF96ED5CF}"/>
          </ac:spMkLst>
        </pc:spChg>
        <pc:spChg chg="add del mod">
          <ac:chgData name="Michaeljon Miller" userId="c575fe5cddd8b8cf" providerId="LiveId" clId="{169C561B-BEAB-2E4B-AAD3-412B038F4075}" dt="2018-10-24T18:57:09.188" v="265"/>
          <ac:spMkLst>
            <pc:docMk/>
            <pc:sldMk cId="1181933747" sldId="282"/>
            <ac:spMk id="8" creationId="{A4883E38-B56B-CC4D-B646-72A8EF396746}"/>
          </ac:spMkLst>
        </pc:spChg>
        <pc:spChg chg="add del mod">
          <ac:chgData name="Michaeljon Miller" userId="c575fe5cddd8b8cf" providerId="LiveId" clId="{169C561B-BEAB-2E4B-AAD3-412B038F4075}" dt="2018-10-24T18:57:23.242" v="294"/>
          <ac:spMkLst>
            <pc:docMk/>
            <pc:sldMk cId="1181933747" sldId="282"/>
            <ac:spMk id="9" creationId="{9F9FA68E-39DF-9346-9D55-D2FAFF252812}"/>
          </ac:spMkLst>
        </pc:spChg>
        <pc:spChg chg="add del mod">
          <ac:chgData name="Michaeljon Miller" userId="c575fe5cddd8b8cf" providerId="LiveId" clId="{169C561B-BEAB-2E4B-AAD3-412B038F4075}" dt="2018-10-24T18:57:23.242" v="294"/>
          <ac:spMkLst>
            <pc:docMk/>
            <pc:sldMk cId="1181933747" sldId="282"/>
            <ac:spMk id="10" creationId="{7CE91BE6-B4CF-9742-8484-FDCA905967AF}"/>
          </ac:spMkLst>
        </pc:spChg>
      </pc:sldChg>
      <pc:sldChg chg="del">
        <pc:chgData name="Michaeljon Miller" userId="c575fe5cddd8b8cf" providerId="LiveId" clId="{169C561B-BEAB-2E4B-AAD3-412B038F4075}" dt="2018-10-24T18:52:49.126" v="4" actId="2696"/>
        <pc:sldMkLst>
          <pc:docMk/>
          <pc:sldMk cId="663708008" sldId="283"/>
        </pc:sldMkLst>
      </pc:sldChg>
      <pc:sldChg chg="addSp delSp modSp add">
        <pc:chgData name="Michaeljon Miller" userId="c575fe5cddd8b8cf" providerId="LiveId" clId="{169C561B-BEAB-2E4B-AAD3-412B038F4075}" dt="2018-10-24T18:58:49.215" v="318" actId="20577"/>
        <pc:sldMkLst>
          <pc:docMk/>
          <pc:sldMk cId="2448500251" sldId="283"/>
        </pc:sldMkLst>
        <pc:spChg chg="del">
          <ac:chgData name="Michaeljon Miller" userId="c575fe5cddd8b8cf" providerId="LiveId" clId="{169C561B-BEAB-2E4B-AAD3-412B038F4075}" dt="2018-10-24T18:57:40.168" v="297" actId="478"/>
          <ac:spMkLst>
            <pc:docMk/>
            <pc:sldMk cId="2448500251" sldId="283"/>
            <ac:spMk id="4" creationId="{00000000-0000-0000-0000-000000000000}"/>
          </ac:spMkLst>
        </pc:spChg>
        <pc:spChg chg="mod">
          <ac:chgData name="Michaeljon Miller" userId="c575fe5cddd8b8cf" providerId="LiveId" clId="{169C561B-BEAB-2E4B-AAD3-412B038F4075}" dt="2018-10-24T18:58:49.215" v="318" actId="20577"/>
          <ac:spMkLst>
            <pc:docMk/>
            <pc:sldMk cId="2448500251" sldId="283"/>
            <ac:spMk id="5" creationId="{00000000-0000-0000-0000-000000000000}"/>
          </ac:spMkLst>
        </pc:spChg>
        <pc:spChg chg="add del mod">
          <ac:chgData name="Michaeljon Miller" userId="c575fe5cddd8b8cf" providerId="LiveId" clId="{169C561B-BEAB-2E4B-AAD3-412B038F4075}" dt="2018-10-24T18:58:00.290" v="301" actId="478"/>
          <ac:spMkLst>
            <pc:docMk/>
            <pc:sldMk cId="2448500251" sldId="283"/>
            <ac:spMk id="6" creationId="{70EF7603-356C-F040-A80D-29290059B762}"/>
          </ac:spMkLst>
        </pc:spChg>
        <pc:spChg chg="add del mod">
          <ac:chgData name="Michaeljon Miller" userId="c575fe5cddd8b8cf" providerId="LiveId" clId="{169C561B-BEAB-2E4B-AAD3-412B038F4075}" dt="2018-10-24T18:58:30.816" v="311"/>
          <ac:spMkLst>
            <pc:docMk/>
            <pc:sldMk cId="2448500251" sldId="283"/>
            <ac:spMk id="7" creationId="{786F0775-BAA4-004D-B02B-D07CCD62E931}"/>
          </ac:spMkLst>
        </pc:spChg>
        <pc:spChg chg="add del mod">
          <ac:chgData name="Michaeljon Miller" userId="c575fe5cddd8b8cf" providerId="LiveId" clId="{169C561B-BEAB-2E4B-AAD3-412B038F4075}" dt="2018-10-24T18:58:30.816" v="311"/>
          <ac:spMkLst>
            <pc:docMk/>
            <pc:sldMk cId="2448500251" sldId="283"/>
            <ac:spMk id="8" creationId="{C9E66694-54B9-3645-8177-CA3DBE628A21}"/>
          </ac:spMkLst>
        </pc:spChg>
      </pc:sldChg>
      <pc:sldChg chg="del">
        <pc:chgData name="Michaeljon Miller" userId="c575fe5cddd8b8cf" providerId="LiveId" clId="{169C561B-BEAB-2E4B-AAD3-412B038F4075}" dt="2018-10-24T18:52:49.125" v="3" actId="2696"/>
        <pc:sldMkLst>
          <pc:docMk/>
          <pc:sldMk cId="1031885919" sldId="284"/>
        </pc:sldMkLst>
      </pc:sldChg>
      <pc:sldChg chg="addSp delSp modSp add">
        <pc:chgData name="Michaeljon Miller" userId="c575fe5cddd8b8cf" providerId="LiveId" clId="{169C561B-BEAB-2E4B-AAD3-412B038F4075}" dt="2018-10-24T18:58:45.372" v="317" actId="20577"/>
        <pc:sldMkLst>
          <pc:docMk/>
          <pc:sldMk cId="1977494094" sldId="284"/>
        </pc:sldMkLst>
        <pc:spChg chg="add del mod">
          <ac:chgData name="Michaeljon Miller" userId="c575fe5cddd8b8cf" providerId="LiveId" clId="{169C561B-BEAB-2E4B-AAD3-412B038F4075}" dt="2018-10-24T18:58:40.686" v="315"/>
          <ac:spMkLst>
            <pc:docMk/>
            <pc:sldMk cId="1977494094" sldId="284"/>
            <ac:spMk id="3" creationId="{722590D7-E5CF-F041-81A3-4785B94EE904}"/>
          </ac:spMkLst>
        </pc:spChg>
        <pc:spChg chg="add del mod">
          <ac:chgData name="Michaeljon Miller" userId="c575fe5cddd8b8cf" providerId="LiveId" clId="{169C561B-BEAB-2E4B-AAD3-412B038F4075}" dt="2018-10-24T18:58:40.686" v="315"/>
          <ac:spMkLst>
            <pc:docMk/>
            <pc:sldMk cId="1977494094" sldId="284"/>
            <ac:spMk id="4" creationId="{B3DF2C57-7776-D442-9892-5339D09C155F}"/>
          </ac:spMkLst>
        </pc:spChg>
        <pc:spChg chg="mod">
          <ac:chgData name="Michaeljon Miller" userId="c575fe5cddd8b8cf" providerId="LiveId" clId="{169C561B-BEAB-2E4B-AAD3-412B038F4075}" dt="2018-10-24T18:58:45.372" v="317" actId="20577"/>
          <ac:spMkLst>
            <pc:docMk/>
            <pc:sldMk cId="1977494094" sldId="284"/>
            <ac:spMk id="5" creationId="{00000000-0000-0000-0000-000000000000}"/>
          </ac:spMkLst>
        </pc:spChg>
      </pc:sldChg>
      <pc:sldChg chg="modSp add">
        <pc:chgData name="Michaeljon Miller" userId="c575fe5cddd8b8cf" providerId="LiveId" clId="{169C561B-BEAB-2E4B-AAD3-412B038F4075}" dt="2018-10-24T19:00:40.036" v="340" actId="207"/>
        <pc:sldMkLst>
          <pc:docMk/>
          <pc:sldMk cId="804286866" sldId="285"/>
        </pc:sldMkLst>
        <pc:spChg chg="mod">
          <ac:chgData name="Michaeljon Miller" userId="c575fe5cddd8b8cf" providerId="LiveId" clId="{169C561B-BEAB-2E4B-AAD3-412B038F4075}" dt="2018-10-24T19:00:04.647" v="333" actId="20577"/>
          <ac:spMkLst>
            <pc:docMk/>
            <pc:sldMk cId="804286866" sldId="285"/>
            <ac:spMk id="2" creationId="{D22A1748-B5F4-EB4D-85C6-64B1BD3C5A90}"/>
          </ac:spMkLst>
        </pc:spChg>
        <pc:spChg chg="mod">
          <ac:chgData name="Michaeljon Miller" userId="c575fe5cddd8b8cf" providerId="LiveId" clId="{169C561B-BEAB-2E4B-AAD3-412B038F4075}" dt="2018-10-24T19:00:40.036" v="340" actId="207"/>
          <ac:spMkLst>
            <pc:docMk/>
            <pc:sldMk cId="804286866" sldId="285"/>
            <ac:spMk id="3" creationId="{26476358-1B52-B345-AE49-0943607F5004}"/>
          </ac:spMkLst>
        </pc:spChg>
      </pc:sldChg>
      <pc:sldChg chg="del">
        <pc:chgData name="Michaeljon Miller" userId="c575fe5cddd8b8cf" providerId="LiveId" clId="{169C561B-BEAB-2E4B-AAD3-412B038F4075}" dt="2018-10-24T18:52:49.125" v="2" actId="2696"/>
        <pc:sldMkLst>
          <pc:docMk/>
          <pc:sldMk cId="1948880002" sldId="285"/>
        </pc:sldMkLst>
      </pc:sldChg>
      <pc:sldChg chg="del">
        <pc:chgData name="Michaeljon Miller" userId="c575fe5cddd8b8cf" providerId="LiveId" clId="{169C561B-BEAB-2E4B-AAD3-412B038F4075}" dt="2018-10-24T18:52:49.124" v="1" actId="2696"/>
        <pc:sldMkLst>
          <pc:docMk/>
          <pc:sldMk cId="1078046038" sldId="286"/>
        </pc:sldMkLst>
      </pc:sldChg>
      <pc:sldChg chg="del">
        <pc:chgData name="Michaeljon Miller" userId="c575fe5cddd8b8cf" providerId="LiveId" clId="{169C561B-BEAB-2E4B-AAD3-412B038F4075}" dt="2018-10-24T18:52:49.141" v="6" actId="2696"/>
        <pc:sldMkLst>
          <pc:docMk/>
          <pc:sldMk cId="1255960940" sldId="287"/>
        </pc:sldMkLst>
      </pc:sldChg>
      <pc:sldChg chg="del">
        <pc:chgData name="Michaeljon Miller" userId="c575fe5cddd8b8cf" providerId="LiveId" clId="{169C561B-BEAB-2E4B-AAD3-412B038F4075}" dt="2018-10-24T18:52:49.123" v="0" actId="2696"/>
        <pc:sldMkLst>
          <pc:docMk/>
          <pc:sldMk cId="337418956" sldId="288"/>
        </pc:sldMkLst>
      </pc:sldChg>
    </pc:docChg>
  </pc:docChgLst>
  <pc:docChgLst>
    <pc:chgData name="Michaeljon Miller" userId="c575fe5cddd8b8cf" providerId="LiveId" clId="{923A4E56-4B61-5347-AEE8-B1681E0F0712}"/>
    <pc:docChg chg="custSel addSld modSld">
      <pc:chgData name="Michaeljon Miller" userId="c575fe5cddd8b8cf" providerId="LiveId" clId="{923A4E56-4B61-5347-AEE8-B1681E0F0712}" dt="2018-10-25T00:43:12.671" v="2418" actId="20577"/>
      <pc:docMkLst>
        <pc:docMk/>
      </pc:docMkLst>
      <pc:sldChg chg="modSp">
        <pc:chgData name="Michaeljon Miller" userId="c575fe5cddd8b8cf" providerId="LiveId" clId="{923A4E56-4B61-5347-AEE8-B1681E0F0712}" dt="2018-10-25T00:29:03.425" v="973" actId="207"/>
        <pc:sldMkLst>
          <pc:docMk/>
          <pc:sldMk cId="1455156910" sldId="275"/>
        </pc:sldMkLst>
        <pc:spChg chg="mod">
          <ac:chgData name="Michaeljon Miller" userId="c575fe5cddd8b8cf" providerId="LiveId" clId="{923A4E56-4B61-5347-AEE8-B1681E0F0712}" dt="2018-10-25T00:29:03.425" v="973" actId="207"/>
          <ac:spMkLst>
            <pc:docMk/>
            <pc:sldMk cId="1455156910" sldId="275"/>
            <ac:spMk id="8" creationId="{00000000-0000-0000-0000-000000000000}"/>
          </ac:spMkLst>
        </pc:spChg>
      </pc:sldChg>
      <pc:sldChg chg="modSp">
        <pc:chgData name="Michaeljon Miller" userId="c575fe5cddd8b8cf" providerId="LiveId" clId="{923A4E56-4B61-5347-AEE8-B1681E0F0712}" dt="2018-10-25T00:17:54.264" v="21" actId="20577"/>
        <pc:sldMkLst>
          <pc:docMk/>
          <pc:sldMk cId="2448500251" sldId="283"/>
        </pc:sldMkLst>
        <pc:spChg chg="mod">
          <ac:chgData name="Michaeljon Miller" userId="c575fe5cddd8b8cf" providerId="LiveId" clId="{923A4E56-4B61-5347-AEE8-B1681E0F0712}" dt="2018-10-25T00:17:54.264" v="21" actId="20577"/>
          <ac:spMkLst>
            <pc:docMk/>
            <pc:sldMk cId="2448500251" sldId="283"/>
            <ac:spMk id="2" creationId="{00000000-0000-0000-0000-000000000000}"/>
          </ac:spMkLst>
        </pc:spChg>
      </pc:sldChg>
      <pc:sldChg chg="modSp">
        <pc:chgData name="Michaeljon Miller" userId="c575fe5cddd8b8cf" providerId="LiveId" clId="{923A4E56-4B61-5347-AEE8-B1681E0F0712}" dt="2018-10-25T00:18:01.914" v="36" actId="20577"/>
        <pc:sldMkLst>
          <pc:docMk/>
          <pc:sldMk cId="1977494094" sldId="284"/>
        </pc:sldMkLst>
        <pc:spChg chg="mod">
          <ac:chgData name="Michaeljon Miller" userId="c575fe5cddd8b8cf" providerId="LiveId" clId="{923A4E56-4B61-5347-AEE8-B1681E0F0712}" dt="2018-10-25T00:18:01.914" v="36" actId="20577"/>
          <ac:spMkLst>
            <pc:docMk/>
            <pc:sldMk cId="1977494094" sldId="284"/>
            <ac:spMk id="2" creationId="{00000000-0000-0000-0000-000000000000}"/>
          </ac:spMkLst>
        </pc:spChg>
      </pc:sldChg>
      <pc:sldChg chg="addSp delSp modSp add">
        <pc:chgData name="Michaeljon Miller" userId="c575fe5cddd8b8cf" providerId="LiveId" clId="{923A4E56-4B61-5347-AEE8-B1681E0F0712}" dt="2018-10-25T00:21:42.901" v="475" actId="14"/>
        <pc:sldMkLst>
          <pc:docMk/>
          <pc:sldMk cId="2725091536" sldId="286"/>
        </pc:sldMkLst>
        <pc:spChg chg="del">
          <ac:chgData name="Michaeljon Miller" userId="c575fe5cddd8b8cf" providerId="LiveId" clId="{923A4E56-4B61-5347-AEE8-B1681E0F0712}" dt="2018-10-25T00:19:16.234" v="38"/>
          <ac:spMkLst>
            <pc:docMk/>
            <pc:sldMk cId="2725091536" sldId="286"/>
            <ac:spMk id="2" creationId="{7CA34A51-1CE8-374E-98C5-2F5FABD2E0FD}"/>
          </ac:spMkLst>
        </pc:spChg>
        <pc:spChg chg="del">
          <ac:chgData name="Michaeljon Miller" userId="c575fe5cddd8b8cf" providerId="LiveId" clId="{923A4E56-4B61-5347-AEE8-B1681E0F0712}" dt="2018-10-25T00:19:16.234" v="38"/>
          <ac:spMkLst>
            <pc:docMk/>
            <pc:sldMk cId="2725091536" sldId="286"/>
            <ac:spMk id="3" creationId="{A5DAD9D1-9034-A541-A447-A5618E760C6A}"/>
          </ac:spMkLst>
        </pc:spChg>
        <pc:spChg chg="add mod">
          <ac:chgData name="Michaeljon Miller" userId="c575fe5cddd8b8cf" providerId="LiveId" clId="{923A4E56-4B61-5347-AEE8-B1681E0F0712}" dt="2018-10-25T00:19:31.378" v="79" actId="20577"/>
          <ac:spMkLst>
            <pc:docMk/>
            <pc:sldMk cId="2725091536" sldId="286"/>
            <ac:spMk id="4" creationId="{D4804028-89B7-804F-8520-1768FE3F6CBA}"/>
          </ac:spMkLst>
        </pc:spChg>
        <pc:spChg chg="add mod">
          <ac:chgData name="Michaeljon Miller" userId="c575fe5cddd8b8cf" providerId="LiveId" clId="{923A4E56-4B61-5347-AEE8-B1681E0F0712}" dt="2018-10-25T00:21:42.901" v="475" actId="14"/>
          <ac:spMkLst>
            <pc:docMk/>
            <pc:sldMk cId="2725091536" sldId="286"/>
            <ac:spMk id="5" creationId="{1B452FFA-F11D-8F4C-8E86-FD7E4F023A99}"/>
          </ac:spMkLst>
        </pc:spChg>
      </pc:sldChg>
      <pc:sldChg chg="modSp add modAnim">
        <pc:chgData name="Michaeljon Miller" userId="c575fe5cddd8b8cf" providerId="LiveId" clId="{923A4E56-4B61-5347-AEE8-B1681E0F0712}" dt="2018-10-25T00:25:07.551" v="953" actId="20577"/>
        <pc:sldMkLst>
          <pc:docMk/>
          <pc:sldMk cId="3971190436" sldId="287"/>
        </pc:sldMkLst>
        <pc:spChg chg="mod">
          <ac:chgData name="Michaeljon Miller" userId="c575fe5cddd8b8cf" providerId="LiveId" clId="{923A4E56-4B61-5347-AEE8-B1681E0F0712}" dt="2018-10-25T00:22:20.959" v="506" actId="20577"/>
          <ac:spMkLst>
            <pc:docMk/>
            <pc:sldMk cId="3971190436" sldId="287"/>
            <ac:spMk id="2" creationId="{848727DF-72D7-8048-B919-5289BB18BE32}"/>
          </ac:spMkLst>
        </pc:spChg>
        <pc:spChg chg="mod">
          <ac:chgData name="Michaeljon Miller" userId="c575fe5cddd8b8cf" providerId="LiveId" clId="{923A4E56-4B61-5347-AEE8-B1681E0F0712}" dt="2018-10-25T00:25:07.551" v="953" actId="20577"/>
          <ac:spMkLst>
            <pc:docMk/>
            <pc:sldMk cId="3971190436" sldId="287"/>
            <ac:spMk id="3" creationId="{56A0B038-6C26-634A-92F1-B852EDAE5F6B}"/>
          </ac:spMkLst>
        </pc:spChg>
      </pc:sldChg>
      <pc:sldChg chg="addSp delSp modSp add">
        <pc:chgData name="Michaeljon Miller" userId="c575fe5cddd8b8cf" providerId="LiveId" clId="{923A4E56-4B61-5347-AEE8-B1681E0F0712}" dt="2018-10-25T00:36:29.830" v="1739" actId="14100"/>
        <pc:sldMkLst>
          <pc:docMk/>
          <pc:sldMk cId="3990912519" sldId="288"/>
        </pc:sldMkLst>
        <pc:spChg chg="mod">
          <ac:chgData name="Michaeljon Miller" userId="c575fe5cddd8b8cf" providerId="LiveId" clId="{923A4E56-4B61-5347-AEE8-B1681E0F0712}" dt="2018-10-25T00:31:24.033" v="1047" actId="20577"/>
          <ac:spMkLst>
            <pc:docMk/>
            <pc:sldMk cId="3990912519" sldId="288"/>
            <ac:spMk id="2" creationId="{6386D3C2-8169-F446-89AF-E1264DD6C218}"/>
          </ac:spMkLst>
        </pc:spChg>
        <pc:spChg chg="del">
          <ac:chgData name="Michaeljon Miller" userId="c575fe5cddd8b8cf" providerId="LiveId" clId="{923A4E56-4B61-5347-AEE8-B1681E0F0712}" dt="2018-10-25T00:30:15.199" v="975" actId="478"/>
          <ac:spMkLst>
            <pc:docMk/>
            <pc:sldMk cId="3990912519" sldId="288"/>
            <ac:spMk id="3" creationId="{052DAA66-2179-9643-A92E-B9F842905D17}"/>
          </ac:spMkLst>
        </pc:spChg>
        <pc:spChg chg="add mod">
          <ac:chgData name="Michaeljon Miller" userId="c575fe5cddd8b8cf" providerId="LiveId" clId="{923A4E56-4B61-5347-AEE8-B1681E0F0712}" dt="2018-10-25T00:36:04.603" v="1736" actId="14861"/>
          <ac:spMkLst>
            <pc:docMk/>
            <pc:sldMk cId="3990912519" sldId="288"/>
            <ac:spMk id="5" creationId="{E8E8EBE4-FBAD-0C4A-B759-2D9CDF29F2D6}"/>
          </ac:spMkLst>
        </pc:spChg>
        <pc:spChg chg="add mod">
          <ac:chgData name="Michaeljon Miller" userId="c575fe5cddd8b8cf" providerId="LiveId" clId="{923A4E56-4B61-5347-AEE8-B1681E0F0712}" dt="2018-10-25T00:36:04.603" v="1736" actId="14861"/>
          <ac:spMkLst>
            <pc:docMk/>
            <pc:sldMk cId="3990912519" sldId="288"/>
            <ac:spMk id="6" creationId="{AB270ECE-1E86-3F4F-A6D9-DB948F68B1D4}"/>
          </ac:spMkLst>
        </pc:spChg>
        <pc:spChg chg="add mod">
          <ac:chgData name="Michaeljon Miller" userId="c575fe5cddd8b8cf" providerId="LiveId" clId="{923A4E56-4B61-5347-AEE8-B1681E0F0712}" dt="2018-10-25T00:36:29.830" v="1739" actId="14100"/>
          <ac:spMkLst>
            <pc:docMk/>
            <pc:sldMk cId="3990912519" sldId="288"/>
            <ac:spMk id="7" creationId="{99AD9136-21C8-554E-BF0A-615C38B561A1}"/>
          </ac:spMkLst>
        </pc:spChg>
        <pc:graphicFrameChg chg="add del mod">
          <ac:chgData name="Michaeljon Miller" userId="c575fe5cddd8b8cf" providerId="LiveId" clId="{923A4E56-4B61-5347-AEE8-B1681E0F0712}" dt="2018-10-25T00:31:07.778" v="977" actId="1032"/>
          <ac:graphicFrameMkLst>
            <pc:docMk/>
            <pc:sldMk cId="3990912519" sldId="288"/>
            <ac:graphicFrameMk id="4" creationId="{C970E0DA-E516-B344-9E53-DB18016C56FA}"/>
          </ac:graphicFrameMkLst>
        </pc:graphicFrameChg>
      </pc:sldChg>
      <pc:sldChg chg="modSp add">
        <pc:chgData name="Michaeljon Miller" userId="c575fe5cddd8b8cf" providerId="LiveId" clId="{923A4E56-4B61-5347-AEE8-B1681E0F0712}" dt="2018-10-25T00:41:23.699" v="2118" actId="12"/>
        <pc:sldMkLst>
          <pc:docMk/>
          <pc:sldMk cId="2254190330" sldId="289"/>
        </pc:sldMkLst>
        <pc:spChg chg="mod">
          <ac:chgData name="Michaeljon Miller" userId="c575fe5cddd8b8cf" providerId="LiveId" clId="{923A4E56-4B61-5347-AEE8-B1681E0F0712}" dt="2018-10-25T00:39:40.258" v="1758" actId="20577"/>
          <ac:spMkLst>
            <pc:docMk/>
            <pc:sldMk cId="2254190330" sldId="289"/>
            <ac:spMk id="2" creationId="{5B35B0D1-5227-9B4A-B308-5E3747DC1178}"/>
          </ac:spMkLst>
        </pc:spChg>
        <pc:spChg chg="mod">
          <ac:chgData name="Michaeljon Miller" userId="c575fe5cddd8b8cf" providerId="LiveId" clId="{923A4E56-4B61-5347-AEE8-B1681E0F0712}" dt="2018-10-25T00:41:23.699" v="2118" actId="12"/>
          <ac:spMkLst>
            <pc:docMk/>
            <pc:sldMk cId="2254190330" sldId="289"/>
            <ac:spMk id="3" creationId="{7F9B6183-B335-D346-8A41-C8A6B470ABCB}"/>
          </ac:spMkLst>
        </pc:spChg>
      </pc:sldChg>
      <pc:sldChg chg="modSp add">
        <pc:chgData name="Michaeljon Miller" userId="c575fe5cddd8b8cf" providerId="LiveId" clId="{923A4E56-4B61-5347-AEE8-B1681E0F0712}" dt="2018-10-25T00:43:12.671" v="2418" actId="20577"/>
        <pc:sldMkLst>
          <pc:docMk/>
          <pc:sldMk cId="4020242955" sldId="290"/>
        </pc:sldMkLst>
        <pc:spChg chg="mod">
          <ac:chgData name="Michaeljon Miller" userId="c575fe5cddd8b8cf" providerId="LiveId" clId="{923A4E56-4B61-5347-AEE8-B1681E0F0712}" dt="2018-10-25T00:41:40.818" v="2130" actId="5793"/>
          <ac:spMkLst>
            <pc:docMk/>
            <pc:sldMk cId="4020242955" sldId="290"/>
            <ac:spMk id="2" creationId="{34DCA9C2-03DF-3B44-88F4-983406004419}"/>
          </ac:spMkLst>
        </pc:spChg>
        <pc:spChg chg="mod">
          <ac:chgData name="Michaeljon Miller" userId="c575fe5cddd8b8cf" providerId="LiveId" clId="{923A4E56-4B61-5347-AEE8-B1681E0F0712}" dt="2018-10-25T00:43:12.671" v="2418" actId="20577"/>
          <ac:spMkLst>
            <pc:docMk/>
            <pc:sldMk cId="4020242955" sldId="290"/>
            <ac:spMk id="3" creationId="{3954AC26-0AC5-4944-9671-E13F56D630E4}"/>
          </ac:spMkLst>
        </pc:spChg>
      </pc:sldChg>
    </pc:docChg>
  </pc:docChgLst>
  <pc:docChgLst>
    <pc:chgData name="Michaeljon Miller" userId="c575fe5cddd8b8cf" providerId="LiveId" clId="{8EE028DF-8D3A-1F42-8AFC-887AF3121D48}"/>
    <pc:docChg chg="delSld modSld">
      <pc:chgData name="Michaeljon Miller" userId="c575fe5cddd8b8cf" providerId="LiveId" clId="{8EE028DF-8D3A-1F42-8AFC-887AF3121D48}" dt="2018-10-09T00:23:16.675" v="76" actId="20577"/>
      <pc:docMkLst>
        <pc:docMk/>
      </pc:docMkLst>
      <pc:sldChg chg="modSp">
        <pc:chgData name="Michaeljon Miller" userId="c575fe5cddd8b8cf" providerId="LiveId" clId="{8EE028DF-8D3A-1F42-8AFC-887AF3121D48}" dt="2018-10-09T00:23:16.675" v="76" actId="20577"/>
        <pc:sldMkLst>
          <pc:docMk/>
          <pc:sldMk cId="1096853142" sldId="256"/>
        </pc:sldMkLst>
        <pc:spChg chg="mod">
          <ac:chgData name="Michaeljon Miller" userId="c575fe5cddd8b8cf" providerId="LiveId" clId="{8EE028DF-8D3A-1F42-8AFC-887AF3121D48}" dt="2018-10-09T00:22:57.541" v="24" actId="20577"/>
          <ac:spMkLst>
            <pc:docMk/>
            <pc:sldMk cId="1096853142" sldId="256"/>
            <ac:spMk id="2" creationId="{00000000-0000-0000-0000-000000000000}"/>
          </ac:spMkLst>
        </pc:spChg>
        <pc:spChg chg="mod">
          <ac:chgData name="Michaeljon Miller" userId="c575fe5cddd8b8cf" providerId="LiveId" clId="{8EE028DF-8D3A-1F42-8AFC-887AF3121D48}" dt="2018-10-09T00:23:16.675" v="76" actId="20577"/>
          <ac:spMkLst>
            <pc:docMk/>
            <pc:sldMk cId="1096853142" sldId="256"/>
            <ac:spMk id="3" creationId="{00000000-0000-0000-0000-000000000000}"/>
          </ac:spMkLst>
        </pc:spChg>
      </pc:sldChg>
      <pc:sldChg chg="modSp">
        <pc:chgData name="Michaeljon Miller" userId="c575fe5cddd8b8cf" providerId="LiveId" clId="{8EE028DF-8D3A-1F42-8AFC-887AF3121D48}" dt="2018-10-09T00:22:44.661" v="14" actId="20577"/>
        <pc:sldMkLst>
          <pc:docMk/>
          <pc:sldMk cId="1558986522" sldId="267"/>
        </pc:sldMkLst>
        <pc:spChg chg="mod">
          <ac:chgData name="Michaeljon Miller" userId="c575fe5cddd8b8cf" providerId="LiveId" clId="{8EE028DF-8D3A-1F42-8AFC-887AF3121D48}" dt="2018-10-09T00:22:44.661" v="14" actId="20577"/>
          <ac:spMkLst>
            <pc:docMk/>
            <pc:sldMk cId="1558986522"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10/24/18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1C0AFF-717B-624F-A292-8957F33A0DBB}" type="slidenum">
              <a:rPr lang="en-US" smtClean="0"/>
              <a:t>6</a:t>
            </a:fld>
            <a:endParaRPr lang="en-US"/>
          </a:p>
        </p:txBody>
      </p:sp>
    </p:spTree>
    <p:extLst>
      <p:ext uri="{BB962C8B-B14F-4D97-AF65-F5344CB8AC3E}">
        <p14:creationId xmlns:p14="http://schemas.microsoft.com/office/powerpoint/2010/main" val="2140688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a:t>
            </a:r>
            <a:r>
              <a:rPr lang="en-US" dirty="0"/>
              <a:t> scientists</a:t>
            </a:r>
            <a:r>
              <a:rPr lang="en-US" baseline="0" dirty="0"/>
              <a:t> </a:t>
            </a:r>
            <a:r>
              <a:rPr lang="en-US" b="1" baseline="0" dirty="0"/>
              <a:t>who</a:t>
            </a:r>
            <a:r>
              <a:rPr lang="en-US" baseline="0" dirty="0"/>
              <a:t> need to request containers of chemicals, </a:t>
            </a:r>
            <a:r>
              <a:rPr lang="en-US" b="1" baseline="0" dirty="0"/>
              <a:t>the</a:t>
            </a:r>
            <a:r>
              <a:rPr lang="en-US" baseline="0" dirty="0"/>
              <a:t> Chemical Tracking System </a:t>
            </a:r>
            <a:r>
              <a:rPr lang="en-US" b="1" baseline="0" dirty="0"/>
              <a:t>is </a:t>
            </a:r>
            <a:r>
              <a:rPr lang="en-US" baseline="0" dirty="0"/>
              <a:t>an information system </a:t>
            </a:r>
            <a:r>
              <a:rPr lang="en-US" b="1" baseline="0" dirty="0"/>
              <a:t>that</a:t>
            </a:r>
            <a:r>
              <a:rPr lang="en-US" baseline="0" dirty="0"/>
              <a:t> will provide a single point of access to the chemical stockroom and to vendors. The system will store the location of every chemical contain within the company, the quantity of material remaining in it, and the complete history of each container’s locations and usage. This system will save the company 25 percent on chemical costs in the first year of use by allowing the company to full exploit chemicals that are already available within the company, dispose of fewer partially used or expired containers, and use a standard chemical purchasing process. </a:t>
            </a:r>
            <a:r>
              <a:rPr lang="en-US" b="1" baseline="0" dirty="0"/>
              <a:t>Unlike</a:t>
            </a:r>
            <a:r>
              <a:rPr lang="en-US" baseline="0" dirty="0"/>
              <a:t> the current manual ordering process, </a:t>
            </a:r>
            <a:r>
              <a:rPr lang="en-US" b="1" baseline="0" dirty="0"/>
              <a:t>our product </a:t>
            </a:r>
            <a:r>
              <a:rPr lang="en-US" baseline="0" dirty="0"/>
              <a:t>will generate all reports required to comply with federal and state government regulations that require the reporting of chemical usage, storage, and disposal.</a:t>
            </a:r>
            <a:endParaRPr lang="en-US" dirty="0"/>
          </a:p>
        </p:txBody>
      </p:sp>
      <p:sp>
        <p:nvSpPr>
          <p:cNvPr id="4" name="Slide Number Placeholder 3"/>
          <p:cNvSpPr>
            <a:spLocks noGrp="1"/>
          </p:cNvSpPr>
          <p:nvPr>
            <p:ph type="sldNum" sz="quarter" idx="10"/>
          </p:nvPr>
        </p:nvSpPr>
        <p:spPr/>
        <p:txBody>
          <a:bodyPr/>
          <a:lstStyle/>
          <a:p>
            <a:fld id="{381C0AFF-717B-624F-A292-8957F33A0DBB}" type="slidenum">
              <a:rPr lang="en-US" smtClean="0"/>
              <a:t>13</a:t>
            </a:fld>
            <a:endParaRPr lang="en-US"/>
          </a:p>
        </p:txBody>
      </p:sp>
    </p:spTree>
    <p:extLst>
      <p:ext uri="{BB962C8B-B14F-4D97-AF65-F5344CB8AC3E}">
        <p14:creationId xmlns:p14="http://schemas.microsoft.com/office/powerpoint/2010/main" val="152504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10/24/18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10/24/18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10/24/18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10/24/18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CPSC 5100</a:t>
            </a:r>
          </a:p>
        </p:txBody>
      </p:sp>
      <p:sp>
        <p:nvSpPr>
          <p:cNvPr id="3" name="Subtitle 2"/>
          <p:cNvSpPr>
            <a:spLocks noGrp="1"/>
          </p:cNvSpPr>
          <p:nvPr>
            <p:ph type="subTitle" idx="1"/>
          </p:nvPr>
        </p:nvSpPr>
        <p:spPr/>
        <p:txBody>
          <a:bodyPr/>
          <a:lstStyle/>
          <a:p>
            <a:r>
              <a:rPr lang="en-US" dirty="0"/>
              <a:t>24 October – The Product Vision</a:t>
            </a:r>
          </a:p>
        </p:txBody>
      </p:sp>
    </p:spTree>
    <p:extLst>
      <p:ext uri="{BB962C8B-B14F-4D97-AF65-F5344CB8AC3E}">
        <p14:creationId xmlns:p14="http://schemas.microsoft.com/office/powerpoint/2010/main" val="109685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template – Business requirements</a:t>
            </a:r>
          </a:p>
        </p:txBody>
      </p:sp>
      <p:sp>
        <p:nvSpPr>
          <p:cNvPr id="4" name="Content Placeholder 3"/>
          <p:cNvSpPr>
            <a:spLocks noGrp="1"/>
          </p:cNvSpPr>
          <p:nvPr>
            <p:ph idx="1"/>
          </p:nvPr>
        </p:nvSpPr>
        <p:spPr/>
        <p:txBody>
          <a:bodyPr/>
          <a:lstStyle/>
          <a:p>
            <a:pPr marL="0" indent="0">
              <a:buNone/>
            </a:pPr>
            <a:endParaRPr lang="en-US" dirty="0"/>
          </a:p>
          <a:p>
            <a:pPr marL="0" indent="0">
              <a:buNone/>
            </a:pPr>
            <a:r>
              <a:rPr lang="en-US" dirty="0"/>
              <a:t>Background</a:t>
            </a:r>
          </a:p>
          <a:p>
            <a:pPr marL="0" indent="0">
              <a:buNone/>
            </a:pPr>
            <a:r>
              <a:rPr lang="en-US" dirty="0"/>
              <a:t>Business opportunity</a:t>
            </a:r>
          </a:p>
          <a:p>
            <a:pPr marL="0" indent="0">
              <a:buNone/>
            </a:pPr>
            <a:r>
              <a:rPr lang="en-US" dirty="0"/>
              <a:t>Business objectives</a:t>
            </a:r>
          </a:p>
          <a:p>
            <a:pPr marL="0" indent="0">
              <a:buNone/>
            </a:pPr>
            <a:r>
              <a:rPr lang="en-US" dirty="0"/>
              <a:t>Success metrics</a:t>
            </a:r>
          </a:p>
          <a:p>
            <a:pPr marL="0" indent="0">
              <a:buNone/>
            </a:pPr>
            <a:r>
              <a:rPr lang="en-US" dirty="0"/>
              <a:t>Vision statement</a:t>
            </a:r>
          </a:p>
          <a:p>
            <a:pPr marL="0" indent="0">
              <a:buNone/>
            </a:pPr>
            <a:r>
              <a:rPr lang="en-US" dirty="0"/>
              <a:t>Business risks</a:t>
            </a:r>
          </a:p>
          <a:p>
            <a:pPr marL="0" indent="0">
              <a:buNone/>
            </a:pPr>
            <a:r>
              <a:rPr lang="en-US" dirty="0"/>
              <a:t>Assumptions and dependencies</a:t>
            </a:r>
          </a:p>
          <a:p>
            <a:pPr marL="0" indent="0">
              <a:buNone/>
            </a:pPr>
            <a:endParaRPr lang="en-US" dirty="0"/>
          </a:p>
        </p:txBody>
      </p:sp>
    </p:spTree>
    <p:extLst>
      <p:ext uri="{BB962C8B-B14F-4D97-AF65-F5344CB8AC3E}">
        <p14:creationId xmlns:p14="http://schemas.microsoft.com/office/powerpoint/2010/main" val="118193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template – Scope</a:t>
            </a:r>
          </a:p>
        </p:txBody>
      </p:sp>
      <p:sp>
        <p:nvSpPr>
          <p:cNvPr id="5" name="Content Placeholder 4"/>
          <p:cNvSpPr>
            <a:spLocks noGrp="1"/>
          </p:cNvSpPr>
          <p:nvPr>
            <p:ph idx="1"/>
          </p:nvPr>
        </p:nvSpPr>
        <p:spPr/>
        <p:txBody>
          <a:bodyPr/>
          <a:lstStyle/>
          <a:p>
            <a:pPr marL="0" indent="0">
              <a:buNone/>
            </a:pPr>
            <a:endParaRPr lang="en-US" dirty="0"/>
          </a:p>
          <a:p>
            <a:pPr marL="0" indent="0">
              <a:buNone/>
            </a:pPr>
            <a:r>
              <a:rPr lang="en-US" dirty="0"/>
              <a:t>Major features</a:t>
            </a:r>
          </a:p>
          <a:p>
            <a:pPr marL="0" indent="0">
              <a:buNone/>
            </a:pPr>
            <a:r>
              <a:rPr lang="en-US" dirty="0"/>
              <a:t>Scope of initial release</a:t>
            </a:r>
          </a:p>
          <a:p>
            <a:pPr marL="0" indent="0">
              <a:buNone/>
            </a:pPr>
            <a:r>
              <a:rPr lang="en-US" dirty="0"/>
              <a:t>Scope of subsequence releases</a:t>
            </a:r>
          </a:p>
          <a:p>
            <a:pPr marL="0" indent="0">
              <a:buNone/>
            </a:pPr>
            <a:r>
              <a:rPr lang="en-US" dirty="0"/>
              <a:t>Limitations and exclusions</a:t>
            </a:r>
          </a:p>
        </p:txBody>
      </p:sp>
    </p:spTree>
    <p:extLst>
      <p:ext uri="{BB962C8B-B14F-4D97-AF65-F5344CB8AC3E}">
        <p14:creationId xmlns:p14="http://schemas.microsoft.com/office/powerpoint/2010/main" val="244850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template – Context</a:t>
            </a:r>
          </a:p>
        </p:txBody>
      </p:sp>
      <p:sp>
        <p:nvSpPr>
          <p:cNvPr id="5" name="Content Placeholder 4"/>
          <p:cNvSpPr>
            <a:spLocks noGrp="1"/>
          </p:cNvSpPr>
          <p:nvPr>
            <p:ph idx="1"/>
          </p:nvPr>
        </p:nvSpPr>
        <p:spPr/>
        <p:txBody>
          <a:bodyPr/>
          <a:lstStyle/>
          <a:p>
            <a:pPr marL="0" indent="0">
              <a:buNone/>
            </a:pPr>
            <a:endParaRPr lang="en-US" dirty="0"/>
          </a:p>
          <a:p>
            <a:pPr marL="0" indent="0">
              <a:buNone/>
            </a:pPr>
            <a:r>
              <a:rPr lang="en-US" dirty="0"/>
              <a:t>Stakeholder profiles</a:t>
            </a:r>
          </a:p>
          <a:p>
            <a:pPr marL="0" indent="0">
              <a:buNone/>
            </a:pPr>
            <a:r>
              <a:rPr lang="en-US" dirty="0"/>
              <a:t>Project priorities</a:t>
            </a:r>
          </a:p>
          <a:p>
            <a:pPr marL="0" indent="0">
              <a:buNone/>
            </a:pPr>
            <a:r>
              <a:rPr lang="en-US" dirty="0"/>
              <a:t>Deployment considerations</a:t>
            </a:r>
          </a:p>
        </p:txBody>
      </p:sp>
    </p:spTree>
    <p:extLst>
      <p:ext uri="{BB962C8B-B14F-4D97-AF65-F5344CB8AC3E}">
        <p14:creationId xmlns:p14="http://schemas.microsoft.com/office/powerpoint/2010/main" val="197749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Vision statement</a:t>
            </a:r>
          </a:p>
        </p:txBody>
      </p:sp>
      <p:sp>
        <p:nvSpPr>
          <p:cNvPr id="6" name="Content Placeholder 5"/>
          <p:cNvSpPr>
            <a:spLocks noGrp="1"/>
          </p:cNvSpPr>
          <p:nvPr>
            <p:ph idx="1"/>
          </p:nvPr>
        </p:nvSpPr>
        <p:spPr/>
        <p:txBody>
          <a:bodyPr/>
          <a:lstStyle/>
          <a:p>
            <a:pPr marL="0" indent="0">
              <a:buNone/>
            </a:pPr>
            <a:r>
              <a:rPr lang="en-US" b="1" dirty="0"/>
              <a:t>For</a:t>
            </a:r>
            <a:r>
              <a:rPr lang="en-US" dirty="0"/>
              <a:t> [ target customer ]</a:t>
            </a:r>
          </a:p>
          <a:p>
            <a:pPr marL="0" indent="0">
              <a:buNone/>
            </a:pPr>
            <a:r>
              <a:rPr lang="en-US" b="1" dirty="0"/>
              <a:t>Who</a:t>
            </a:r>
            <a:r>
              <a:rPr lang="en-US" dirty="0"/>
              <a:t> [ statement of the need or opportunity ]</a:t>
            </a:r>
          </a:p>
          <a:p>
            <a:pPr marL="0" indent="0">
              <a:buNone/>
            </a:pPr>
            <a:r>
              <a:rPr lang="en-US" b="1" dirty="0"/>
              <a:t>The</a:t>
            </a:r>
            <a:r>
              <a:rPr lang="en-US" dirty="0"/>
              <a:t> [ product name ]</a:t>
            </a:r>
          </a:p>
          <a:p>
            <a:pPr marL="0" indent="0">
              <a:buNone/>
            </a:pPr>
            <a:r>
              <a:rPr lang="en-US" b="1" dirty="0"/>
              <a:t>Is</a:t>
            </a:r>
            <a:r>
              <a:rPr lang="en-US" dirty="0"/>
              <a:t> [ product category ]</a:t>
            </a:r>
          </a:p>
          <a:p>
            <a:pPr marL="0" indent="0">
              <a:buNone/>
            </a:pPr>
            <a:r>
              <a:rPr lang="en-US" b="1" dirty="0"/>
              <a:t>That</a:t>
            </a:r>
            <a:r>
              <a:rPr lang="en-US" dirty="0"/>
              <a:t> [ major capabilities, key benefit, compelling reason to use or buy ]</a:t>
            </a:r>
          </a:p>
          <a:p>
            <a:pPr marL="0" indent="0">
              <a:buNone/>
            </a:pPr>
            <a:r>
              <a:rPr lang="en-US" b="1" dirty="0"/>
              <a:t>Unlike</a:t>
            </a:r>
            <a:r>
              <a:rPr lang="en-US" dirty="0"/>
              <a:t> [ primary competitive alternative, current system, model ]</a:t>
            </a:r>
          </a:p>
          <a:p>
            <a:pPr marL="0" indent="0">
              <a:buNone/>
            </a:pPr>
            <a:r>
              <a:rPr lang="en-US" b="1" dirty="0"/>
              <a:t>Our product </a:t>
            </a:r>
            <a:r>
              <a:rPr lang="en-US" dirty="0"/>
              <a:t>[ statement of primary differentiation and advantage ]</a:t>
            </a:r>
          </a:p>
        </p:txBody>
      </p:sp>
    </p:spTree>
    <p:extLst>
      <p:ext uri="{BB962C8B-B14F-4D97-AF65-F5344CB8AC3E}">
        <p14:creationId xmlns:p14="http://schemas.microsoft.com/office/powerpoint/2010/main" val="50920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1748-B5F4-EB4D-85C6-64B1BD3C5A90}"/>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26476358-1B52-B345-AE49-0943607F5004}"/>
              </a:ext>
            </a:extLst>
          </p:cNvPr>
          <p:cNvSpPr>
            <a:spLocks noGrp="1"/>
          </p:cNvSpPr>
          <p:nvPr>
            <p:ph idx="1"/>
          </p:nvPr>
        </p:nvSpPr>
        <p:spPr/>
        <p:txBody>
          <a:bodyPr>
            <a:normAutofit fontScale="92500" lnSpcReduction="10000"/>
          </a:bodyPr>
          <a:lstStyle/>
          <a:p>
            <a:pPr marL="0" indent="0">
              <a:buNone/>
            </a:pPr>
            <a:r>
              <a:rPr lang="en-US" b="1" dirty="0">
                <a:solidFill>
                  <a:schemeClr val="accent2"/>
                </a:solidFill>
              </a:rPr>
              <a:t>For</a:t>
            </a:r>
            <a:r>
              <a:rPr lang="en-US" dirty="0"/>
              <a:t> scientists </a:t>
            </a:r>
            <a:r>
              <a:rPr lang="en-US" b="1" dirty="0">
                <a:solidFill>
                  <a:schemeClr val="accent2"/>
                </a:solidFill>
              </a:rPr>
              <a:t>who</a:t>
            </a:r>
            <a:r>
              <a:rPr lang="en-US" dirty="0"/>
              <a:t> need to request containers of chemicals, </a:t>
            </a:r>
            <a:r>
              <a:rPr lang="en-US" b="1" dirty="0">
                <a:solidFill>
                  <a:schemeClr val="accent2"/>
                </a:solidFill>
              </a:rPr>
              <a:t>the</a:t>
            </a:r>
            <a:r>
              <a:rPr lang="en-US" dirty="0"/>
              <a:t> Chemical Tracking System </a:t>
            </a:r>
            <a:r>
              <a:rPr lang="en-US" b="1" dirty="0">
                <a:solidFill>
                  <a:schemeClr val="accent2"/>
                </a:solidFill>
              </a:rPr>
              <a:t>is</a:t>
            </a:r>
            <a:r>
              <a:rPr lang="en-US" b="1" dirty="0"/>
              <a:t> </a:t>
            </a:r>
            <a:r>
              <a:rPr lang="en-US" dirty="0"/>
              <a:t>an information system </a:t>
            </a:r>
            <a:r>
              <a:rPr lang="en-US" b="1" dirty="0">
                <a:solidFill>
                  <a:schemeClr val="accent2"/>
                </a:solidFill>
              </a:rPr>
              <a:t>that</a:t>
            </a:r>
            <a:r>
              <a:rPr lang="en-US" dirty="0"/>
              <a:t> will provide a single point of access to the chemical stockroom and to vendors. The system will store the location of every chemical contain within the company, the quantity of material remaining in it, and the complete history of each container’s locations and usage. This system will save the company 25 percent on chemical costs in the first year of use by allowing the company to full exploit chemicals that are already available within the company, dispose of fewer partially used or expired containers, and use a standard chemical purchasing process. </a:t>
            </a:r>
            <a:r>
              <a:rPr lang="en-US" b="1" dirty="0">
                <a:solidFill>
                  <a:schemeClr val="accent2"/>
                </a:solidFill>
              </a:rPr>
              <a:t>Unlike</a:t>
            </a:r>
            <a:r>
              <a:rPr lang="en-US" dirty="0"/>
              <a:t> the current manual ordering process, </a:t>
            </a:r>
            <a:r>
              <a:rPr lang="en-US" b="1" dirty="0">
                <a:solidFill>
                  <a:schemeClr val="accent2"/>
                </a:solidFill>
              </a:rPr>
              <a:t>our product </a:t>
            </a:r>
            <a:r>
              <a:rPr lang="en-US" dirty="0"/>
              <a:t>will generate all reports required to comply with federal and state government regulations that require the reporting of chemical usage, storage, and disposal.</a:t>
            </a:r>
          </a:p>
        </p:txBody>
      </p:sp>
    </p:spTree>
    <p:extLst>
      <p:ext uri="{BB962C8B-B14F-4D97-AF65-F5344CB8AC3E}">
        <p14:creationId xmlns:p14="http://schemas.microsoft.com/office/powerpoint/2010/main" val="80428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838200" y="280787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i="1" dirty="0"/>
              <a:t>We blue-skied the requirements too much</a:t>
            </a:r>
          </a:p>
        </p:txBody>
      </p:sp>
    </p:spTree>
    <p:extLst>
      <p:ext uri="{BB962C8B-B14F-4D97-AF65-F5344CB8AC3E}">
        <p14:creationId xmlns:p14="http://schemas.microsoft.com/office/powerpoint/2010/main" val="3728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profiles</a:t>
            </a:r>
          </a:p>
        </p:txBody>
      </p:sp>
      <p:sp>
        <p:nvSpPr>
          <p:cNvPr id="3" name="Content Placeholder 2"/>
          <p:cNvSpPr>
            <a:spLocks noGrp="1"/>
          </p:cNvSpPr>
          <p:nvPr>
            <p:ph idx="1"/>
          </p:nvPr>
        </p:nvSpPr>
        <p:spPr/>
        <p:txBody>
          <a:bodyPr/>
          <a:lstStyle/>
          <a:p>
            <a:pPr marL="0" indent="0">
              <a:buNone/>
            </a:pPr>
            <a:r>
              <a:rPr lang="en-US" dirty="0"/>
              <a:t>The major value or benefit the stakeholder will receive</a:t>
            </a:r>
          </a:p>
          <a:p>
            <a:pPr marL="457200" lvl="1" indent="0">
              <a:buNone/>
            </a:pPr>
            <a:r>
              <a:rPr lang="en-US" dirty="0"/>
              <a:t>Improved productivity, reduced rework and waste, cost savings, streamlined business processes, automation of manual tasks, ability to perform new tasks, better compliance with standards and regulations, improved usability</a:t>
            </a:r>
          </a:p>
          <a:p>
            <a:pPr marL="0" indent="0">
              <a:buNone/>
            </a:pPr>
            <a:r>
              <a:rPr lang="en-US" dirty="0"/>
              <a:t>Their likely attitudes toward the product</a:t>
            </a:r>
          </a:p>
          <a:p>
            <a:pPr marL="0" indent="0">
              <a:buNone/>
            </a:pPr>
            <a:r>
              <a:rPr lang="en-US" dirty="0"/>
              <a:t>Major features and characteristics of interest</a:t>
            </a:r>
          </a:p>
          <a:p>
            <a:pPr marL="0" indent="0">
              <a:buNone/>
            </a:pPr>
            <a:r>
              <a:rPr lang="en-US" dirty="0"/>
              <a:t>Any known constraints the must be accommodated</a:t>
            </a:r>
          </a:p>
        </p:txBody>
      </p:sp>
    </p:spTree>
    <p:extLst>
      <p:ext uri="{BB962C8B-B14F-4D97-AF65-F5344CB8AC3E}">
        <p14:creationId xmlns:p14="http://schemas.microsoft.com/office/powerpoint/2010/main" val="1866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B0D1-5227-9B4A-B308-5E3747DC1178}"/>
              </a:ext>
            </a:extLst>
          </p:cNvPr>
          <p:cNvSpPr>
            <a:spLocks noGrp="1"/>
          </p:cNvSpPr>
          <p:nvPr>
            <p:ph type="title"/>
          </p:nvPr>
        </p:nvSpPr>
        <p:spPr/>
        <p:txBody>
          <a:bodyPr/>
          <a:lstStyle/>
          <a:p>
            <a:r>
              <a:rPr lang="en-US" dirty="0"/>
              <a:t>Project priorities</a:t>
            </a:r>
          </a:p>
        </p:txBody>
      </p:sp>
      <p:sp>
        <p:nvSpPr>
          <p:cNvPr id="3" name="Content Placeholder 2">
            <a:extLst>
              <a:ext uri="{FF2B5EF4-FFF2-40B4-BE49-F238E27FC236}">
                <a16:creationId xmlns:a16="http://schemas.microsoft.com/office/drawing/2014/main" id="{7F9B6183-B335-D346-8A41-C8A6B470ABCB}"/>
              </a:ext>
            </a:extLst>
          </p:cNvPr>
          <p:cNvSpPr>
            <a:spLocks noGrp="1"/>
          </p:cNvSpPr>
          <p:nvPr>
            <p:ph idx="1"/>
          </p:nvPr>
        </p:nvSpPr>
        <p:spPr/>
        <p:txBody>
          <a:bodyPr/>
          <a:lstStyle/>
          <a:p>
            <a:pPr marL="0" indent="0">
              <a:buNone/>
            </a:pPr>
            <a:r>
              <a:rPr lang="en-US" dirty="0"/>
              <a:t>Five dimensions</a:t>
            </a:r>
          </a:p>
          <a:p>
            <a:pPr marL="457200" lvl="1" indent="0">
              <a:buNone/>
            </a:pPr>
            <a:r>
              <a:rPr lang="en-US" dirty="0"/>
              <a:t>Features, quality, schedule, cost, and staff / resources</a:t>
            </a:r>
          </a:p>
          <a:p>
            <a:pPr marL="457200" lvl="1" indent="0">
              <a:buNone/>
            </a:pPr>
            <a:endParaRPr lang="en-US" dirty="0"/>
          </a:p>
          <a:p>
            <a:pPr marL="0" indent="0">
              <a:buNone/>
            </a:pPr>
            <a:r>
              <a:rPr lang="en-US" dirty="0"/>
              <a:t>The categories</a:t>
            </a:r>
          </a:p>
          <a:p>
            <a:pPr marL="457200" lvl="1" indent="0">
              <a:buNone/>
            </a:pPr>
            <a:r>
              <a:rPr lang="en-US" b="1" dirty="0"/>
              <a:t>Constraint</a:t>
            </a:r>
            <a:r>
              <a:rPr lang="en-US" dirty="0"/>
              <a:t> – a limiting factor in which the team must operate</a:t>
            </a:r>
          </a:p>
          <a:p>
            <a:pPr marL="457200" lvl="1" indent="0">
              <a:buNone/>
            </a:pPr>
            <a:r>
              <a:rPr lang="en-US" b="1" dirty="0"/>
              <a:t>Driver</a:t>
            </a:r>
            <a:r>
              <a:rPr lang="en-US" dirty="0"/>
              <a:t> – A significant success factor with limited flexibility for adjustment</a:t>
            </a:r>
          </a:p>
          <a:p>
            <a:pPr marL="457200" lvl="1" indent="0">
              <a:buNone/>
            </a:pPr>
            <a:r>
              <a:rPr lang="en-US" b="1" dirty="0"/>
              <a:t>Degree of freedom </a:t>
            </a:r>
            <a:r>
              <a:rPr lang="en-US" dirty="0"/>
              <a:t>– A factor the team can adjust and balance</a:t>
            </a:r>
          </a:p>
        </p:txBody>
      </p:sp>
    </p:spTree>
    <p:extLst>
      <p:ext uri="{BB962C8B-B14F-4D97-AF65-F5344CB8AC3E}">
        <p14:creationId xmlns:p14="http://schemas.microsoft.com/office/powerpoint/2010/main" val="225419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A9C2-03DF-3B44-88F4-983406004419}"/>
              </a:ext>
            </a:extLst>
          </p:cNvPr>
          <p:cNvSpPr>
            <a:spLocks noGrp="1"/>
          </p:cNvSpPr>
          <p:nvPr>
            <p:ph type="title"/>
          </p:nvPr>
        </p:nvSpPr>
        <p:spPr/>
        <p:txBody>
          <a:bodyPr/>
          <a:lstStyle/>
          <a:p>
            <a:r>
              <a:rPr lang="en-US" dirty="0"/>
              <a:t>Suppose…</a:t>
            </a:r>
          </a:p>
        </p:txBody>
      </p:sp>
      <p:sp>
        <p:nvSpPr>
          <p:cNvPr id="3" name="Content Placeholder 2">
            <a:extLst>
              <a:ext uri="{FF2B5EF4-FFF2-40B4-BE49-F238E27FC236}">
                <a16:creationId xmlns:a16="http://schemas.microsoft.com/office/drawing/2014/main" id="{3954AC26-0AC5-4944-9671-E13F56D630E4}"/>
              </a:ext>
            </a:extLst>
          </p:cNvPr>
          <p:cNvSpPr>
            <a:spLocks noGrp="1"/>
          </p:cNvSpPr>
          <p:nvPr>
            <p:ph idx="1"/>
          </p:nvPr>
        </p:nvSpPr>
        <p:spPr/>
        <p:txBody>
          <a:bodyPr/>
          <a:lstStyle/>
          <a:p>
            <a:pPr marL="0" indent="0">
              <a:buNone/>
            </a:pPr>
            <a:r>
              <a:rPr lang="en-US" dirty="0"/>
              <a:t>Marketing suddenly demands that you release one month early</a:t>
            </a:r>
          </a:p>
          <a:p>
            <a:pPr marL="0" indent="0">
              <a:buNone/>
            </a:pPr>
            <a:endParaRPr lang="en-US" dirty="0"/>
          </a:p>
          <a:p>
            <a:pPr marL="0" indent="0">
              <a:buNone/>
            </a:pPr>
            <a:r>
              <a:rPr lang="en-US" dirty="0"/>
              <a:t>Do you</a:t>
            </a:r>
          </a:p>
          <a:p>
            <a:pPr marL="457200" lvl="1" indent="0">
              <a:buNone/>
            </a:pPr>
            <a:r>
              <a:rPr lang="en-US" dirty="0"/>
              <a:t>Defer some requirements to a later release?</a:t>
            </a:r>
          </a:p>
          <a:p>
            <a:pPr marL="457200" lvl="1" indent="0">
              <a:buNone/>
            </a:pPr>
            <a:r>
              <a:rPr lang="en-US" dirty="0"/>
              <a:t>Shorten the planned testing cycle?</a:t>
            </a:r>
          </a:p>
          <a:p>
            <a:pPr marL="457200" lvl="1" indent="0">
              <a:buNone/>
            </a:pPr>
            <a:r>
              <a:rPr lang="en-US" dirty="0"/>
              <a:t>Demand overtime from your staff and / or augment staff?</a:t>
            </a:r>
          </a:p>
          <a:p>
            <a:pPr marL="457200" lvl="1" indent="0">
              <a:buNone/>
            </a:pPr>
            <a:r>
              <a:rPr lang="en-US" dirty="0"/>
              <a:t>Shift resources from other projects?</a:t>
            </a:r>
          </a:p>
        </p:txBody>
      </p:sp>
    </p:spTree>
    <p:extLst>
      <p:ext uri="{BB962C8B-B14F-4D97-AF65-F5344CB8AC3E}">
        <p14:creationId xmlns:p14="http://schemas.microsoft.com/office/powerpoint/2010/main" val="402024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next week</a:t>
            </a:r>
            <a:endParaRPr lang="en-US" dirty="0"/>
          </a:p>
        </p:txBody>
      </p:sp>
      <p:sp>
        <p:nvSpPr>
          <p:cNvPr id="3" name="Content Placeholder 2"/>
          <p:cNvSpPr>
            <a:spLocks noGrp="1"/>
          </p:cNvSpPr>
          <p:nvPr>
            <p:ph idx="1"/>
          </p:nvPr>
        </p:nvSpPr>
        <p:spPr/>
        <p:txBody>
          <a:bodyPr/>
          <a:lstStyle/>
          <a:p>
            <a:pPr marL="0" indent="0">
              <a:buNone/>
            </a:pPr>
            <a:r>
              <a:rPr lang="en-US" dirty="0"/>
              <a:t>Mid-term on Monday</a:t>
            </a:r>
          </a:p>
          <a:p>
            <a:pPr marL="457200" lvl="1" indent="0">
              <a:buNone/>
            </a:pPr>
            <a:r>
              <a:rPr lang="en-US" dirty="0"/>
              <a:t>All lecture materials are fair game</a:t>
            </a:r>
          </a:p>
          <a:p>
            <a:pPr marL="457200" lvl="1" indent="0">
              <a:buNone/>
            </a:pPr>
            <a:r>
              <a:rPr lang="en-US" dirty="0"/>
              <a:t>All reading assignments are fair game</a:t>
            </a:r>
          </a:p>
          <a:p>
            <a:pPr marL="457200" lvl="1" indent="0">
              <a:buNone/>
            </a:pPr>
            <a:r>
              <a:rPr lang="en-US" dirty="0"/>
              <a:t>Things we’ve talked about in class… also fair game</a:t>
            </a:r>
          </a:p>
          <a:p>
            <a:pPr marL="0" indent="0">
              <a:buNone/>
            </a:pPr>
            <a:endParaRPr lang="en-US" dirty="0"/>
          </a:p>
        </p:txBody>
      </p:sp>
    </p:spTree>
    <p:extLst>
      <p:ext uri="{BB962C8B-B14F-4D97-AF65-F5344CB8AC3E}">
        <p14:creationId xmlns:p14="http://schemas.microsoft.com/office/powerpoint/2010/main" val="15589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Product vision</a:t>
            </a:r>
          </a:p>
        </p:txBody>
      </p:sp>
      <p:sp>
        <p:nvSpPr>
          <p:cNvPr id="5" name="Text Placeholder 4"/>
          <p:cNvSpPr>
            <a:spLocks noGrp="1"/>
          </p:cNvSpPr>
          <p:nvPr>
            <p:ph type="body" idx="1"/>
          </p:nvPr>
        </p:nvSpPr>
        <p:spPr/>
        <p:txBody>
          <a:bodyPr/>
          <a:lstStyle/>
          <a:p>
            <a:r>
              <a:rPr lang="en-US" dirty="0"/>
              <a:t>Understanding the business requirements</a:t>
            </a:r>
          </a:p>
        </p:txBody>
      </p:sp>
    </p:spTree>
    <p:extLst>
      <p:ext uri="{BB962C8B-B14F-4D97-AF65-F5344CB8AC3E}">
        <p14:creationId xmlns:p14="http://schemas.microsoft.com/office/powerpoint/2010/main" val="171051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04028-89B7-804F-8520-1768FE3F6CBA}"/>
              </a:ext>
            </a:extLst>
          </p:cNvPr>
          <p:cNvSpPr>
            <a:spLocks noGrp="1"/>
          </p:cNvSpPr>
          <p:nvPr>
            <p:ph type="title"/>
          </p:nvPr>
        </p:nvSpPr>
        <p:spPr/>
        <p:txBody>
          <a:bodyPr/>
          <a:lstStyle/>
          <a:p>
            <a:r>
              <a:rPr lang="en-US" dirty="0"/>
              <a:t>What? Business Requirements</a:t>
            </a:r>
          </a:p>
        </p:txBody>
      </p:sp>
      <p:sp>
        <p:nvSpPr>
          <p:cNvPr id="5" name="Content Placeholder 4">
            <a:extLst>
              <a:ext uri="{FF2B5EF4-FFF2-40B4-BE49-F238E27FC236}">
                <a16:creationId xmlns:a16="http://schemas.microsoft.com/office/drawing/2014/main" id="{1B452FFA-F11D-8F4C-8E86-FD7E4F023A99}"/>
              </a:ext>
            </a:extLst>
          </p:cNvPr>
          <p:cNvSpPr>
            <a:spLocks noGrp="1"/>
          </p:cNvSpPr>
          <p:nvPr>
            <p:ph idx="1"/>
          </p:nvPr>
        </p:nvSpPr>
        <p:spPr/>
        <p:txBody>
          <a:bodyPr/>
          <a:lstStyle/>
          <a:p>
            <a:pPr marL="0" indent="0" algn="ctr">
              <a:buNone/>
            </a:pPr>
            <a:r>
              <a:rPr lang="en-US" i="1" dirty="0"/>
              <a:t>The set of information that, in aggregate, describes a need that leads to one or more projects to deliver a solution and the desired ultimate business outcomes.</a:t>
            </a:r>
          </a:p>
          <a:p>
            <a:pPr marL="0" indent="0" algn="ctr">
              <a:buNone/>
            </a:pPr>
            <a:endParaRPr lang="en-US" i="1" dirty="0"/>
          </a:p>
          <a:p>
            <a:pPr marL="0" indent="0">
              <a:buNone/>
            </a:pPr>
            <a:r>
              <a:rPr lang="en-US" dirty="0"/>
              <a:t>These are made up of</a:t>
            </a:r>
          </a:p>
          <a:p>
            <a:pPr marL="457200" lvl="1" indent="0">
              <a:buNone/>
            </a:pPr>
            <a:r>
              <a:rPr lang="en-US" dirty="0"/>
              <a:t>Business opportunities</a:t>
            </a:r>
          </a:p>
          <a:p>
            <a:pPr marL="457200" lvl="1" indent="0">
              <a:buNone/>
            </a:pPr>
            <a:r>
              <a:rPr lang="en-US" dirty="0"/>
              <a:t>Business objectives</a:t>
            </a:r>
          </a:p>
          <a:p>
            <a:pPr marL="457200" lvl="1" indent="0">
              <a:buNone/>
            </a:pPr>
            <a:r>
              <a:rPr lang="en-US" dirty="0"/>
              <a:t>Success metrics</a:t>
            </a:r>
          </a:p>
          <a:p>
            <a:pPr marL="457200" lvl="1" indent="0">
              <a:buNone/>
            </a:pPr>
            <a:r>
              <a:rPr lang="en-US" dirty="0"/>
              <a:t>…and a vision statement</a:t>
            </a:r>
          </a:p>
        </p:txBody>
      </p:sp>
    </p:spTree>
    <p:extLst>
      <p:ext uri="{BB962C8B-B14F-4D97-AF65-F5344CB8AC3E}">
        <p14:creationId xmlns:p14="http://schemas.microsoft.com/office/powerpoint/2010/main" val="27250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7DF-72D7-8048-B919-5289BB18BE32}"/>
              </a:ext>
            </a:extLst>
          </p:cNvPr>
          <p:cNvSpPr>
            <a:spLocks noGrp="1"/>
          </p:cNvSpPr>
          <p:nvPr>
            <p:ph type="title"/>
          </p:nvPr>
        </p:nvSpPr>
        <p:spPr/>
        <p:txBody>
          <a:bodyPr/>
          <a:lstStyle/>
          <a:p>
            <a:r>
              <a:rPr lang="en-US" dirty="0"/>
              <a:t>Why? Business Requirements</a:t>
            </a:r>
          </a:p>
        </p:txBody>
      </p:sp>
      <p:sp>
        <p:nvSpPr>
          <p:cNvPr id="3" name="Content Placeholder 2">
            <a:extLst>
              <a:ext uri="{FF2B5EF4-FFF2-40B4-BE49-F238E27FC236}">
                <a16:creationId xmlns:a16="http://schemas.microsoft.com/office/drawing/2014/main" id="{56A0B038-6C26-634A-92F1-B852EDAE5F6B}"/>
              </a:ext>
            </a:extLst>
          </p:cNvPr>
          <p:cNvSpPr>
            <a:spLocks noGrp="1"/>
          </p:cNvSpPr>
          <p:nvPr>
            <p:ph idx="1"/>
          </p:nvPr>
        </p:nvSpPr>
        <p:spPr/>
        <p:txBody>
          <a:bodyPr/>
          <a:lstStyle/>
          <a:p>
            <a:pPr marL="0" indent="0">
              <a:buNone/>
            </a:pPr>
            <a:r>
              <a:rPr lang="en-US" dirty="0"/>
              <a:t>A statement of the scope greatly improves discussions</a:t>
            </a:r>
          </a:p>
          <a:p>
            <a:pPr marL="0" indent="0">
              <a:buNone/>
            </a:pPr>
            <a:r>
              <a:rPr lang="en-US" dirty="0"/>
              <a:t>The provide a reference for making decisions about things</a:t>
            </a:r>
          </a:p>
          <a:p>
            <a:pPr marL="0" indent="0">
              <a:buNone/>
            </a:pPr>
            <a:r>
              <a:rPr lang="en-US" dirty="0"/>
              <a:t>They set context for, and enable measurement of, the benefits</a:t>
            </a:r>
          </a:p>
          <a:p>
            <a:pPr marL="0" indent="0">
              <a:buNone/>
            </a:pPr>
            <a:endParaRPr lang="en-US" dirty="0"/>
          </a:p>
          <a:p>
            <a:pPr marL="0" indent="0">
              <a:buNone/>
            </a:pPr>
            <a:r>
              <a:rPr lang="en-US" dirty="0"/>
              <a:t>Oh, and they should be drafted before other requirements</a:t>
            </a:r>
          </a:p>
        </p:txBody>
      </p:sp>
    </p:spTree>
    <p:extLst>
      <p:ext uri="{BB962C8B-B14F-4D97-AF65-F5344CB8AC3E}">
        <p14:creationId xmlns:p14="http://schemas.microsoft.com/office/powerpoint/2010/main" val="397119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Product vision and scope</a:t>
            </a:r>
          </a:p>
        </p:txBody>
      </p:sp>
      <p:sp>
        <p:nvSpPr>
          <p:cNvPr id="5" name="Content Placeholder 4"/>
          <p:cNvSpPr>
            <a:spLocks noGrp="1"/>
          </p:cNvSpPr>
          <p:nvPr>
            <p:ph idx="1"/>
          </p:nvPr>
        </p:nvSpPr>
        <p:spPr/>
        <p:txBody>
          <a:bodyPr/>
          <a:lstStyle/>
          <a:p>
            <a:pPr marL="0" indent="0" algn="ctr">
              <a:buNone/>
            </a:pPr>
            <a:endParaRPr lang="en-US" i="1" dirty="0"/>
          </a:p>
          <a:p>
            <a:pPr marL="0" indent="0" algn="ctr">
              <a:buNone/>
            </a:pPr>
            <a:r>
              <a:rPr lang="en-US" i="1" dirty="0"/>
              <a:t>The </a:t>
            </a:r>
            <a:r>
              <a:rPr lang="en-US" b="1" i="1" dirty="0"/>
              <a:t>product vision</a:t>
            </a:r>
            <a:r>
              <a:rPr lang="en-US" i="1" dirty="0"/>
              <a:t> ensures that we all know where we are hoping to go eventually.</a:t>
            </a:r>
          </a:p>
          <a:p>
            <a:pPr marL="0" indent="0" algn="ctr">
              <a:buNone/>
            </a:pPr>
            <a:endParaRPr lang="en-US" i="1" dirty="0"/>
          </a:p>
          <a:p>
            <a:pPr marL="0" indent="0" algn="ctr">
              <a:buNone/>
            </a:pPr>
            <a:endParaRPr lang="en-US" i="1" dirty="0"/>
          </a:p>
          <a:p>
            <a:pPr marL="0" indent="0" algn="ctr">
              <a:buNone/>
            </a:pPr>
            <a:r>
              <a:rPr lang="en-US" i="1" dirty="0"/>
              <a:t>The </a:t>
            </a:r>
            <a:r>
              <a:rPr lang="en-US" b="1" i="1" dirty="0"/>
              <a:t>product scope</a:t>
            </a:r>
            <a:r>
              <a:rPr lang="en-US" i="1" dirty="0"/>
              <a:t> ensures that we are all talking about the same thing for the current iteration.</a:t>
            </a:r>
          </a:p>
        </p:txBody>
      </p:sp>
    </p:spTree>
    <p:extLst>
      <p:ext uri="{BB962C8B-B14F-4D97-AF65-F5344CB8AC3E}">
        <p14:creationId xmlns:p14="http://schemas.microsoft.com/office/powerpoint/2010/main" val="2568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vision and scope</a:t>
            </a:r>
          </a:p>
        </p:txBody>
      </p:sp>
      <p:sp>
        <p:nvSpPr>
          <p:cNvPr id="4" name="Rectangle 3"/>
          <p:cNvSpPr/>
          <p:nvPr/>
        </p:nvSpPr>
        <p:spPr>
          <a:xfrm>
            <a:off x="4338637" y="2054224"/>
            <a:ext cx="3514725"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Product Vision</a:t>
            </a:r>
          </a:p>
        </p:txBody>
      </p:sp>
      <p:sp>
        <p:nvSpPr>
          <p:cNvPr id="5" name="Rectangle 4"/>
          <p:cNvSpPr/>
          <p:nvPr/>
        </p:nvSpPr>
        <p:spPr>
          <a:xfrm>
            <a:off x="714375" y="3852862"/>
            <a:ext cx="1857375"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Project Scope</a:t>
            </a:r>
            <a:br>
              <a:rPr lang="en-US" sz="2000" dirty="0"/>
            </a:br>
            <a:r>
              <a:rPr lang="en-US" dirty="0"/>
              <a:t>Release 1.0</a:t>
            </a:r>
          </a:p>
        </p:txBody>
      </p:sp>
      <p:sp>
        <p:nvSpPr>
          <p:cNvPr id="6" name="Rectangle 5"/>
          <p:cNvSpPr/>
          <p:nvPr/>
        </p:nvSpPr>
        <p:spPr>
          <a:xfrm>
            <a:off x="2924175" y="3852862"/>
            <a:ext cx="1857375" cy="685800"/>
          </a:xfrm>
          <a:prstGeom prst="rect">
            <a:avLst/>
          </a:prstGeom>
          <a:solidFill>
            <a:schemeClr val="dk1">
              <a:alpha val="51000"/>
            </a:schemeClr>
          </a:solidFill>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Project Scope</a:t>
            </a:r>
            <a:br>
              <a:rPr lang="en-US" sz="2000" dirty="0"/>
            </a:br>
            <a:r>
              <a:rPr lang="en-US" dirty="0"/>
              <a:t>Release 1.1</a:t>
            </a:r>
          </a:p>
        </p:txBody>
      </p:sp>
      <p:sp>
        <p:nvSpPr>
          <p:cNvPr id="7" name="Rectangle 6"/>
          <p:cNvSpPr/>
          <p:nvPr/>
        </p:nvSpPr>
        <p:spPr>
          <a:xfrm>
            <a:off x="5133975" y="3852862"/>
            <a:ext cx="1857375" cy="685800"/>
          </a:xfrm>
          <a:prstGeom prst="rect">
            <a:avLst/>
          </a:prstGeom>
          <a:solidFill>
            <a:schemeClr val="dk1">
              <a:alpha val="51000"/>
            </a:schemeClr>
          </a:solidFill>
          <a:effectLst>
            <a:softEdge rad="889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bg1">
                    <a:lumMod val="85000"/>
                  </a:schemeClr>
                </a:solidFill>
              </a:rPr>
              <a:t>Project Scope</a:t>
            </a:r>
            <a:br>
              <a:rPr lang="en-US" sz="2000" dirty="0">
                <a:solidFill>
                  <a:schemeClr val="bg1">
                    <a:lumMod val="85000"/>
                  </a:schemeClr>
                </a:solidFill>
              </a:rPr>
            </a:br>
            <a:r>
              <a:rPr lang="en-US" dirty="0">
                <a:solidFill>
                  <a:schemeClr val="bg1">
                    <a:lumMod val="85000"/>
                  </a:schemeClr>
                </a:solidFill>
              </a:rPr>
              <a:t>Release 2.0</a:t>
            </a:r>
          </a:p>
        </p:txBody>
      </p:sp>
      <p:sp>
        <p:nvSpPr>
          <p:cNvPr id="8" name="Rectangle 7"/>
          <p:cNvSpPr/>
          <p:nvPr/>
        </p:nvSpPr>
        <p:spPr>
          <a:xfrm>
            <a:off x="9496425" y="3852862"/>
            <a:ext cx="1857375" cy="685800"/>
          </a:xfrm>
          <a:prstGeom prst="rect">
            <a:avLst/>
          </a:prstGeom>
          <a:solidFill>
            <a:schemeClr val="bg2">
              <a:alpha val="35000"/>
            </a:schemeClr>
          </a:solidFill>
          <a:effectLst>
            <a:glow>
              <a:schemeClr val="accent1">
                <a:alpha val="22000"/>
              </a:schemeClr>
            </a:glow>
            <a:softEdge rad="1016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bg1">
                    <a:lumMod val="75000"/>
                  </a:schemeClr>
                </a:solidFill>
              </a:rPr>
              <a:t>Project Scope</a:t>
            </a:r>
            <a:br>
              <a:rPr lang="en-US" sz="2000" dirty="0">
                <a:solidFill>
                  <a:schemeClr val="bg1">
                    <a:lumMod val="75000"/>
                  </a:schemeClr>
                </a:solidFill>
              </a:rPr>
            </a:br>
            <a:r>
              <a:rPr lang="en-US" dirty="0">
                <a:solidFill>
                  <a:schemeClr val="bg1">
                    <a:lumMod val="75000"/>
                  </a:schemeClr>
                </a:solidFill>
              </a:rPr>
              <a:t>Release n</a:t>
            </a:r>
          </a:p>
        </p:txBody>
      </p:sp>
      <p:sp>
        <p:nvSpPr>
          <p:cNvPr id="10" name="Left Brace 9"/>
          <p:cNvSpPr/>
          <p:nvPr/>
        </p:nvSpPr>
        <p:spPr>
          <a:xfrm rot="5400000">
            <a:off x="5726112" y="-723902"/>
            <a:ext cx="673100" cy="8185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ight Arrow 2">
            <a:extLst>
              <a:ext uri="{FF2B5EF4-FFF2-40B4-BE49-F238E27FC236}">
                <a16:creationId xmlns:a16="http://schemas.microsoft.com/office/drawing/2014/main" id="{244954E0-0355-E946-AF29-F5E53EE4D5BF}"/>
              </a:ext>
            </a:extLst>
          </p:cNvPr>
          <p:cNvSpPr/>
          <p:nvPr/>
        </p:nvSpPr>
        <p:spPr>
          <a:xfrm>
            <a:off x="388144" y="4830761"/>
            <a:ext cx="11415712" cy="67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Tree>
    <p:extLst>
      <p:ext uri="{BB962C8B-B14F-4D97-AF65-F5344CB8AC3E}">
        <p14:creationId xmlns:p14="http://schemas.microsoft.com/office/powerpoint/2010/main" val="145515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D3C2-8169-F446-89AF-E1264DD6C218}"/>
              </a:ext>
            </a:extLst>
          </p:cNvPr>
          <p:cNvSpPr>
            <a:spLocks noGrp="1"/>
          </p:cNvSpPr>
          <p:nvPr>
            <p:ph type="title"/>
          </p:nvPr>
        </p:nvSpPr>
        <p:spPr/>
        <p:txBody>
          <a:bodyPr/>
          <a:lstStyle/>
          <a:p>
            <a:r>
              <a:rPr lang="en-US" dirty="0"/>
              <a:t>Business requirements might conflict</a:t>
            </a:r>
          </a:p>
        </p:txBody>
      </p:sp>
      <p:sp>
        <p:nvSpPr>
          <p:cNvPr id="5" name="Rectangle 4">
            <a:extLst>
              <a:ext uri="{FF2B5EF4-FFF2-40B4-BE49-F238E27FC236}">
                <a16:creationId xmlns:a16="http://schemas.microsoft.com/office/drawing/2014/main" id="{E8E8EBE4-FBAD-0C4A-B759-2D9CDF29F2D6}"/>
              </a:ext>
            </a:extLst>
          </p:cNvPr>
          <p:cNvSpPr/>
          <p:nvPr/>
        </p:nvSpPr>
        <p:spPr>
          <a:xfrm>
            <a:off x="3267075" y="1871663"/>
            <a:ext cx="5657850" cy="1785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2000" b="1" dirty="0"/>
              <a:t>The kiosk developers</a:t>
            </a:r>
          </a:p>
          <a:p>
            <a:pPr marL="285750" indent="-285750">
              <a:buFont typeface="Arial" panose="020B0604020202020204" pitchFamily="34" charset="0"/>
              <a:buChar char="•"/>
            </a:pPr>
            <a:r>
              <a:rPr lang="en-US" dirty="0"/>
              <a:t>Generate revenue by leasing or selling the kiosk to the retailer</a:t>
            </a:r>
          </a:p>
          <a:p>
            <a:pPr marL="285750" indent="-285750">
              <a:buFont typeface="Arial" panose="020B0604020202020204" pitchFamily="34" charset="0"/>
              <a:buChar char="•"/>
            </a:pPr>
            <a:r>
              <a:rPr lang="en-US" dirty="0"/>
              <a:t>Sell consumables to customers through the kiosk</a:t>
            </a:r>
          </a:p>
          <a:p>
            <a:pPr marL="285750" indent="-285750">
              <a:buFont typeface="Arial" panose="020B0604020202020204" pitchFamily="34" charset="0"/>
              <a:buChar char="•"/>
            </a:pPr>
            <a:r>
              <a:rPr lang="en-US" dirty="0"/>
              <a:t>Attract retailers to the brand</a:t>
            </a:r>
          </a:p>
          <a:p>
            <a:pPr marL="285750" indent="-285750">
              <a:buFont typeface="Arial" panose="020B0604020202020204" pitchFamily="34" charset="0"/>
              <a:buChar char="•"/>
            </a:pPr>
            <a:r>
              <a:rPr lang="en-US" dirty="0"/>
              <a:t>Make a wide variety of products of services available</a:t>
            </a:r>
          </a:p>
        </p:txBody>
      </p:sp>
      <p:sp>
        <p:nvSpPr>
          <p:cNvPr id="6" name="Rectangle 5">
            <a:extLst>
              <a:ext uri="{FF2B5EF4-FFF2-40B4-BE49-F238E27FC236}">
                <a16:creationId xmlns:a16="http://schemas.microsoft.com/office/drawing/2014/main" id="{AB270ECE-1E86-3F4F-A6D9-DB948F68B1D4}"/>
              </a:ext>
            </a:extLst>
          </p:cNvPr>
          <p:cNvSpPr/>
          <p:nvPr/>
        </p:nvSpPr>
        <p:spPr>
          <a:xfrm>
            <a:off x="280989" y="4240137"/>
            <a:ext cx="5657850" cy="1785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2000" b="1" dirty="0"/>
              <a:t>The retailers</a:t>
            </a:r>
          </a:p>
          <a:p>
            <a:pPr marL="285750" indent="-285750">
              <a:buFont typeface="Arial" panose="020B0604020202020204" pitchFamily="34" charset="0"/>
              <a:buChar char="•"/>
            </a:pPr>
            <a:r>
              <a:rPr lang="en-US" dirty="0"/>
              <a:t>Maximize revenue from the available floor space</a:t>
            </a:r>
          </a:p>
          <a:p>
            <a:pPr marL="285750" indent="-285750">
              <a:buFont typeface="Arial" panose="020B0604020202020204" pitchFamily="34" charset="0"/>
              <a:buChar char="•"/>
            </a:pPr>
            <a:r>
              <a:rPr lang="en-US" dirty="0"/>
              <a:t>Attract new customers to the store</a:t>
            </a:r>
          </a:p>
          <a:p>
            <a:pPr marL="285750" indent="-285750">
              <a:buFont typeface="Arial" panose="020B0604020202020204" pitchFamily="34" charset="0"/>
              <a:buChar char="•"/>
            </a:pPr>
            <a:r>
              <a:rPr lang="en-US" dirty="0"/>
              <a:t>Increase sales to existing customers</a:t>
            </a:r>
          </a:p>
          <a:p>
            <a:pPr marL="285750" indent="-285750">
              <a:buFont typeface="Arial" panose="020B0604020202020204" pitchFamily="34" charset="0"/>
              <a:buChar char="•"/>
            </a:pPr>
            <a:r>
              <a:rPr lang="en-US" dirty="0"/>
              <a:t>Increase profit margins</a:t>
            </a:r>
          </a:p>
          <a:p>
            <a:pPr marL="285750" indent="-285750">
              <a:buFont typeface="Arial" panose="020B0604020202020204" pitchFamily="34" charset="0"/>
              <a:buChar char="•"/>
            </a:pPr>
            <a:r>
              <a:rPr lang="en-US" dirty="0"/>
              <a:t>Little kiosk maintenance required</a:t>
            </a:r>
          </a:p>
        </p:txBody>
      </p:sp>
      <p:sp>
        <p:nvSpPr>
          <p:cNvPr id="7" name="Rectangle 6">
            <a:extLst>
              <a:ext uri="{FF2B5EF4-FFF2-40B4-BE49-F238E27FC236}">
                <a16:creationId xmlns:a16="http://schemas.microsoft.com/office/drawing/2014/main" id="{99AD9136-21C8-554E-BF0A-615C38B561A1}"/>
              </a:ext>
            </a:extLst>
          </p:cNvPr>
          <p:cNvSpPr/>
          <p:nvPr/>
        </p:nvSpPr>
        <p:spPr>
          <a:xfrm>
            <a:off x="6253162" y="4240138"/>
            <a:ext cx="5657850" cy="1785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r>
              <a:rPr lang="en-US" sz="2000" b="1" dirty="0"/>
              <a:t>The customer</a:t>
            </a:r>
          </a:p>
          <a:p>
            <a:pPr marL="285750" indent="-285750">
              <a:buFont typeface="Arial" panose="020B0604020202020204" pitchFamily="34" charset="0"/>
              <a:buChar char="•"/>
            </a:pPr>
            <a:r>
              <a:rPr lang="en-US" dirty="0"/>
              <a:t>Broad selection of products or services available</a:t>
            </a:r>
          </a:p>
          <a:p>
            <a:pPr marL="285750" indent="-285750">
              <a:buFont typeface="Arial" panose="020B0604020202020204" pitchFamily="34" charset="0"/>
              <a:buChar char="•"/>
            </a:pPr>
            <a:r>
              <a:rPr lang="en-US" dirty="0"/>
              <a:t>Find desired products quickly</a:t>
            </a:r>
          </a:p>
          <a:p>
            <a:pPr marL="285750" indent="-285750">
              <a:buFont typeface="Arial" panose="020B0604020202020204" pitchFamily="34" charset="0"/>
              <a:buChar char="•"/>
            </a:pPr>
            <a:r>
              <a:rPr lang="en-US" dirty="0"/>
              <a:t>Spend less time purchasing</a:t>
            </a:r>
          </a:p>
          <a:p>
            <a:pPr marL="285750" indent="-285750">
              <a:buFont typeface="Arial" panose="020B0604020202020204" pitchFamily="34" charset="0"/>
              <a:buChar char="•"/>
            </a:pPr>
            <a:r>
              <a:rPr lang="en-US" dirty="0"/>
              <a:t>Easy-to-understand purchasing process</a:t>
            </a:r>
          </a:p>
        </p:txBody>
      </p:sp>
    </p:spTree>
    <p:extLst>
      <p:ext uri="{BB962C8B-B14F-4D97-AF65-F5344CB8AC3E}">
        <p14:creationId xmlns:p14="http://schemas.microsoft.com/office/powerpoint/2010/main" val="399091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vision and scope document</a:t>
            </a:r>
          </a:p>
        </p:txBody>
      </p:sp>
      <p:sp>
        <p:nvSpPr>
          <p:cNvPr id="3" name="Content Placeholder 2"/>
          <p:cNvSpPr>
            <a:spLocks noGrp="1"/>
          </p:cNvSpPr>
          <p:nvPr>
            <p:ph idx="1"/>
          </p:nvPr>
        </p:nvSpPr>
        <p:spPr/>
        <p:txBody>
          <a:bodyPr/>
          <a:lstStyle/>
          <a:p>
            <a:pPr marL="0" indent="0">
              <a:buNone/>
            </a:pPr>
            <a:r>
              <a:rPr lang="en-US" dirty="0"/>
              <a:t>Collects the business requirements in a single place</a:t>
            </a:r>
          </a:p>
          <a:p>
            <a:pPr marL="0" indent="0">
              <a:buNone/>
            </a:pPr>
            <a:r>
              <a:rPr lang="en-US" dirty="0"/>
              <a:t>May be accompanied by a Market Requirements Document</a:t>
            </a:r>
          </a:p>
          <a:p>
            <a:pPr marL="0" indent="0">
              <a:buNone/>
            </a:pPr>
            <a:r>
              <a:rPr lang="en-US" dirty="0"/>
              <a:t>Usually owned by a project sponsor</a:t>
            </a:r>
          </a:p>
          <a:p>
            <a:pPr marL="0" indent="0">
              <a:buNone/>
            </a:pPr>
            <a:r>
              <a:rPr lang="en-US" dirty="0"/>
              <a:t>This document is all about the </a:t>
            </a:r>
            <a:r>
              <a:rPr lang="en-US" i="1" dirty="0"/>
              <a:t>why</a:t>
            </a:r>
            <a:endParaRPr lang="en-US" dirty="0"/>
          </a:p>
        </p:txBody>
      </p:sp>
    </p:spTree>
    <p:extLst>
      <p:ext uri="{BB962C8B-B14F-4D97-AF65-F5344CB8AC3E}">
        <p14:creationId xmlns:p14="http://schemas.microsoft.com/office/powerpoint/2010/main" val="139912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template – sections</a:t>
            </a:r>
          </a:p>
        </p:txBody>
      </p:sp>
      <p:sp>
        <p:nvSpPr>
          <p:cNvPr id="8" name="Content Placeholder 7">
            <a:extLst>
              <a:ext uri="{FF2B5EF4-FFF2-40B4-BE49-F238E27FC236}">
                <a16:creationId xmlns:a16="http://schemas.microsoft.com/office/drawing/2014/main" id="{6E3125F5-DC8D-FB45-8B68-95F2B7E7B756}"/>
              </a:ext>
            </a:extLst>
          </p:cNvPr>
          <p:cNvSpPr>
            <a:spLocks noGrp="1"/>
          </p:cNvSpPr>
          <p:nvPr>
            <p:ph idx="1"/>
          </p:nvPr>
        </p:nvSpPr>
        <p:spPr/>
        <p:txBody>
          <a:bodyPr/>
          <a:lstStyle/>
          <a:p>
            <a:pPr marL="0" indent="0">
              <a:buNone/>
            </a:pPr>
            <a:endParaRPr lang="en-US" dirty="0"/>
          </a:p>
          <a:p>
            <a:pPr marL="0" indent="0">
              <a:buNone/>
            </a:pPr>
            <a:r>
              <a:rPr lang="en-US" dirty="0"/>
              <a:t>The Business Requirements</a:t>
            </a:r>
          </a:p>
          <a:p>
            <a:pPr marL="0" indent="0">
              <a:buNone/>
            </a:pPr>
            <a:r>
              <a:rPr lang="en-US" dirty="0"/>
              <a:t>The Overall Scope and Limitations</a:t>
            </a:r>
          </a:p>
          <a:p>
            <a:pPr marL="0" indent="0">
              <a:buNone/>
            </a:pPr>
            <a:r>
              <a:rPr lang="en-US" dirty="0"/>
              <a:t>The Business Context</a:t>
            </a:r>
          </a:p>
        </p:txBody>
      </p:sp>
    </p:spTree>
    <p:extLst>
      <p:ext uri="{BB962C8B-B14F-4D97-AF65-F5344CB8AC3E}">
        <p14:creationId xmlns:p14="http://schemas.microsoft.com/office/powerpoint/2010/main" val="4292721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910</Words>
  <Application>Microsoft Macintosh PowerPoint</Application>
  <PresentationFormat>Widescreen</PresentationFormat>
  <Paragraphs>119</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CPSC 5100</vt:lpstr>
      <vt:lpstr>Product vision</vt:lpstr>
      <vt:lpstr>What? Business Requirements</vt:lpstr>
      <vt:lpstr>Why? Business Requirements</vt:lpstr>
      <vt:lpstr>Product vision and scope</vt:lpstr>
      <vt:lpstr>Product vision and scope</vt:lpstr>
      <vt:lpstr>Business requirements might conflict</vt:lpstr>
      <vt:lpstr>The vision and scope document</vt:lpstr>
      <vt:lpstr>A possible template – sections</vt:lpstr>
      <vt:lpstr>A possible template – Business requirements</vt:lpstr>
      <vt:lpstr>A possible template – Scope</vt:lpstr>
      <vt:lpstr>A possible template – Context</vt:lpstr>
      <vt:lpstr>Vision statement</vt:lpstr>
      <vt:lpstr>An example</vt:lpstr>
      <vt:lpstr>PowerPoint Presentation</vt:lpstr>
      <vt:lpstr>Stakeholder profiles</vt:lpstr>
      <vt:lpstr>Project priorities</vt:lpstr>
      <vt:lpstr>Suppose…</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81</cp:revision>
  <dcterms:created xsi:type="dcterms:W3CDTF">2015-09-08T02:12:43Z</dcterms:created>
  <dcterms:modified xsi:type="dcterms:W3CDTF">2018-10-25T00:43:16Z</dcterms:modified>
</cp:coreProperties>
</file>