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273" r:id="rId4"/>
    <p:sldId id="289" r:id="rId5"/>
    <p:sldId id="290" r:id="rId6"/>
    <p:sldId id="291" r:id="rId7"/>
    <p:sldId id="301" r:id="rId8"/>
    <p:sldId id="292" r:id="rId9"/>
    <p:sldId id="293" r:id="rId10"/>
    <p:sldId id="294" r:id="rId11"/>
    <p:sldId id="295" r:id="rId12"/>
    <p:sldId id="296" r:id="rId13"/>
    <p:sldId id="272" r:id="rId14"/>
    <p:sldId id="305" r:id="rId15"/>
    <p:sldId id="304" r:id="rId16"/>
    <p:sldId id="302" r:id="rId17"/>
    <p:sldId id="297" r:id="rId18"/>
    <p:sldId id="298" r:id="rId19"/>
    <p:sldId id="299" r:id="rId20"/>
    <p:sldId id="300" r:id="rId21"/>
    <p:sldId id="306" r:id="rId22"/>
    <p:sldId id="308" r:id="rId23"/>
    <p:sldId id="309" r:id="rId24"/>
    <p:sldId id="307" r:id="rId25"/>
    <p:sldId id="310" r:id="rId26"/>
    <p:sldId id="31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88510-D35B-8E48-87A9-C94FB4467BFD}" v="41" dt="2018-10-11T00:51:18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9"/>
    <p:restoredTop sz="70306"/>
  </p:normalViewPr>
  <p:slideViewPr>
    <p:cSldViewPr snapToGrid="0" snapToObjects="1">
      <p:cViewPr varScale="1">
        <p:scale>
          <a:sx n="90" d="100"/>
          <a:sy n="90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4F588510-D35B-8E48-87A9-C94FB4467BFD}"/>
    <pc:docChg chg="undo custSel addSld modSld">
      <pc:chgData name="Michaeljon Miller" userId="c575fe5cddd8b8cf" providerId="LiveId" clId="{4F588510-D35B-8E48-87A9-C94FB4467BFD}" dt="2018-10-14T14:30:31.171" v="3674" actId="20577"/>
      <pc:docMkLst>
        <pc:docMk/>
      </pc:docMkLst>
      <pc:sldChg chg="modSp">
        <pc:chgData name="Michaeljon Miller" userId="c575fe5cddd8b8cf" providerId="LiveId" clId="{4F588510-D35B-8E48-87A9-C94FB4467BFD}" dt="2018-10-08T02:57:35.982" v="0" actId="20577"/>
        <pc:sldMkLst>
          <pc:docMk/>
          <pc:sldMk cId="1096853142" sldId="256"/>
        </pc:sldMkLst>
        <pc:spChg chg="mod">
          <ac:chgData name="Michaeljon Miller" userId="c575fe5cddd8b8cf" providerId="LiveId" clId="{4F588510-D35B-8E48-87A9-C94FB4467BFD}" dt="2018-10-08T02:57:35.982" v="0" actId="20577"/>
          <ac:spMkLst>
            <pc:docMk/>
            <pc:sldMk cId="1096853142" sldId="25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0.086" v="5" actId="12"/>
        <pc:sldMkLst>
          <pc:docMk/>
          <pc:sldMk cId="1558986522" sldId="267"/>
        </pc:sldMkLst>
        <pc:spChg chg="mod">
          <ac:chgData name="Michaeljon Miller" userId="c575fe5cddd8b8cf" providerId="LiveId" clId="{4F588510-D35B-8E48-87A9-C94FB4467BFD}" dt="2018-10-08T03:01:30.086" v="5" actId="12"/>
          <ac:spMkLst>
            <pc:docMk/>
            <pc:sldMk cId="1558986522" sldId="267"/>
            <ac:spMk id="3" creationId="{00000000-0000-0000-0000-000000000000}"/>
          </ac:spMkLst>
        </pc:spChg>
      </pc:sldChg>
      <pc:sldChg chg="addSp">
        <pc:chgData name="Michaeljon Miller" userId="c575fe5cddd8b8cf" providerId="LiveId" clId="{4F588510-D35B-8E48-87A9-C94FB4467BFD}" dt="2018-10-09T00:33:15.270" v="1127"/>
        <pc:sldMkLst>
          <pc:docMk/>
          <pc:sldMk cId="2103933267" sldId="272"/>
        </pc:sldMkLst>
        <pc:grpChg chg="add">
          <ac:chgData name="Michaeljon Miller" userId="c575fe5cddd8b8cf" providerId="LiveId" clId="{4F588510-D35B-8E48-87A9-C94FB4467BFD}" dt="2018-10-09T00:33:15.270" v="1127"/>
          <ac:grpSpMkLst>
            <pc:docMk/>
            <pc:sldMk cId="2103933267" sldId="272"/>
            <ac:grpSpMk id="6" creationId="{8B61F2AE-F218-C94B-9493-F62B2E312D1E}"/>
          </ac:grpSpMkLst>
        </pc:grpChg>
      </pc:sldChg>
      <pc:sldChg chg="addSp">
        <pc:chgData name="Michaeljon Miller" userId="c575fe5cddd8b8cf" providerId="LiveId" clId="{4F588510-D35B-8E48-87A9-C94FB4467BFD}" dt="2018-10-09T00:33:01.215" v="1126"/>
        <pc:sldMkLst>
          <pc:docMk/>
          <pc:sldMk cId="1203335717" sldId="273"/>
        </pc:sldMkLst>
        <pc:grpChg chg="add">
          <ac:chgData name="Michaeljon Miller" userId="c575fe5cddd8b8cf" providerId="LiveId" clId="{4F588510-D35B-8E48-87A9-C94FB4467BFD}" dt="2018-10-09T00:33:01.215" v="1126"/>
          <ac:grpSpMkLst>
            <pc:docMk/>
            <pc:sldMk cId="1203335717" sldId="273"/>
            <ac:grpSpMk id="6" creationId="{0AFDF009-AEBE-D044-9A84-9F38AFC5050E}"/>
          </ac:grpSpMkLst>
        </pc:grpChg>
      </pc:sldChg>
      <pc:sldChg chg="modSp">
        <pc:chgData name="Michaeljon Miller" userId="c575fe5cddd8b8cf" providerId="LiveId" clId="{4F588510-D35B-8E48-87A9-C94FB4467BFD}" dt="2018-10-08T03:02:12.818" v="18" actId="12"/>
        <pc:sldMkLst>
          <pc:docMk/>
          <pc:sldMk cId="963986175" sldId="289"/>
        </pc:sldMkLst>
        <pc:spChg chg="mod">
          <ac:chgData name="Michaeljon Miller" userId="c575fe5cddd8b8cf" providerId="LiveId" clId="{4F588510-D35B-8E48-87A9-C94FB4467BFD}" dt="2018-10-08T03:02:12.818" v="18" actId="12"/>
          <ac:spMkLst>
            <pc:docMk/>
            <pc:sldMk cId="963986175" sldId="289"/>
            <ac:spMk id="5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8.779" v="17" actId="12"/>
        <pc:sldMkLst>
          <pc:docMk/>
          <pc:sldMk cId="710304754" sldId="290"/>
        </pc:sldMkLst>
        <pc:spChg chg="mod">
          <ac:chgData name="Michaeljon Miller" userId="c575fe5cddd8b8cf" providerId="LiveId" clId="{4F588510-D35B-8E48-87A9-C94FB4467BFD}" dt="2018-10-08T03:02:08.779" v="17" actId="12"/>
          <ac:spMkLst>
            <pc:docMk/>
            <pc:sldMk cId="710304754" sldId="290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7:52.984" v="392" actId="400"/>
        <pc:sldMkLst>
          <pc:docMk/>
          <pc:sldMk cId="1687392984" sldId="291"/>
        </pc:sldMkLst>
        <pc:spChg chg="mod">
          <ac:chgData name="Michaeljon Miller" userId="c575fe5cddd8b8cf" providerId="LiveId" clId="{4F588510-D35B-8E48-87A9-C94FB4467BFD}" dt="2018-10-09T00:27:52.984" v="392" actId="400"/>
          <ac:spMkLst>
            <pc:docMk/>
            <pc:sldMk cId="1687392984" sldId="291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1.513" v="15" actId="12"/>
        <pc:sldMkLst>
          <pc:docMk/>
          <pc:sldMk cId="1313358159" sldId="292"/>
        </pc:sldMkLst>
        <pc:spChg chg="mod">
          <ac:chgData name="Michaeljon Miller" userId="c575fe5cddd8b8cf" providerId="LiveId" clId="{4F588510-D35B-8E48-87A9-C94FB4467BFD}" dt="2018-10-08T03:02:01.513" v="15" actId="12"/>
          <ac:spMkLst>
            <pc:docMk/>
            <pc:sldMk cId="1313358159" sldId="292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7.393" v="14" actId="12"/>
        <pc:sldMkLst>
          <pc:docMk/>
          <pc:sldMk cId="1217042714" sldId="293"/>
        </pc:sldMkLst>
        <pc:spChg chg="mod">
          <ac:chgData name="Michaeljon Miller" userId="c575fe5cddd8b8cf" providerId="LiveId" clId="{4F588510-D35B-8E48-87A9-C94FB4467BFD}" dt="2018-10-08T03:01:57.393" v="14" actId="12"/>
          <ac:spMkLst>
            <pc:docMk/>
            <pc:sldMk cId="1217042714" sldId="293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2.078" v="13" actId="12"/>
        <pc:sldMkLst>
          <pc:docMk/>
          <pc:sldMk cId="47241920" sldId="294"/>
        </pc:sldMkLst>
        <pc:spChg chg="mod">
          <ac:chgData name="Michaeljon Miller" userId="c575fe5cddd8b8cf" providerId="LiveId" clId="{4F588510-D35B-8E48-87A9-C94FB4467BFD}" dt="2018-10-08T03:01:52.078" v="13" actId="12"/>
          <ac:spMkLst>
            <pc:docMk/>
            <pc:sldMk cId="47241920" sldId="294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9:27.547" v="584" actId="20577"/>
        <pc:sldMkLst>
          <pc:docMk/>
          <pc:sldMk cId="110657808" sldId="295"/>
        </pc:sldMkLst>
        <pc:spChg chg="mod">
          <ac:chgData name="Michaeljon Miller" userId="c575fe5cddd8b8cf" providerId="LiveId" clId="{4F588510-D35B-8E48-87A9-C94FB4467BFD}" dt="2018-10-09T00:29:27.547" v="584" actId="20577"/>
          <ac:spMkLst>
            <pc:docMk/>
            <pc:sldMk cId="110657808" sldId="295"/>
            <ac:spMk id="2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08T03:01:48.826" v="12" actId="12"/>
          <ac:spMkLst>
            <pc:docMk/>
            <pc:sldMk cId="110657808" sldId="295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4.911" v="11" actId="12"/>
        <pc:sldMkLst>
          <pc:docMk/>
          <pc:sldMk cId="1459075711" sldId="296"/>
        </pc:sldMkLst>
        <pc:spChg chg="mod">
          <ac:chgData name="Michaeljon Miller" userId="c575fe5cddd8b8cf" providerId="LiveId" clId="{4F588510-D35B-8E48-87A9-C94FB4467BFD}" dt="2018-10-08T03:01:44.911" v="11" actId="12"/>
          <ac:spMkLst>
            <pc:docMk/>
            <pc:sldMk cId="1459075711" sldId="29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1.087" v="10" actId="12"/>
        <pc:sldMkLst>
          <pc:docMk/>
          <pc:sldMk cId="2062702239" sldId="297"/>
        </pc:sldMkLst>
        <pc:spChg chg="mod">
          <ac:chgData name="Michaeljon Miller" userId="c575fe5cddd8b8cf" providerId="LiveId" clId="{4F588510-D35B-8E48-87A9-C94FB4467BFD}" dt="2018-10-08T03:01:41.087" v="10" actId="12"/>
          <ac:spMkLst>
            <pc:docMk/>
            <pc:sldMk cId="2062702239" sldId="297"/>
            <ac:spMk id="5" creationId="{00000000-0000-0000-0000-000000000000}"/>
          </ac:spMkLst>
        </pc:spChg>
      </pc:sldChg>
      <pc:sldChg chg="modSp modAnim">
        <pc:chgData name="Michaeljon Miller" userId="c575fe5cddd8b8cf" providerId="LiveId" clId="{4F588510-D35B-8E48-87A9-C94FB4467BFD}" dt="2018-10-14T14:30:31.171" v="3674" actId="20577"/>
        <pc:sldMkLst>
          <pc:docMk/>
          <pc:sldMk cId="1029403735" sldId="299"/>
        </pc:sldMkLst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4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1:05.320" v="1910" actId="13822"/>
          <ac:spMkLst>
            <pc:docMk/>
            <pc:sldMk cId="1029403735" sldId="299"/>
            <ac:spMk id="5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6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8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1:05.320" v="1910" actId="13822"/>
          <ac:spMkLst>
            <pc:docMk/>
            <pc:sldMk cId="1029403735" sldId="299"/>
            <ac:spMk id="9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4T14:30:31.171" v="3674" actId="20577"/>
          <ac:spMkLst>
            <pc:docMk/>
            <pc:sldMk cId="1029403735" sldId="299"/>
            <ac:spMk id="3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5.124" v="7" actId="12"/>
        <pc:sldMkLst>
          <pc:docMk/>
          <pc:sldMk cId="25737474" sldId="300"/>
        </pc:sldMkLst>
        <pc:spChg chg="mod">
          <ac:chgData name="Michaeljon Miller" userId="c575fe5cddd8b8cf" providerId="LiveId" clId="{4F588510-D35B-8E48-87A9-C94FB4467BFD}" dt="2018-10-08T03:01:35.124" v="7" actId="12"/>
          <ac:spMkLst>
            <pc:docMk/>
            <pc:sldMk cId="25737474" sldId="300"/>
            <ac:spMk id="3" creationId="{00000000-0000-0000-0000-000000000000}"/>
          </ac:spMkLst>
        </pc:spChg>
      </pc:sldChg>
      <pc:sldChg chg="modSp add">
        <pc:chgData name="Michaeljon Miller" userId="c575fe5cddd8b8cf" providerId="LiveId" clId="{4F588510-D35B-8E48-87A9-C94FB4467BFD}" dt="2018-10-09T00:29:16.588" v="574" actId="20577"/>
        <pc:sldMkLst>
          <pc:docMk/>
          <pc:sldMk cId="3580108112" sldId="301"/>
        </pc:sldMkLst>
        <pc:spChg chg="mod">
          <ac:chgData name="Michaeljon Miller" userId="c575fe5cddd8b8cf" providerId="LiveId" clId="{4F588510-D35B-8E48-87A9-C94FB4467BFD}" dt="2018-10-09T00:28:22.148" v="407" actId="20577"/>
          <ac:spMkLst>
            <pc:docMk/>
            <pc:sldMk cId="3580108112" sldId="301"/>
            <ac:spMk id="2" creationId="{74F6E758-453F-0C45-BDE8-6C27C29DE97A}"/>
          </ac:spMkLst>
        </pc:spChg>
        <pc:spChg chg="mod">
          <ac:chgData name="Michaeljon Miller" userId="c575fe5cddd8b8cf" providerId="LiveId" clId="{4F588510-D35B-8E48-87A9-C94FB4467BFD}" dt="2018-10-09T00:29:16.588" v="574" actId="20577"/>
          <ac:spMkLst>
            <pc:docMk/>
            <pc:sldMk cId="3580108112" sldId="301"/>
            <ac:spMk id="3" creationId="{D4EC42C2-5523-CA48-9194-1B1D8E7A2676}"/>
          </ac:spMkLst>
        </pc:spChg>
      </pc:sldChg>
      <pc:sldChg chg="addSp delSp modSp add modAnim">
        <pc:chgData name="Michaeljon Miller" userId="c575fe5cddd8b8cf" providerId="LiveId" clId="{4F588510-D35B-8E48-87A9-C94FB4467BFD}" dt="2018-10-11T00:38:54.539" v="1904"/>
        <pc:sldMkLst>
          <pc:docMk/>
          <pc:sldMk cId="3673056586" sldId="302"/>
        </pc:sldMkLst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2" creationId="{A81AEC06-EA29-D44A-A0B2-6CEF924F66A7}"/>
          </ac:spMkLst>
        </pc:spChg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3" creationId="{1E8E0D4C-A11F-4343-9DD6-CF0D845F6B27}"/>
          </ac:spMkLst>
        </pc:spChg>
        <pc:spChg chg="add mod">
          <ac:chgData name="Michaeljon Miller" userId="c575fe5cddd8b8cf" providerId="LiveId" clId="{4F588510-D35B-8E48-87A9-C94FB4467BFD}" dt="2018-10-09T00:30:14.987" v="626" actId="20577"/>
          <ac:spMkLst>
            <pc:docMk/>
            <pc:sldMk cId="3673056586" sldId="302"/>
            <ac:spMk id="4" creationId="{8D926495-269F-4942-B474-47119316DE5A}"/>
          </ac:spMkLst>
        </pc:spChg>
        <pc:spChg chg="add mod">
          <ac:chgData name="Michaeljon Miller" userId="c575fe5cddd8b8cf" providerId="LiveId" clId="{4F588510-D35B-8E48-87A9-C94FB4467BFD}" dt="2018-10-09T00:32:40.734" v="1125" actId="20577"/>
          <ac:spMkLst>
            <pc:docMk/>
            <pc:sldMk cId="3673056586" sldId="302"/>
            <ac:spMk id="5" creationId="{D0329AD0-924A-194D-9420-E4BA0E0ABFEF}"/>
          </ac:spMkLst>
        </pc:spChg>
      </pc:sldChg>
      <pc:sldChg chg="addSp delSp modSp add">
        <pc:chgData name="Michaeljon Miller" userId="c575fe5cddd8b8cf" providerId="LiveId" clId="{4F588510-D35B-8E48-87A9-C94FB4467BFD}" dt="2018-10-09T00:44:49.153" v="1331" actId="20577"/>
        <pc:sldMkLst>
          <pc:docMk/>
          <pc:sldMk cId="2417186855" sldId="303"/>
        </pc:sldMkLst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2" creationId="{B08A81C6-2B57-D94B-83E8-2F8668DD43F8}"/>
          </ac:spMkLst>
        </pc:spChg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3" creationId="{626C024A-FD85-2F48-B625-DEE1C982822B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4" creationId="{15540D85-BACC-ED4A-A6A6-A1FEBBE888C9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5" creationId="{C692531B-18AB-B546-A8C4-2CCB9C49B7AB}"/>
          </ac:spMkLst>
        </pc:spChg>
        <pc:spChg chg="add mod">
          <ac:chgData name="Michaeljon Miller" userId="c575fe5cddd8b8cf" providerId="LiveId" clId="{4F588510-D35B-8E48-87A9-C94FB4467BFD}" dt="2018-10-09T00:37:34.715" v="1191" actId="20577"/>
          <ac:spMkLst>
            <pc:docMk/>
            <pc:sldMk cId="2417186855" sldId="303"/>
            <ac:spMk id="6" creationId="{BAE5A676-C613-554F-9505-2AF1F3A155ED}"/>
          </ac:spMkLst>
        </pc:spChg>
        <pc:spChg chg="add mod">
          <ac:chgData name="Michaeljon Miller" userId="c575fe5cddd8b8cf" providerId="LiveId" clId="{4F588510-D35B-8E48-87A9-C94FB4467BFD}" dt="2018-10-09T00:44:49.153" v="1331" actId="20577"/>
          <ac:spMkLst>
            <pc:docMk/>
            <pc:sldMk cId="2417186855" sldId="303"/>
            <ac:spMk id="7" creationId="{F6642FD3-A4B3-CF44-A3AC-5990C0267F62}"/>
          </ac:spMkLst>
        </pc:spChg>
      </pc:sldChg>
      <pc:sldChg chg="addSp delSp modSp add modAnim">
        <pc:chgData name="Michaeljon Miller" userId="c575fe5cddd8b8cf" providerId="LiveId" clId="{4F588510-D35B-8E48-87A9-C94FB4467BFD}" dt="2018-10-11T00:24:29.242" v="1773"/>
        <pc:sldMkLst>
          <pc:docMk/>
          <pc:sldMk cId="1794730619" sldId="304"/>
        </pc:sldMkLst>
        <pc:spChg chg="del">
          <ac:chgData name="Michaeljon Miller" userId="c575fe5cddd8b8cf" providerId="LiveId" clId="{4F588510-D35B-8E48-87A9-C94FB4467BFD}" dt="2018-10-11T00:21:19.995" v="1333"/>
          <ac:spMkLst>
            <pc:docMk/>
            <pc:sldMk cId="1794730619" sldId="304"/>
            <ac:spMk id="2" creationId="{ABF3919F-9D44-4744-B49C-2F482B55B7AD}"/>
          </ac:spMkLst>
        </pc:spChg>
        <pc:spChg chg="del">
          <ac:chgData name="Michaeljon Miller" userId="c575fe5cddd8b8cf" providerId="LiveId" clId="{4F588510-D35B-8E48-87A9-C94FB4467BFD}" dt="2018-10-11T00:21:19.995" v="1333"/>
          <ac:spMkLst>
            <pc:docMk/>
            <pc:sldMk cId="1794730619" sldId="304"/>
            <ac:spMk id="3" creationId="{0D93BC26-3D8C-DC4A-A654-2E284F106A4F}"/>
          </ac:spMkLst>
        </pc:spChg>
        <pc:spChg chg="add mod">
          <ac:chgData name="Michaeljon Miller" userId="c575fe5cddd8b8cf" providerId="LiveId" clId="{4F588510-D35B-8E48-87A9-C94FB4467BFD}" dt="2018-10-11T00:21:30.096" v="1371" actId="20577"/>
          <ac:spMkLst>
            <pc:docMk/>
            <pc:sldMk cId="1794730619" sldId="304"/>
            <ac:spMk id="4" creationId="{B1D3C1EF-0BFF-1043-8514-2FAB71A815A6}"/>
          </ac:spMkLst>
        </pc:spChg>
        <pc:spChg chg="add mod">
          <ac:chgData name="Michaeljon Miller" userId="c575fe5cddd8b8cf" providerId="LiveId" clId="{4F588510-D35B-8E48-87A9-C94FB4467BFD}" dt="2018-10-11T00:24:14.958" v="1772" actId="114"/>
          <ac:spMkLst>
            <pc:docMk/>
            <pc:sldMk cId="1794730619" sldId="304"/>
            <ac:spMk id="5" creationId="{32DCE9BF-0046-8342-ABE0-A93338D9B1E2}"/>
          </ac:spMkLst>
        </pc:spChg>
      </pc:sldChg>
      <pc:sldChg chg="addSp delSp modSp add">
        <pc:chgData name="Michaeljon Miller" userId="c575fe5cddd8b8cf" providerId="LiveId" clId="{4F588510-D35B-8E48-87A9-C94FB4467BFD}" dt="2018-10-11T00:37:54.827" v="1896" actId="114"/>
        <pc:sldMkLst>
          <pc:docMk/>
          <pc:sldMk cId="1241367243" sldId="305"/>
        </pc:sldMkLst>
        <pc:spChg chg="del">
          <ac:chgData name="Michaeljon Miller" userId="c575fe5cddd8b8cf" providerId="LiveId" clId="{4F588510-D35B-8E48-87A9-C94FB4467BFD}" dt="2018-10-11T00:34:14.014" v="1775"/>
          <ac:spMkLst>
            <pc:docMk/>
            <pc:sldMk cId="1241367243" sldId="305"/>
            <ac:spMk id="2" creationId="{B11C0055-6B5D-4040-AEF1-1773F242D716}"/>
          </ac:spMkLst>
        </pc:spChg>
        <pc:spChg chg="del">
          <ac:chgData name="Michaeljon Miller" userId="c575fe5cddd8b8cf" providerId="LiveId" clId="{4F588510-D35B-8E48-87A9-C94FB4467BFD}" dt="2018-10-11T00:34:14.014" v="1775"/>
          <ac:spMkLst>
            <pc:docMk/>
            <pc:sldMk cId="1241367243" sldId="305"/>
            <ac:spMk id="3" creationId="{666CC162-8FC3-3344-8F7F-FEE8438DC454}"/>
          </ac:spMkLst>
        </pc:spChg>
        <pc:spChg chg="add mod">
          <ac:chgData name="Michaeljon Miller" userId="c575fe5cddd8b8cf" providerId="LiveId" clId="{4F588510-D35B-8E48-87A9-C94FB4467BFD}" dt="2018-10-11T00:34:20.390" v="1789" actId="20577"/>
          <ac:spMkLst>
            <pc:docMk/>
            <pc:sldMk cId="1241367243" sldId="305"/>
            <ac:spMk id="4" creationId="{FDAFA125-FDD5-F34F-9450-FC75DC69E259}"/>
          </ac:spMkLst>
        </pc:spChg>
        <pc:spChg chg="add mod">
          <ac:chgData name="Michaeljon Miller" userId="c575fe5cddd8b8cf" providerId="LiveId" clId="{4F588510-D35B-8E48-87A9-C94FB4467BFD}" dt="2018-10-11T00:37:54.827" v="1896" actId="114"/>
          <ac:spMkLst>
            <pc:docMk/>
            <pc:sldMk cId="1241367243" sldId="305"/>
            <ac:spMk id="5" creationId="{33ABA470-D63A-E643-A210-BCCB2A8CCF96}"/>
          </ac:spMkLst>
        </pc:spChg>
      </pc:sldChg>
      <pc:sldChg chg="addSp delSp modSp add">
        <pc:chgData name="Michaeljon Miller" userId="c575fe5cddd8b8cf" providerId="LiveId" clId="{4F588510-D35B-8E48-87A9-C94FB4467BFD}" dt="2018-10-11T00:44:03.643" v="1949" actId="20577"/>
        <pc:sldMkLst>
          <pc:docMk/>
          <pc:sldMk cId="1013283724" sldId="306"/>
        </pc:sldMkLst>
        <pc:spChg chg="mod">
          <ac:chgData name="Michaeljon Miller" userId="c575fe5cddd8b8cf" providerId="LiveId" clId="{4F588510-D35B-8E48-87A9-C94FB4467BFD}" dt="2018-10-11T00:43:49.170" v="1926" actId="20577"/>
          <ac:spMkLst>
            <pc:docMk/>
            <pc:sldMk cId="1013283724" sldId="306"/>
            <ac:spMk id="4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4:03.643" v="1949" actId="20577"/>
          <ac:spMkLst>
            <pc:docMk/>
            <pc:sldMk cId="1013283724" sldId="306"/>
            <ac:spMk id="5" creationId="{00000000-0000-0000-0000-000000000000}"/>
          </ac:spMkLst>
        </pc:spChg>
        <pc:grpChg chg="del">
          <ac:chgData name="Michaeljon Miller" userId="c575fe5cddd8b8cf" providerId="LiveId" clId="{4F588510-D35B-8E48-87A9-C94FB4467BFD}" dt="2018-10-11T00:43:25.869" v="1912" actId="478"/>
          <ac:grpSpMkLst>
            <pc:docMk/>
            <pc:sldMk cId="1013283724" sldId="306"/>
            <ac:grpSpMk id="6" creationId="{8B61F2AE-F218-C94B-9493-F62B2E312D1E}"/>
          </ac:grpSpMkLst>
        </pc:grpChg>
        <pc:grpChg chg="add">
          <ac:chgData name="Michaeljon Miller" userId="c575fe5cddd8b8cf" providerId="LiveId" clId="{4F588510-D35B-8E48-87A9-C94FB4467BFD}" dt="2018-10-11T00:43:41.227" v="1913"/>
          <ac:grpSpMkLst>
            <pc:docMk/>
            <pc:sldMk cId="1013283724" sldId="306"/>
            <ac:grpSpMk id="21" creationId="{66F29926-1CC9-724C-BCBC-10945CD0CCE8}"/>
          </ac:grpSpMkLst>
        </pc:grp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1" creationId="{D0029510-70DE-FB48-96F7-FF6DB98B6717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2" creationId="{10A93CE1-5C25-6541-BBDC-556DB9CADA29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3" creationId="{A7C5AED5-F480-AD49-B0CC-596ECA1BCC87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4" creationId="{7754DCA3-7A05-F34A-A470-F4E00769C41D}"/>
          </ac:cxnSpMkLst>
        </pc:cxnChg>
      </pc:sldChg>
      <pc:sldChg chg="addSp modSp add">
        <pc:chgData name="Michaeljon Miller" userId="c575fe5cddd8b8cf" providerId="LiveId" clId="{4F588510-D35B-8E48-87A9-C94FB4467BFD}" dt="2018-10-11T00:44:37.828" v="2033"/>
        <pc:sldMkLst>
          <pc:docMk/>
          <pc:sldMk cId="2679237590" sldId="307"/>
        </pc:sldMkLst>
        <pc:spChg chg="mod">
          <ac:chgData name="Michaeljon Miller" userId="c575fe5cddd8b8cf" providerId="LiveId" clId="{4F588510-D35B-8E48-87A9-C94FB4467BFD}" dt="2018-10-11T00:44:16.190" v="1983" actId="20577"/>
          <ac:spMkLst>
            <pc:docMk/>
            <pc:sldMk cId="2679237590" sldId="307"/>
            <ac:spMk id="2" creationId="{8C87A28A-8913-3349-B068-59AB1B6B8E03}"/>
          </ac:spMkLst>
        </pc:spChg>
        <pc:spChg chg="mod">
          <ac:chgData name="Michaeljon Miller" userId="c575fe5cddd8b8cf" providerId="LiveId" clId="{4F588510-D35B-8E48-87A9-C94FB4467BFD}" dt="2018-10-11T00:44:24.801" v="2032" actId="20577"/>
          <ac:spMkLst>
            <pc:docMk/>
            <pc:sldMk cId="2679237590" sldId="307"/>
            <ac:spMk id="3" creationId="{567A1D4A-9302-4444-AD87-6CAF1CEC255C}"/>
          </ac:spMkLst>
        </pc:spChg>
        <pc:grpChg chg="add">
          <ac:chgData name="Michaeljon Miller" userId="c575fe5cddd8b8cf" providerId="LiveId" clId="{4F588510-D35B-8E48-87A9-C94FB4467BFD}" dt="2018-10-11T00:44:37.828" v="2033"/>
          <ac:grpSpMkLst>
            <pc:docMk/>
            <pc:sldMk cId="2679237590" sldId="307"/>
            <ac:grpSpMk id="4" creationId="{A61EF9E8-758A-A24B-A344-3247A6E9A600}"/>
          </ac:grpSpMkLst>
        </pc:grpChg>
      </pc:sldChg>
      <pc:sldChg chg="addSp delSp modSp add">
        <pc:chgData name="Michaeljon Miller" userId="c575fe5cddd8b8cf" providerId="LiveId" clId="{4F588510-D35B-8E48-87A9-C94FB4467BFD}" dt="2018-10-11T00:46:52.541" v="2421" actId="20577"/>
        <pc:sldMkLst>
          <pc:docMk/>
          <pc:sldMk cId="1354758252" sldId="308"/>
        </pc:sldMkLst>
        <pc:spChg chg="del">
          <ac:chgData name="Michaeljon Miller" userId="c575fe5cddd8b8cf" providerId="LiveId" clId="{4F588510-D35B-8E48-87A9-C94FB4467BFD}" dt="2018-10-11T00:44:43.907" v="2035"/>
          <ac:spMkLst>
            <pc:docMk/>
            <pc:sldMk cId="1354758252" sldId="308"/>
            <ac:spMk id="2" creationId="{E5C10E33-AD38-3446-8533-8A8669D1CC41}"/>
          </ac:spMkLst>
        </pc:spChg>
        <pc:spChg chg="del">
          <ac:chgData name="Michaeljon Miller" userId="c575fe5cddd8b8cf" providerId="LiveId" clId="{4F588510-D35B-8E48-87A9-C94FB4467BFD}" dt="2018-10-11T00:44:43.907" v="2035"/>
          <ac:spMkLst>
            <pc:docMk/>
            <pc:sldMk cId="1354758252" sldId="308"/>
            <ac:spMk id="3" creationId="{57A90110-C753-E94B-A4EE-B0595F13B19D}"/>
          </ac:spMkLst>
        </pc:spChg>
        <pc:spChg chg="add mod">
          <ac:chgData name="Michaeljon Miller" userId="c575fe5cddd8b8cf" providerId="LiveId" clId="{4F588510-D35B-8E48-87A9-C94FB4467BFD}" dt="2018-10-11T00:45:14.928" v="2098" actId="20577"/>
          <ac:spMkLst>
            <pc:docMk/>
            <pc:sldMk cId="1354758252" sldId="308"/>
            <ac:spMk id="4" creationId="{EF883905-C89C-C74F-901F-0E24C9E129B4}"/>
          </ac:spMkLst>
        </pc:spChg>
        <pc:spChg chg="add mod">
          <ac:chgData name="Michaeljon Miller" userId="c575fe5cddd8b8cf" providerId="LiveId" clId="{4F588510-D35B-8E48-87A9-C94FB4467BFD}" dt="2018-10-11T00:46:52.541" v="2421" actId="20577"/>
          <ac:spMkLst>
            <pc:docMk/>
            <pc:sldMk cId="1354758252" sldId="308"/>
            <ac:spMk id="5" creationId="{234799D6-2FE9-084F-8872-67AD8F2D40B9}"/>
          </ac:spMkLst>
        </pc:spChg>
      </pc:sldChg>
      <pc:sldChg chg="modSp add">
        <pc:chgData name="Michaeljon Miller" userId="c575fe5cddd8b8cf" providerId="LiveId" clId="{4F588510-D35B-8E48-87A9-C94FB4467BFD}" dt="2018-10-11T00:48:44.825" v="2766" actId="20577"/>
        <pc:sldMkLst>
          <pc:docMk/>
          <pc:sldMk cId="3019035055" sldId="309"/>
        </pc:sldMkLst>
        <pc:spChg chg="mod">
          <ac:chgData name="Michaeljon Miller" userId="c575fe5cddd8b8cf" providerId="LiveId" clId="{4F588510-D35B-8E48-87A9-C94FB4467BFD}" dt="2018-10-11T00:47:39.706" v="2535" actId="20577"/>
          <ac:spMkLst>
            <pc:docMk/>
            <pc:sldMk cId="3019035055" sldId="309"/>
            <ac:spMk id="2" creationId="{08C9DD47-953A-7946-85E3-E950766EFB96}"/>
          </ac:spMkLst>
        </pc:spChg>
        <pc:spChg chg="mod">
          <ac:chgData name="Michaeljon Miller" userId="c575fe5cddd8b8cf" providerId="LiveId" clId="{4F588510-D35B-8E48-87A9-C94FB4467BFD}" dt="2018-10-11T00:48:44.825" v="2766" actId="20577"/>
          <ac:spMkLst>
            <pc:docMk/>
            <pc:sldMk cId="3019035055" sldId="309"/>
            <ac:spMk id="3" creationId="{2DD5D54D-C8E2-6F48-8B0F-BE51740EEF4A}"/>
          </ac:spMkLst>
        </pc:spChg>
      </pc:sldChg>
      <pc:sldChg chg="addSp delSp modSp add">
        <pc:chgData name="Michaeljon Miller" userId="c575fe5cddd8b8cf" providerId="LiveId" clId="{4F588510-D35B-8E48-87A9-C94FB4467BFD}" dt="2018-10-11T00:51:15.957" v="3177" actId="121"/>
        <pc:sldMkLst>
          <pc:docMk/>
          <pc:sldMk cId="2015744839" sldId="310"/>
        </pc:sldMkLst>
        <pc:spChg chg="del">
          <ac:chgData name="Michaeljon Miller" userId="c575fe5cddd8b8cf" providerId="LiveId" clId="{4F588510-D35B-8E48-87A9-C94FB4467BFD}" dt="2018-10-11T00:48:53.356" v="2768"/>
          <ac:spMkLst>
            <pc:docMk/>
            <pc:sldMk cId="2015744839" sldId="310"/>
            <ac:spMk id="2" creationId="{A0189EB0-67DA-464B-8FB7-CA00CCBE0590}"/>
          </ac:spMkLst>
        </pc:spChg>
        <pc:spChg chg="del">
          <ac:chgData name="Michaeljon Miller" userId="c575fe5cddd8b8cf" providerId="LiveId" clId="{4F588510-D35B-8E48-87A9-C94FB4467BFD}" dt="2018-10-11T00:48:53.356" v="2768"/>
          <ac:spMkLst>
            <pc:docMk/>
            <pc:sldMk cId="2015744839" sldId="310"/>
            <ac:spMk id="3" creationId="{76F28920-1DA0-3D4A-B3BF-92D67A9A70BE}"/>
          </ac:spMkLst>
        </pc:spChg>
        <pc:spChg chg="add mod">
          <ac:chgData name="Michaeljon Miller" userId="c575fe5cddd8b8cf" providerId="LiveId" clId="{4F588510-D35B-8E48-87A9-C94FB4467BFD}" dt="2018-10-11T00:49:17.025" v="2794" actId="20577"/>
          <ac:spMkLst>
            <pc:docMk/>
            <pc:sldMk cId="2015744839" sldId="310"/>
            <ac:spMk id="4" creationId="{8E0281F5-E7FE-E64E-884E-3CD2098EB74B}"/>
          </ac:spMkLst>
        </pc:spChg>
        <pc:spChg chg="add mod">
          <ac:chgData name="Michaeljon Miller" userId="c575fe5cddd8b8cf" providerId="LiveId" clId="{4F588510-D35B-8E48-87A9-C94FB4467BFD}" dt="2018-10-11T00:51:15.957" v="3177" actId="121"/>
          <ac:spMkLst>
            <pc:docMk/>
            <pc:sldMk cId="2015744839" sldId="310"/>
            <ac:spMk id="5" creationId="{21B4CB1A-E073-A540-97F4-FDA477A647C4}"/>
          </ac:spMkLst>
        </pc:spChg>
      </pc:sldChg>
      <pc:sldChg chg="modSp add">
        <pc:chgData name="Michaeljon Miller" userId="c575fe5cddd8b8cf" providerId="LiveId" clId="{4F588510-D35B-8E48-87A9-C94FB4467BFD}" dt="2018-10-11T00:53:38.750" v="3662" actId="20577"/>
        <pc:sldMkLst>
          <pc:docMk/>
          <pc:sldMk cId="2380343092" sldId="311"/>
        </pc:sldMkLst>
        <pc:spChg chg="mod">
          <ac:chgData name="Michaeljon Miller" userId="c575fe5cddd8b8cf" providerId="LiveId" clId="{4F588510-D35B-8E48-87A9-C94FB4467BFD}" dt="2018-10-11T00:51:29.699" v="3219" actId="20577"/>
          <ac:spMkLst>
            <pc:docMk/>
            <pc:sldMk cId="2380343092" sldId="311"/>
            <ac:spMk id="2" creationId="{2169B027-A5B7-7E4F-95C4-AC649BE013C0}"/>
          </ac:spMkLst>
        </pc:spChg>
        <pc:spChg chg="mod">
          <ac:chgData name="Michaeljon Miller" userId="c575fe5cddd8b8cf" providerId="LiveId" clId="{4F588510-D35B-8E48-87A9-C94FB4467BFD}" dt="2018-10-11T00:53:38.750" v="3662" actId="20577"/>
          <ac:spMkLst>
            <pc:docMk/>
            <pc:sldMk cId="2380343092" sldId="311"/>
            <ac:spMk id="3" creationId="{F513CF64-F196-BC4E-A33B-50A8F9375E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7D39-C0A6-FE4D-ACB4-D996C221FDD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0AFF-717B-624F-A292-8957F33A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7D90-B7F6-BF4B-819F-FA7E350C977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dosi.org/mejsr/mejsr11(8)12/10.pdf" TargetMode="External"/><Relationship Id="rId2" Type="http://schemas.openxmlformats.org/officeDocument/2006/relationships/hyperlink" Target="https://resources.sei.cmu.edu/asset_files/TechnicalReport/1992_005_001_1647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8 – Elicitation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9685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elicitation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Educate stakeholders</a:t>
            </a:r>
          </a:p>
          <a:p>
            <a:pPr marL="0" indent="0">
              <a:buNone/>
            </a:pPr>
            <a:r>
              <a:rPr lang="en-US" dirty="0"/>
              <a:t>Take good notes, have a scribe, or record the sessions</a:t>
            </a:r>
          </a:p>
          <a:p>
            <a:pPr marL="0" indent="0">
              <a:buNone/>
            </a:pPr>
            <a:r>
              <a:rPr lang="en-US" dirty="0"/>
              <a:t>Exploit the physical space</a:t>
            </a:r>
          </a:p>
          <a:p>
            <a:pPr marL="0" indent="0">
              <a:buNone/>
            </a:pPr>
            <a:r>
              <a:rPr lang="en-US" dirty="0"/>
              <a:t>Get everyone involved</a:t>
            </a:r>
          </a:p>
        </p:txBody>
      </p:sp>
    </p:spTree>
    <p:extLst>
      <p:ext uri="{BB962C8B-B14F-4D97-AF65-F5344CB8AC3E}">
        <p14:creationId xmlns:p14="http://schemas.microsoft.com/office/powerpoint/2010/main" val="472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 Classify customer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Business requirements</a:t>
            </a:r>
          </a:p>
          <a:p>
            <a:pPr marL="0" indent="0">
              <a:buNone/>
            </a:pPr>
            <a:r>
              <a:rPr lang="en-US" dirty="0"/>
              <a:t>User requirements</a:t>
            </a:r>
          </a:p>
          <a:p>
            <a:pPr marL="0" indent="0">
              <a:buNone/>
            </a:pPr>
            <a:r>
              <a:rPr lang="en-US" dirty="0"/>
              <a:t>Business rules</a:t>
            </a:r>
          </a:p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pPr marL="0" indent="0">
              <a:buNone/>
            </a:pPr>
            <a:r>
              <a:rPr lang="en-US" dirty="0"/>
              <a:t>Quality attributes</a:t>
            </a:r>
          </a:p>
          <a:p>
            <a:pPr marL="0" indent="0">
              <a:buNone/>
            </a:pPr>
            <a:r>
              <a:rPr lang="en-US" dirty="0"/>
              <a:t>External interface requirements</a:t>
            </a:r>
          </a:p>
          <a:p>
            <a:pPr marL="0" indent="0">
              <a:buNone/>
            </a:pPr>
            <a:r>
              <a:rPr lang="en-US" dirty="0"/>
              <a:t>Constraints</a:t>
            </a:r>
          </a:p>
          <a:p>
            <a:pPr marL="0" indent="0">
              <a:buNone/>
            </a:pPr>
            <a:r>
              <a:rPr lang="en-US" dirty="0"/>
              <a:t>Data requirements</a:t>
            </a:r>
          </a:p>
          <a:p>
            <a:pPr marL="0" indent="0">
              <a:buNone/>
            </a:pPr>
            <a:r>
              <a:rPr lang="en-US" dirty="0"/>
              <a:t>Solution ideas</a:t>
            </a:r>
          </a:p>
        </p:txBody>
      </p:sp>
    </p:spTree>
    <p:extLst>
      <p:ext uri="{BB962C8B-B14F-4D97-AF65-F5344CB8AC3E}">
        <p14:creationId xmlns:p14="http://schemas.microsoft.com/office/powerpoint/2010/main" val="11065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when you’re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can’t think of any more use cases, stories, or scenarios</a:t>
            </a:r>
          </a:p>
          <a:p>
            <a:pPr marL="0" indent="0">
              <a:buNone/>
            </a:pPr>
            <a:r>
              <a:rPr lang="en-US" dirty="0"/>
              <a:t>Users propose new scenarios but they don’t lead anywhere</a:t>
            </a:r>
          </a:p>
          <a:p>
            <a:pPr marL="0" indent="0">
              <a:buNone/>
            </a:pPr>
            <a:r>
              <a:rPr lang="en-US" dirty="0"/>
              <a:t>Users repeat issues they’ve previously raised</a:t>
            </a:r>
          </a:p>
          <a:p>
            <a:pPr marL="0" indent="0">
              <a:buNone/>
            </a:pPr>
            <a:r>
              <a:rPr lang="en-US" dirty="0"/>
              <a:t>Suggested new features, etc. are out of scope</a:t>
            </a:r>
          </a:p>
          <a:p>
            <a:pPr marL="0" indent="0">
              <a:buNone/>
            </a:pPr>
            <a:r>
              <a:rPr lang="en-US" dirty="0"/>
              <a:t>All new proposed features are low priority</a:t>
            </a:r>
          </a:p>
          <a:p>
            <a:pPr marL="0" indent="0">
              <a:buNone/>
            </a:pPr>
            <a:r>
              <a:rPr lang="en-US" dirty="0"/>
              <a:t>Proposed capabilities are too far forward looking</a:t>
            </a:r>
          </a:p>
          <a:p>
            <a:pPr marL="0" indent="0">
              <a:buNone/>
            </a:pPr>
            <a:r>
              <a:rPr lang="en-US" dirty="0"/>
              <a:t>Developers and testers raise few, if any, new questions</a:t>
            </a:r>
          </a:p>
        </p:txBody>
      </p:sp>
    </p:spTree>
    <p:extLst>
      <p:ext uri="{BB962C8B-B14F-4D97-AF65-F5344CB8AC3E}">
        <p14:creationId xmlns:p14="http://schemas.microsoft.com/office/powerpoint/2010/main" val="14590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you think you heard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1F2AE-F218-C94B-9493-F62B2E312D1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740143" y="2020422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AEA6DFEE-A662-9441-A0E3-7A0213266BAD}"/>
                </a:ext>
              </a:extLst>
            </p:cNvPr>
            <p:cNvSpPr/>
            <p:nvPr/>
          </p:nvSpPr>
          <p:spPr>
            <a:xfrm>
              <a:off x="74014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DA056BF-C7DC-E248-B316-94120A6D0EDD}"/>
                </a:ext>
              </a:extLst>
            </p:cNvPr>
            <p:cNvSpPr/>
            <p:nvPr/>
          </p:nvSpPr>
          <p:spPr>
            <a:xfrm>
              <a:off x="2043700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EC1464B-5EB5-854D-ACFE-89C02A578950}"/>
                </a:ext>
              </a:extLst>
            </p:cNvPr>
            <p:cNvSpPr/>
            <p:nvPr/>
          </p:nvSpPr>
          <p:spPr>
            <a:xfrm>
              <a:off x="3347256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FD72E24-A4D9-194A-8D0B-030EC00CEAE0}"/>
                </a:ext>
              </a:extLst>
            </p:cNvPr>
            <p:cNvSpPr/>
            <p:nvPr/>
          </p:nvSpPr>
          <p:spPr>
            <a:xfrm>
              <a:off x="465081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D0029510-70DE-FB48-96F7-FF6DB98B6717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947392" y="2246995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10A93CE1-5C25-6541-BBDC-556DB9CADA29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32540" y="2248879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7C5AED5-F480-AD49-B0CC-596ECA1BCC87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36619" y="2246995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754DCA3-7A05-F34A-A470-F4E00769C41D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33062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D193EA3-F0BF-4D47-9BE0-641A07282D53}"/>
                </a:ext>
              </a:extLst>
            </p:cNvPr>
            <p:cNvCxnSpPr/>
            <p:nvPr/>
          </p:nvCxnSpPr>
          <p:spPr>
            <a:xfrm flipH="1">
              <a:off x="1529505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FE93EA-279A-EF48-8618-1D13666B6CFD}"/>
                </a:ext>
              </a:extLst>
            </p:cNvPr>
            <p:cNvSpPr txBox="1"/>
            <p:nvPr/>
          </p:nvSpPr>
          <p:spPr>
            <a:xfrm>
              <a:off x="2670575" y="2807540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074E8F-6E64-5141-823C-F6A048651D10}"/>
                </a:ext>
              </a:extLst>
            </p:cNvPr>
            <p:cNvSpPr txBox="1"/>
            <p:nvPr/>
          </p:nvSpPr>
          <p:spPr>
            <a:xfrm>
              <a:off x="1633130" y="2304836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C05530-4F82-3A46-8A07-6F8B6509A0D8}"/>
                </a:ext>
              </a:extLst>
            </p:cNvPr>
            <p:cNvSpPr txBox="1"/>
            <p:nvPr/>
          </p:nvSpPr>
          <p:spPr>
            <a:xfrm>
              <a:off x="2886016" y="2315211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C6CA3D-E6AA-C341-84BC-1DEA370E91CC}"/>
                </a:ext>
              </a:extLst>
            </p:cNvPr>
            <p:cNvSpPr txBox="1"/>
            <p:nvPr/>
          </p:nvSpPr>
          <p:spPr>
            <a:xfrm>
              <a:off x="4228412" y="2304836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5D5A81-A0EF-554F-9F3A-073B1401ED0C}"/>
                </a:ext>
              </a:extLst>
            </p:cNvPr>
            <p:cNvSpPr txBox="1"/>
            <p:nvPr/>
          </p:nvSpPr>
          <p:spPr>
            <a:xfrm>
              <a:off x="3489832" y="2520280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9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FA125-FDD5-F34F-9450-FC75DC6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Readings, etc.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BA470-D63A-E643-A210-BCCB2A8C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Christal - Kang</a:t>
            </a:r>
          </a:p>
          <a:p>
            <a:pPr marL="0" indent="0" algn="ctr">
              <a:buNone/>
            </a:pPr>
            <a:r>
              <a:rPr lang="en-US" sz="2400" dirty="0"/>
              <a:t>Requirements analysis is a process in which “what is to be done” is </a:t>
            </a:r>
            <a:r>
              <a:rPr lang="en-US" sz="2400" b="1" dirty="0"/>
              <a:t>elicited</a:t>
            </a:r>
            <a:r>
              <a:rPr lang="en-US" sz="2400" dirty="0"/>
              <a:t> and </a:t>
            </a:r>
            <a:r>
              <a:rPr lang="en-US" sz="2400" b="1" dirty="0"/>
              <a:t>modeled</a:t>
            </a:r>
            <a:r>
              <a:rPr lang="en-US" sz="2400" dirty="0"/>
              <a:t>. This process has to deal with difference viewpoints, and it uses a combination of </a:t>
            </a:r>
            <a:r>
              <a:rPr lang="en-US" sz="2400" b="1" dirty="0"/>
              <a:t>methods</a:t>
            </a:r>
            <a:r>
              <a:rPr lang="en-US" sz="2400" dirty="0"/>
              <a:t>, </a:t>
            </a:r>
            <a:r>
              <a:rPr lang="en-US" sz="2400" b="1" dirty="0"/>
              <a:t>tools</a:t>
            </a:r>
            <a:r>
              <a:rPr lang="en-US" sz="2400" dirty="0"/>
              <a:t>, and </a:t>
            </a:r>
            <a:r>
              <a:rPr lang="en-US" sz="2400" b="1" dirty="0"/>
              <a:t>actors</a:t>
            </a:r>
            <a:r>
              <a:rPr lang="en-US" sz="2400" dirty="0"/>
              <a:t>. The product of this process is a model, from which a document, called </a:t>
            </a:r>
            <a:r>
              <a:rPr lang="en-US" sz="2400" b="1" dirty="0"/>
              <a:t>requirements</a:t>
            </a:r>
            <a:r>
              <a:rPr lang="en-US" sz="2400" dirty="0"/>
              <a:t>, is produced.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Anwar – </a:t>
            </a:r>
            <a:r>
              <a:rPr lang="en-US" dirty="0" err="1"/>
              <a:t>Razali</a:t>
            </a:r>
            <a:endParaRPr lang="en-US" dirty="0"/>
          </a:p>
          <a:p>
            <a:pPr marL="0" indent="0" algn="ctr">
              <a:buNone/>
            </a:pPr>
            <a:r>
              <a:rPr lang="en-US" sz="2400" dirty="0"/>
              <a:t>Requirements Elicitation is a complex process as it constitutes </a:t>
            </a:r>
            <a:r>
              <a:rPr lang="en-US" sz="2400" i="1" dirty="0"/>
              <a:t>seeking</a:t>
            </a:r>
            <a:r>
              <a:rPr lang="en-US" sz="2400" dirty="0"/>
              <a:t>, </a:t>
            </a:r>
            <a:r>
              <a:rPr lang="en-US" sz="2400" i="1" dirty="0"/>
              <a:t>determining</a:t>
            </a:r>
            <a:r>
              <a:rPr lang="en-US" sz="2400" dirty="0"/>
              <a:t>, </a:t>
            </a:r>
            <a:r>
              <a:rPr lang="en-US" sz="2400" i="1" dirty="0"/>
              <a:t>learning</a:t>
            </a:r>
            <a:r>
              <a:rPr lang="en-US" sz="2400" dirty="0"/>
              <a:t>, </a:t>
            </a:r>
            <a:r>
              <a:rPr lang="en-US" sz="2400" i="1" dirty="0"/>
              <a:t>acquiring</a:t>
            </a:r>
            <a:r>
              <a:rPr lang="en-US" sz="2400" dirty="0"/>
              <a:t>, </a:t>
            </a:r>
            <a:r>
              <a:rPr lang="en-US" sz="2400" i="1" dirty="0"/>
              <a:t>discovering</a:t>
            </a:r>
            <a:r>
              <a:rPr lang="en-US" sz="2400" dirty="0"/>
              <a:t> and </a:t>
            </a:r>
            <a:r>
              <a:rPr lang="en-US" sz="2400" i="1" dirty="0"/>
              <a:t>elaborating</a:t>
            </a:r>
            <a:r>
              <a:rPr lang="en-US" sz="2400" dirty="0"/>
              <a:t> requirements of potential stakeholders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3C1EF-0BFF-1043-8514-2FAB71A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 then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CE9BF-0046-8342-ABE0-A93338D9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about refining the requirements to all stakeholders understand</a:t>
            </a:r>
          </a:p>
          <a:p>
            <a:pPr marL="0" indent="0">
              <a:buNone/>
            </a:pPr>
            <a:r>
              <a:rPr lang="en-US" dirty="0"/>
              <a:t>We’re looking for errors, omissions, and deficiencies</a:t>
            </a:r>
          </a:p>
          <a:p>
            <a:pPr marL="0" indent="0">
              <a:buNone/>
            </a:pPr>
            <a:r>
              <a:rPr lang="en-US" dirty="0"/>
              <a:t>We decompose high-level requirements into smaller bites</a:t>
            </a:r>
          </a:p>
          <a:p>
            <a:pPr marL="0" indent="0">
              <a:buNone/>
            </a:pPr>
            <a:r>
              <a:rPr lang="en-US" dirty="0"/>
              <a:t>We’re building prototypes, evaluating feasibility, and prioritizing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get to a sufficient level of detail that </a:t>
            </a:r>
            <a:r>
              <a:rPr lang="en-US" i="1" dirty="0"/>
              <a:t>engineering</a:t>
            </a:r>
            <a:r>
              <a:rPr lang="en-US" dirty="0"/>
              <a:t> can start</a:t>
            </a:r>
          </a:p>
        </p:txBody>
      </p:sp>
    </p:spTree>
    <p:extLst>
      <p:ext uri="{BB962C8B-B14F-4D97-AF65-F5344CB8AC3E}">
        <p14:creationId xmlns:p14="http://schemas.microsoft.com/office/powerpoint/2010/main" val="17947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26495-269F-4942-B474-47119316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or what do we 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29AD0-924A-194D-9420-E4BA0E0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the application environment</a:t>
            </a:r>
          </a:p>
          <a:p>
            <a:pPr marL="0" indent="0">
              <a:buNone/>
            </a:pPr>
            <a:r>
              <a:rPr lang="en-US" dirty="0"/>
              <a:t>Create user interface and technical prototypes</a:t>
            </a:r>
          </a:p>
          <a:p>
            <a:pPr marL="0" indent="0">
              <a:buNone/>
            </a:pPr>
            <a:r>
              <a:rPr lang="en-US" dirty="0"/>
              <a:t>Analyze requirements feasibility</a:t>
            </a:r>
          </a:p>
          <a:p>
            <a:pPr marL="0" indent="0">
              <a:buNone/>
            </a:pPr>
            <a:r>
              <a:rPr lang="en-US" dirty="0"/>
              <a:t>Prioritize the requirements</a:t>
            </a:r>
          </a:p>
          <a:p>
            <a:pPr marL="0" indent="0">
              <a:buNone/>
            </a:pPr>
            <a:r>
              <a:rPr lang="en-US" dirty="0"/>
              <a:t>Create a data dictionary – nouns and verbs</a:t>
            </a:r>
          </a:p>
          <a:p>
            <a:pPr marL="0" indent="0">
              <a:buNone/>
            </a:pPr>
            <a:r>
              <a:rPr lang="en-US" dirty="0"/>
              <a:t>Model the requirements – using whatever tooling makes sense</a:t>
            </a:r>
          </a:p>
          <a:p>
            <a:pPr marL="0" indent="0">
              <a:buNone/>
            </a:pPr>
            <a:r>
              <a:rPr lang="en-US" dirty="0"/>
              <a:t>Analyze the interfaces between your system and all the others</a:t>
            </a:r>
          </a:p>
          <a:p>
            <a:pPr marL="0" indent="0">
              <a:buNone/>
            </a:pPr>
            <a:r>
              <a:rPr lang="en-US" dirty="0"/>
              <a:t>Allocate requirements to various subsystems</a:t>
            </a:r>
          </a:p>
        </p:txBody>
      </p:sp>
    </p:spTree>
    <p:extLst>
      <p:ext uri="{BB962C8B-B14F-4D97-AF65-F5344CB8AC3E}">
        <p14:creationId xmlns:p14="http://schemas.microsoft.com/office/powerpoint/2010/main" val="36730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cases</a:t>
            </a:r>
          </a:p>
          <a:p>
            <a:pPr marL="457200" lvl="1" indent="0">
              <a:buNone/>
            </a:pPr>
            <a:r>
              <a:rPr lang="en-US" dirty="0"/>
              <a:t>Describe a sequence of interactions</a:t>
            </a:r>
          </a:p>
          <a:p>
            <a:pPr marL="457200" lvl="1" indent="0">
              <a:buNone/>
            </a:pPr>
            <a:r>
              <a:rPr lang="en-US" dirty="0"/>
              <a:t>Usually in the form &lt;</a:t>
            </a:r>
            <a:r>
              <a:rPr lang="en-US" i="1" dirty="0"/>
              <a:t>verb</a:t>
            </a:r>
            <a:r>
              <a:rPr lang="en-US" dirty="0"/>
              <a:t>&gt; &lt;</a:t>
            </a:r>
            <a:r>
              <a:rPr lang="en-US" i="1" dirty="0"/>
              <a:t>object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Make it evident that the user receives value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457200" lvl="1" indent="0">
              <a:buNone/>
            </a:pPr>
            <a:r>
              <a:rPr lang="en-US" dirty="0"/>
              <a:t>A short, simple description of a feature</a:t>
            </a:r>
          </a:p>
          <a:p>
            <a:pPr marL="457200" lvl="1" indent="0">
              <a:buNone/>
            </a:pPr>
            <a:r>
              <a:rPr lang="en-US" dirty="0"/>
              <a:t>Told from the perspective of the person desiring the feature</a:t>
            </a:r>
          </a:p>
          <a:p>
            <a:pPr marL="457200" lvl="1" indent="0">
              <a:buNone/>
            </a:pPr>
            <a:r>
              <a:rPr lang="en-US" dirty="0"/>
              <a:t>Of the form </a:t>
            </a:r>
            <a:r>
              <a:rPr lang="en-US" i="1" dirty="0"/>
              <a:t>As a &lt;type of user&gt;, I want &lt;some goal&gt;, so that &lt;some reason&gt;.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0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90260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4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6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Chemical tracking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a chemist, I want to request a chemical so that I can perform experiments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 check-in</a:t>
                      </a:r>
                      <a:r>
                        <a:rPr lang="en-US" baseline="0" dirty="0"/>
                        <a:t> kiosk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 for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traveler, I want to check in for a flight so that I can fly to my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Accounting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small business owner,</a:t>
                      </a:r>
                      <a:r>
                        <a:rPr lang="en-US" baseline="0" dirty="0"/>
                        <a:t> I want to create an invoice so that I can bill a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Online 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</a:t>
                      </a:r>
                      <a:r>
                        <a:rPr lang="en-US" baseline="0" dirty="0"/>
                        <a:t>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customer, I want to update my customer profile</a:t>
                      </a:r>
                      <a:r>
                        <a:rPr lang="en-US" baseline="0" dirty="0"/>
                        <a:t> so that future purchases are billed to a new credit card number.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6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visual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979" y="2233747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specification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9978" y="4985656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97536" y="1548489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7536" y="2872152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97537" y="4985656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tests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690550" y="2658290"/>
            <a:ext cx="19594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550" y="5406933"/>
            <a:ext cx="1959428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78724" y="8175171"/>
            <a:ext cx="1460863" cy="6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6406241" y="5410199"/>
            <a:ext cx="219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67105" y="1941739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67105" y="3264925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67104" y="1941739"/>
            <a:ext cx="1" cy="1334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6406242" y="2658290"/>
            <a:ext cx="1460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90550" y="2296036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4970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80957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0957" y="234050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33" y="2116183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07" y="5042766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0294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31" grpId="0"/>
      <p:bldP spid="32" grpId="0"/>
      <p:bldP spid="33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E5A676-C613-554F-9505-2AF1F3A1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week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42FD3-A4B3-CF44-A3AC-5990C026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cost requirements given different SLDC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talk about chapter two…</a:t>
            </a:r>
          </a:p>
        </p:txBody>
      </p:sp>
    </p:spTree>
    <p:extLst>
      <p:ext uri="{BB962C8B-B14F-4D97-AF65-F5344CB8AC3E}">
        <p14:creationId xmlns:p14="http://schemas.microsoft.com/office/powerpoint/2010/main" val="241718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actors first, then the processes</a:t>
            </a:r>
          </a:p>
          <a:p>
            <a:pPr marL="0" indent="0">
              <a:buNone/>
            </a:pPr>
            <a:r>
              <a:rPr lang="en-US" dirty="0"/>
              <a:t>Create a scenario to illustrate the process, then generalize</a:t>
            </a:r>
          </a:p>
          <a:p>
            <a:pPr marL="0" indent="0">
              <a:buNone/>
            </a:pPr>
            <a:r>
              <a:rPr lang="en-US" dirty="0"/>
              <a:t>Using the business process description, ask:</a:t>
            </a:r>
          </a:p>
          <a:p>
            <a:pPr marL="457200" lvl="1" indent="0">
              <a:buNone/>
            </a:pPr>
            <a:r>
              <a:rPr lang="en-US" dirty="0"/>
              <a:t>“What tasks must the system perform”</a:t>
            </a:r>
          </a:p>
          <a:p>
            <a:pPr marL="0" indent="0">
              <a:buNone/>
            </a:pPr>
            <a:r>
              <a:rPr lang="en-US" dirty="0"/>
              <a:t>Identify external events to which the system must respond</a:t>
            </a:r>
          </a:p>
          <a:p>
            <a:pPr marL="0" indent="0">
              <a:buNone/>
            </a:pPr>
            <a:r>
              <a:rPr lang="en-US" dirty="0"/>
              <a:t>Use a CRUD analysis to identify data entities</a:t>
            </a:r>
          </a:p>
          <a:p>
            <a:pPr marL="0" indent="0">
              <a:buNone/>
            </a:pPr>
            <a:r>
              <a:rPr lang="en-US" dirty="0"/>
              <a:t>Examine the context diagram and ask:</a:t>
            </a:r>
          </a:p>
          <a:p>
            <a:pPr marL="457200" lvl="1" indent="0">
              <a:buNone/>
            </a:pPr>
            <a:r>
              <a:rPr lang="en-US" dirty="0"/>
              <a:t>“What objectives do each of these external entities want to achieve”</a:t>
            </a:r>
          </a:p>
        </p:txBody>
      </p:sp>
    </p:spTree>
    <p:extLst>
      <p:ext uri="{BB962C8B-B14F-4D97-AF65-F5344CB8AC3E}">
        <p14:creationId xmlns:p14="http://schemas.microsoft.com/office/powerpoint/2010/main" val="2573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it all on paper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F29926-1CC9-724C-BCBC-10945CD0CCE8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3430683"/>
            <a:chExt cx="4930241" cy="1002562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CB00E124-C548-7847-9E8F-67A67E791E30}"/>
                </a:ext>
              </a:extLst>
            </p:cNvPr>
            <p:cNvSpPr/>
            <p:nvPr/>
          </p:nvSpPr>
          <p:spPr>
            <a:xfrm>
              <a:off x="800131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14C9BAB0-18EB-E349-83B9-1BD1E1AF061D}"/>
                </a:ext>
              </a:extLst>
            </p:cNvPr>
            <p:cNvSpPr/>
            <p:nvPr/>
          </p:nvSpPr>
          <p:spPr>
            <a:xfrm>
              <a:off x="2103688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E1D30090-947A-4841-B1E2-A8078AB4BBB4}"/>
                </a:ext>
              </a:extLst>
            </p:cNvPr>
            <p:cNvSpPr/>
            <p:nvPr/>
          </p:nvSpPr>
          <p:spPr>
            <a:xfrm>
              <a:off x="3407244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CA78CBC-4FF0-7B46-8818-52895F12D3EC}"/>
                </a:ext>
              </a:extLst>
            </p:cNvPr>
            <p:cNvSpPr/>
            <p:nvPr/>
          </p:nvSpPr>
          <p:spPr>
            <a:xfrm>
              <a:off x="4710801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C71BEB2-69D0-C34D-B0A7-DE9186BDBCB1}"/>
                </a:ext>
              </a:extLst>
            </p:cNvPr>
            <p:cNvCxnSpPr>
              <a:stCxn id="25" idx="5"/>
              <a:endCxn id="22" idx="7"/>
            </p:cNvCxnSpPr>
            <p:nvPr/>
          </p:nvCxnSpPr>
          <p:spPr>
            <a:xfrm flipH="1" flipV="1">
              <a:off x="1007380" y="3657256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1EE925F-97ED-2C46-B6D5-7200041EEF29}"/>
                </a:ext>
              </a:extLst>
            </p:cNvPr>
            <p:cNvCxnSpPr>
              <a:stCxn id="25" idx="6"/>
              <a:endCxn id="23" idx="6"/>
            </p:cNvCxnSpPr>
            <p:nvPr/>
          </p:nvCxnSpPr>
          <p:spPr>
            <a:xfrm flipH="1">
              <a:off x="2592528" y="3659140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9253A7C-E960-6942-9783-8E024095A330}"/>
                </a:ext>
              </a:extLst>
            </p:cNvPr>
            <p:cNvCxnSpPr>
              <a:stCxn id="25" idx="7"/>
              <a:endCxn id="24" idx="5"/>
            </p:cNvCxnSpPr>
            <p:nvPr/>
          </p:nvCxnSpPr>
          <p:spPr>
            <a:xfrm flipH="1">
              <a:off x="4196607" y="3657256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3F90DD72-458D-C942-8A8E-60C68B098650}"/>
                </a:ext>
              </a:extLst>
            </p:cNvPr>
            <p:cNvCxnSpPr>
              <a:stCxn id="24" idx="7"/>
              <a:endCxn id="23" idx="5"/>
            </p:cNvCxnSpPr>
            <p:nvPr/>
          </p:nvCxnSpPr>
          <p:spPr>
            <a:xfrm flipH="1">
              <a:off x="2893050" y="3657256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CADDB09-3453-8348-B29C-C841EC94340A}"/>
                </a:ext>
              </a:extLst>
            </p:cNvPr>
            <p:cNvCxnSpPr/>
            <p:nvPr/>
          </p:nvCxnSpPr>
          <p:spPr>
            <a:xfrm flipH="1">
              <a:off x="1589493" y="3657256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D6BED0-9D3B-FA41-9739-89D362B8102D}"/>
                </a:ext>
              </a:extLst>
            </p:cNvPr>
            <p:cNvSpPr txBox="1"/>
            <p:nvPr/>
          </p:nvSpPr>
          <p:spPr>
            <a:xfrm>
              <a:off x="2730563" y="4217801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800C34-4F6B-6F46-9B64-0D64EFFD1321}"/>
                </a:ext>
              </a:extLst>
            </p:cNvPr>
            <p:cNvSpPr txBox="1"/>
            <p:nvPr/>
          </p:nvSpPr>
          <p:spPr>
            <a:xfrm>
              <a:off x="1693118" y="3715097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430EC4-996F-E845-8663-9717D3043C0F}"/>
                </a:ext>
              </a:extLst>
            </p:cNvPr>
            <p:cNvSpPr txBox="1"/>
            <p:nvPr/>
          </p:nvSpPr>
          <p:spPr>
            <a:xfrm>
              <a:off x="2946004" y="3725472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5D5542-06A5-9343-88D8-AAB716E533FE}"/>
                </a:ext>
              </a:extLst>
            </p:cNvPr>
            <p:cNvSpPr txBox="1"/>
            <p:nvPr/>
          </p:nvSpPr>
          <p:spPr>
            <a:xfrm>
              <a:off x="4288400" y="3715097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3A16F4-DCC0-B442-9246-95D34DC9DEA2}"/>
                </a:ext>
              </a:extLst>
            </p:cNvPr>
            <p:cNvSpPr txBox="1"/>
            <p:nvPr/>
          </p:nvSpPr>
          <p:spPr>
            <a:xfrm>
              <a:off x="3549820" y="3930541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28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83905-C89C-C74F-901F-0E24C9E1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it all 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4799D6-2FE9-084F-8872-67AD8F2D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Specification is all about documenting all the things</a:t>
            </a:r>
          </a:p>
          <a:p>
            <a:pPr marL="0" indent="0">
              <a:buNone/>
            </a:pPr>
            <a:r>
              <a:rPr lang="en-US" dirty="0"/>
              <a:t>It’s important to be consistent, accessible, and reviewable</a:t>
            </a:r>
          </a:p>
          <a:p>
            <a:pPr marL="0" indent="0">
              <a:buNone/>
            </a:pPr>
            <a:r>
              <a:rPr lang="en-US" dirty="0"/>
              <a:t>Note, I didn’t say </a:t>
            </a:r>
            <a:r>
              <a:rPr lang="en-US" i="1" dirty="0"/>
              <a:t>complete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It’s vision and scope time</a:t>
            </a:r>
          </a:p>
          <a:p>
            <a:pPr marL="0" indent="0">
              <a:buNone/>
            </a:pPr>
            <a:r>
              <a:rPr lang="en-US" dirty="0"/>
              <a:t>But, we might be writing use cases and user stories too</a:t>
            </a:r>
          </a:p>
          <a:p>
            <a:pPr marL="0" indent="0">
              <a:buNone/>
            </a:pPr>
            <a:r>
              <a:rPr lang="en-US" dirty="0"/>
              <a:t>We’re going to come out of this with something developers eat</a:t>
            </a:r>
          </a:p>
        </p:txBody>
      </p:sp>
    </p:spTree>
    <p:extLst>
      <p:ext uri="{BB962C8B-B14F-4D97-AF65-F5344CB8AC3E}">
        <p14:creationId xmlns:p14="http://schemas.microsoft.com/office/powerpoint/2010/main" val="13547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DD47-953A-7946-85E3-E950766E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puzzle pieces (or better practices)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D54D-C8E2-6F48-8B0F-BE51740E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Adopt requirement document templates</a:t>
            </a:r>
          </a:p>
          <a:p>
            <a:pPr marL="0" indent="0">
              <a:buNone/>
            </a:pPr>
            <a:r>
              <a:rPr lang="en-US" dirty="0"/>
              <a:t>Identify requirement origins – who, when, where, why</a:t>
            </a:r>
          </a:p>
          <a:p>
            <a:pPr marL="0" indent="0">
              <a:buNone/>
            </a:pPr>
            <a:r>
              <a:rPr lang="en-US" dirty="0"/>
              <a:t>Give everything a </a:t>
            </a:r>
            <a:r>
              <a:rPr lang="en-US" i="1" dirty="0"/>
              <a:t>unique</a:t>
            </a:r>
            <a:r>
              <a:rPr lang="en-US" dirty="0"/>
              <a:t> name (and stick with it)</a:t>
            </a:r>
          </a:p>
          <a:p>
            <a:pPr marL="0" indent="0">
              <a:buNone/>
            </a:pPr>
            <a:r>
              <a:rPr lang="en-US" dirty="0"/>
              <a:t>Start to talk about non-functional requirements / quality attributes</a:t>
            </a:r>
          </a:p>
          <a:p>
            <a:pPr marL="0" indent="0">
              <a:buNone/>
            </a:pPr>
            <a:r>
              <a:rPr lang="en-US" dirty="0"/>
              <a:t>…and write them all down</a:t>
            </a:r>
          </a:p>
        </p:txBody>
      </p:sp>
    </p:spTree>
    <p:extLst>
      <p:ext uri="{BB962C8B-B14F-4D97-AF65-F5344CB8AC3E}">
        <p14:creationId xmlns:p14="http://schemas.microsoft.com/office/powerpoint/2010/main" val="301903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28A-8913-3349-B068-59AB1B6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1D4A-9302-4444-AD87-6CAF1CEC2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sure you’re on the right track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1EF9E8-758A-A24B-A344-3247A6E9A600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4796116"/>
            <a:chExt cx="4930241" cy="100256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72A91F5-76DE-5E47-BF6E-D08C91BCED3F}"/>
                </a:ext>
              </a:extLst>
            </p:cNvPr>
            <p:cNvSpPr/>
            <p:nvPr/>
          </p:nvSpPr>
          <p:spPr>
            <a:xfrm>
              <a:off x="800131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B3540D0F-BA27-0546-8FA0-1D0F07273A62}"/>
                </a:ext>
              </a:extLst>
            </p:cNvPr>
            <p:cNvSpPr/>
            <p:nvPr/>
          </p:nvSpPr>
          <p:spPr>
            <a:xfrm>
              <a:off x="2103688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4CE8633-005F-304E-8FCA-F344398F3E8A}"/>
                </a:ext>
              </a:extLst>
            </p:cNvPr>
            <p:cNvSpPr/>
            <p:nvPr/>
          </p:nvSpPr>
          <p:spPr>
            <a:xfrm>
              <a:off x="3407244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862EF04-7585-6C47-850A-10B3854DE216}"/>
                </a:ext>
              </a:extLst>
            </p:cNvPr>
            <p:cNvSpPr/>
            <p:nvPr/>
          </p:nvSpPr>
          <p:spPr>
            <a:xfrm>
              <a:off x="4710801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9CAE8B0F-A233-4E43-B0DC-ED11E358A3B9}"/>
                </a:ext>
              </a:extLst>
            </p:cNvPr>
            <p:cNvCxnSpPr>
              <a:stCxn id="8" idx="5"/>
              <a:endCxn id="5" idx="7"/>
            </p:cNvCxnSpPr>
            <p:nvPr/>
          </p:nvCxnSpPr>
          <p:spPr>
            <a:xfrm flipH="1" flipV="1">
              <a:off x="1007380" y="5022689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3E8AB9A6-8FDF-7D4A-B0FE-2E8B93EBBCD5}"/>
                </a:ext>
              </a:extLst>
            </p:cNvPr>
            <p:cNvCxnSpPr>
              <a:stCxn id="8" idx="6"/>
              <a:endCxn id="6" idx="6"/>
            </p:cNvCxnSpPr>
            <p:nvPr/>
          </p:nvCxnSpPr>
          <p:spPr>
            <a:xfrm flipH="1">
              <a:off x="2592528" y="5024573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B972BB45-A791-3F40-A3E7-8D4110962E20}"/>
                </a:ext>
              </a:extLst>
            </p:cNvPr>
            <p:cNvCxnSpPr>
              <a:stCxn id="8" idx="7"/>
              <a:endCxn id="7" idx="5"/>
            </p:cNvCxnSpPr>
            <p:nvPr/>
          </p:nvCxnSpPr>
          <p:spPr>
            <a:xfrm flipH="1">
              <a:off x="4196607" y="5022689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2C12625C-9D02-D141-9405-C484D5036028}"/>
                </a:ext>
              </a:extLst>
            </p:cNvPr>
            <p:cNvCxnSpPr>
              <a:stCxn id="7" idx="7"/>
              <a:endCxn id="6" idx="5"/>
            </p:cNvCxnSpPr>
            <p:nvPr/>
          </p:nvCxnSpPr>
          <p:spPr>
            <a:xfrm flipH="1">
              <a:off x="2893050" y="5022689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D3311C2-1A4D-FD49-91CF-A10237E5678F}"/>
                </a:ext>
              </a:extLst>
            </p:cNvPr>
            <p:cNvCxnSpPr/>
            <p:nvPr/>
          </p:nvCxnSpPr>
          <p:spPr>
            <a:xfrm flipH="1">
              <a:off x="1589493" y="5022689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FBE79-1042-2B43-B491-A52D49DD30C2}"/>
                </a:ext>
              </a:extLst>
            </p:cNvPr>
            <p:cNvSpPr txBox="1"/>
            <p:nvPr/>
          </p:nvSpPr>
          <p:spPr>
            <a:xfrm>
              <a:off x="2730563" y="5583234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9A8C4-5445-2F46-AC64-7134D2D2921F}"/>
                </a:ext>
              </a:extLst>
            </p:cNvPr>
            <p:cNvSpPr txBox="1"/>
            <p:nvPr/>
          </p:nvSpPr>
          <p:spPr>
            <a:xfrm>
              <a:off x="1693118" y="5080530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496E7-CDD7-4C45-9093-424AD0FF9CC4}"/>
                </a:ext>
              </a:extLst>
            </p:cNvPr>
            <p:cNvSpPr txBox="1"/>
            <p:nvPr/>
          </p:nvSpPr>
          <p:spPr>
            <a:xfrm>
              <a:off x="2946004" y="5090905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33D9B9-FD46-D74E-B1AB-2936D5B8A02A}"/>
                </a:ext>
              </a:extLst>
            </p:cNvPr>
            <p:cNvSpPr txBox="1"/>
            <p:nvPr/>
          </p:nvSpPr>
          <p:spPr>
            <a:xfrm>
              <a:off x="4288400" y="5080530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826AB-287C-314C-A0D6-56FDCA85372E}"/>
                </a:ext>
              </a:extLst>
            </p:cNvPr>
            <p:cNvSpPr txBox="1"/>
            <p:nvPr/>
          </p:nvSpPr>
          <p:spPr>
            <a:xfrm>
              <a:off x="3549820" y="5295974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23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281F5-E7FE-E64E-884E-3CD2098E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sure it’s all good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4CB1A-E073-A540-97F4-FDA477A6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about to verify that we have the </a:t>
            </a:r>
            <a:r>
              <a:rPr lang="en-US" i="1" dirty="0"/>
              <a:t>correct</a:t>
            </a:r>
            <a:r>
              <a:rPr lang="en-US" dirty="0"/>
              <a:t> requirements</a:t>
            </a:r>
          </a:p>
          <a:p>
            <a:pPr marL="0" indent="0">
              <a:buNone/>
            </a:pPr>
            <a:r>
              <a:rPr lang="en-US" dirty="0"/>
              <a:t>You want to make sure they match the quality attributes</a:t>
            </a:r>
          </a:p>
          <a:p>
            <a:pPr marL="0" indent="0" algn="r">
              <a:buNone/>
            </a:pPr>
            <a:r>
              <a:rPr lang="en-US" dirty="0"/>
              <a:t>…and that the quality attributes support the requirements</a:t>
            </a:r>
          </a:p>
          <a:p>
            <a:pPr marL="0" indent="0">
              <a:buNone/>
            </a:pPr>
            <a:r>
              <a:rPr lang="en-US" dirty="0"/>
              <a:t>Double and triple check that these </a:t>
            </a:r>
            <a:r>
              <a:rPr lang="en-US" i="1" dirty="0"/>
              <a:t>meet the customer needs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correct your assumptions, definitions,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201574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027-A5B7-7E4F-95C4-AC649BE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CF64-F196-BC4E-A33B-50A8F937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Review, review, review, review the requirements</a:t>
            </a:r>
          </a:p>
          <a:p>
            <a:pPr marL="0" indent="0">
              <a:buNone/>
            </a:pPr>
            <a:r>
              <a:rPr lang="en-US" dirty="0"/>
              <a:t>Test the requirements against the user understanding</a:t>
            </a:r>
          </a:p>
          <a:p>
            <a:pPr marL="0" indent="0">
              <a:buNone/>
            </a:pPr>
            <a:r>
              <a:rPr lang="en-US" dirty="0"/>
              <a:t>Actually write the tests (yes, Virginia, TTD can work)</a:t>
            </a:r>
          </a:p>
          <a:p>
            <a:pPr marL="0" indent="0">
              <a:buNone/>
            </a:pPr>
            <a:r>
              <a:rPr lang="en-US" dirty="0"/>
              <a:t>Define acceptance criteria, and attempt to agree to them</a:t>
            </a:r>
          </a:p>
          <a:p>
            <a:pPr marL="0" indent="0">
              <a:buNone/>
            </a:pPr>
            <a:r>
              <a:rPr lang="en-US" dirty="0"/>
              <a:t>Simulate the requirements</a:t>
            </a:r>
          </a:p>
          <a:p>
            <a:pPr marL="0" indent="0" algn="r">
              <a:buNone/>
            </a:pPr>
            <a:r>
              <a:rPr lang="en-US" dirty="0"/>
              <a:t>Which is a fancy way to say build an inexpensive mock </a:t>
            </a:r>
            <a:r>
              <a:rPr lang="en-US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23803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Issues In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https://resources.sei.cmu.edu/asset_files/TechnicalReport/1992_005_001_16478.pdf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Practical Guide to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http://idosi.org/mejsr/mejsr11(8)12/10.pdf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Listening to the stakeholders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FDF009-AEBE-D044-9A84-9F38AFC5050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690664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678E5C2-EAAB-BE4A-9D98-B6964CD8FB7C}"/>
                </a:ext>
              </a:extLst>
            </p:cNvPr>
            <p:cNvSpPr/>
            <p:nvPr/>
          </p:nvSpPr>
          <p:spPr>
            <a:xfrm>
              <a:off x="80013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5AD4FB8-C3F7-5E49-B787-E9D97CCE282D}"/>
                </a:ext>
              </a:extLst>
            </p:cNvPr>
            <p:cNvSpPr/>
            <p:nvPr/>
          </p:nvSpPr>
          <p:spPr>
            <a:xfrm>
              <a:off x="2103688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7E0CC5C-935E-3349-B971-99D2E9FD22AB}"/>
                </a:ext>
              </a:extLst>
            </p:cNvPr>
            <p:cNvSpPr/>
            <p:nvPr/>
          </p:nvSpPr>
          <p:spPr>
            <a:xfrm>
              <a:off x="3407244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24A5F67-8424-314E-A27A-8F049D615EF1}"/>
                </a:ext>
              </a:extLst>
            </p:cNvPr>
            <p:cNvSpPr/>
            <p:nvPr/>
          </p:nvSpPr>
          <p:spPr>
            <a:xfrm>
              <a:off x="471080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65B3200-4878-4C46-B7A8-B1F9BBDA3D10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1007380" y="917237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0197DFAB-C318-F240-BDE7-CDF92374A1ED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92528" y="919121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15305594-30B0-9345-A513-125234AE6F34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96607" y="917237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65E99D3-86BA-464C-8A70-28CEDEAB3508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93050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25308E-C51B-AA46-8B37-54DDFD4CD993}"/>
                </a:ext>
              </a:extLst>
            </p:cNvPr>
            <p:cNvCxnSpPr/>
            <p:nvPr/>
          </p:nvCxnSpPr>
          <p:spPr>
            <a:xfrm flipH="1">
              <a:off x="1589493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4C761C-6C08-DC43-9C30-3539F6EE488C}"/>
                </a:ext>
              </a:extLst>
            </p:cNvPr>
            <p:cNvSpPr txBox="1"/>
            <p:nvPr/>
          </p:nvSpPr>
          <p:spPr>
            <a:xfrm>
              <a:off x="2730563" y="1477782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0CFE9A-752B-0C46-B2A7-E32A737A3325}"/>
                </a:ext>
              </a:extLst>
            </p:cNvPr>
            <p:cNvSpPr txBox="1"/>
            <p:nvPr/>
          </p:nvSpPr>
          <p:spPr>
            <a:xfrm>
              <a:off x="1693118" y="975078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9C14B2-B12C-194D-8192-186936BB34B5}"/>
                </a:ext>
              </a:extLst>
            </p:cNvPr>
            <p:cNvSpPr txBox="1"/>
            <p:nvPr/>
          </p:nvSpPr>
          <p:spPr>
            <a:xfrm>
              <a:off x="2946004" y="985453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C5E13A-C2F5-A54B-BFED-BF9BC0CAAE97}"/>
                </a:ext>
              </a:extLst>
            </p:cNvPr>
            <p:cNvSpPr txBox="1"/>
            <p:nvPr/>
          </p:nvSpPr>
          <p:spPr>
            <a:xfrm>
              <a:off x="4288400" y="975078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54F46E-BAA5-5B48-BE41-9A910F18B27B}"/>
                </a:ext>
              </a:extLst>
            </p:cNvPr>
            <p:cNvSpPr txBox="1"/>
            <p:nvPr/>
          </p:nvSpPr>
          <p:spPr>
            <a:xfrm>
              <a:off x="3549820" y="1190522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Interviews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rapport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Prepare questions and straw man models ahead of time</a:t>
            </a:r>
          </a:p>
          <a:p>
            <a:pPr marL="0" indent="0">
              <a:buNone/>
            </a:pPr>
            <a:r>
              <a:rPr lang="en-US" dirty="0"/>
              <a:t>Suggest ideas</a:t>
            </a:r>
          </a:p>
          <a:p>
            <a:pPr marL="0" indent="0">
              <a:buNone/>
            </a:pPr>
            <a:r>
              <a:rPr lang="en-US" dirty="0"/>
              <a:t>Listen actively</a:t>
            </a:r>
          </a:p>
        </p:txBody>
      </p:sp>
    </p:spTree>
    <p:extLst>
      <p:ext uri="{BB962C8B-B14F-4D97-AF65-F5344CB8AC3E}">
        <p14:creationId xmlns:p14="http://schemas.microsoft.com/office/powerpoint/2010/main" val="96398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and enforce ground rules</a:t>
            </a:r>
          </a:p>
          <a:p>
            <a:pPr marL="0" indent="0">
              <a:buNone/>
            </a:pPr>
            <a:r>
              <a:rPr lang="en-US" dirty="0"/>
              <a:t>Fit all of the team roles</a:t>
            </a:r>
          </a:p>
          <a:p>
            <a:pPr marL="0" indent="0">
              <a:buNone/>
            </a:pPr>
            <a:r>
              <a:rPr lang="en-US" dirty="0"/>
              <a:t>Plan an agenda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Use parking lots to capture items for later consideration</a:t>
            </a:r>
          </a:p>
          <a:p>
            <a:pPr marL="0" indent="0">
              <a:buNone/>
            </a:pPr>
            <a:r>
              <a:rPr lang="en-US" dirty="0" err="1"/>
              <a:t>Timebox</a:t>
            </a:r>
            <a:r>
              <a:rPr lang="en-US" dirty="0"/>
              <a:t> discussions</a:t>
            </a:r>
          </a:p>
          <a:p>
            <a:pPr marL="0" indent="0">
              <a:buNone/>
            </a:pPr>
            <a:r>
              <a:rPr lang="en-US" dirty="0"/>
              <a:t>Keep the team small but include the right stakeholders</a:t>
            </a:r>
          </a:p>
          <a:p>
            <a:pPr marL="0" indent="0">
              <a:buNone/>
            </a:pPr>
            <a:r>
              <a:rPr lang="en-US" dirty="0"/>
              <a:t>Keep everyone engaged</a:t>
            </a:r>
          </a:p>
        </p:txBody>
      </p:sp>
    </p:spTree>
    <p:extLst>
      <p:ext uri="{BB962C8B-B14F-4D97-AF65-F5344CB8AC3E}">
        <p14:creationId xmlns:p14="http://schemas.microsoft.com/office/powerpoint/2010/main" val="71030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user classes</a:t>
            </a:r>
          </a:p>
          <a:p>
            <a:pPr marL="0" indent="0">
              <a:buNone/>
            </a:pPr>
            <a:r>
              <a:rPr lang="en-US" dirty="0"/>
              <a:t>Conduct focus groups with users</a:t>
            </a:r>
          </a:p>
          <a:p>
            <a:pPr marL="0" indent="0">
              <a:buNone/>
            </a:pPr>
            <a:r>
              <a:rPr lang="en-US" dirty="0"/>
              <a:t>Work with </a:t>
            </a:r>
            <a:r>
              <a:rPr lang="en-US" i="1" dirty="0"/>
              <a:t>user</a:t>
            </a:r>
            <a:r>
              <a:rPr lang="en-US" dirty="0"/>
              <a:t> representatives to identify </a:t>
            </a:r>
            <a:r>
              <a:rPr lang="en-US" i="1" dirty="0"/>
              <a:t>user</a:t>
            </a:r>
            <a:r>
              <a:rPr lang="en-US" dirty="0"/>
              <a:t> requirements</a:t>
            </a:r>
          </a:p>
          <a:p>
            <a:pPr marL="0" indent="0">
              <a:buNone/>
            </a:pPr>
            <a:r>
              <a:rPr lang="en-US" dirty="0"/>
              <a:t>Identify system events and interfaces</a:t>
            </a:r>
          </a:p>
          <a:p>
            <a:pPr marL="0" indent="0">
              <a:buNone/>
            </a:pPr>
            <a:r>
              <a:rPr lang="en-US" dirty="0"/>
              <a:t>Distribute questionnaires</a:t>
            </a:r>
          </a:p>
          <a:p>
            <a:pPr marL="0" indent="0">
              <a:buNone/>
            </a:pPr>
            <a:r>
              <a:rPr lang="en-US" dirty="0"/>
              <a:t>Examine problem reports of current systems</a:t>
            </a:r>
          </a:p>
          <a:p>
            <a:pPr marL="0" indent="0">
              <a:buNone/>
            </a:pPr>
            <a:r>
              <a:rPr lang="en-US" dirty="0"/>
              <a:t>Perform document analysis</a:t>
            </a:r>
          </a:p>
          <a:p>
            <a:pPr marL="0" indent="0">
              <a:buNone/>
            </a:pPr>
            <a:r>
              <a:rPr lang="en-US" strike="sngStrike" dirty="0"/>
              <a:t>Steal</a:t>
            </a:r>
            <a:r>
              <a:rPr lang="en-US" dirty="0"/>
              <a:t> </a:t>
            </a:r>
            <a:r>
              <a:rPr lang="en-US" strike="sngStrike" dirty="0"/>
              <a:t>Beg</a:t>
            </a:r>
            <a:r>
              <a:rPr lang="en-US" dirty="0"/>
              <a:t> </a:t>
            </a:r>
            <a:r>
              <a:rPr lang="en-US" strike="sngStrike" dirty="0"/>
              <a:t>Borrow</a:t>
            </a:r>
            <a:r>
              <a:rPr lang="en-US" dirty="0"/>
              <a:t> Reuse existing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87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758-453F-0C45-BDE8-6C27C29D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2C2-5523-CA48-9194-1B1D8E7A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your elicitation approach(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Prepare, prepare, prepare for whatever approach(</a:t>
            </a:r>
            <a:r>
              <a:rPr lang="en-US" dirty="0" err="1"/>
              <a:t>es</a:t>
            </a:r>
            <a:r>
              <a:rPr lang="en-US" dirty="0"/>
              <a:t>) you take</a:t>
            </a:r>
          </a:p>
          <a:p>
            <a:pPr marL="0" indent="0">
              <a:buNone/>
            </a:pPr>
            <a:r>
              <a:rPr lang="en-US" dirty="0"/>
              <a:t>Perform the elicitation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35801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the objectives for the entire project</a:t>
            </a:r>
          </a:p>
          <a:p>
            <a:pPr marL="0" indent="0">
              <a:buNone/>
            </a:pPr>
            <a:r>
              <a:rPr lang="en-US" dirty="0"/>
              <a:t>Decide which techniques to use with which stakeholders</a:t>
            </a:r>
          </a:p>
          <a:p>
            <a:pPr marL="0" indent="0">
              <a:buNone/>
            </a:pPr>
            <a:r>
              <a:rPr lang="en-US" dirty="0"/>
              <a:t>Identify both participants, their schedules, and their commitments</a:t>
            </a:r>
          </a:p>
          <a:p>
            <a:pPr marL="0" indent="0">
              <a:buNone/>
            </a:pPr>
            <a:r>
              <a:rPr lang="en-US" dirty="0"/>
              <a:t>Identify the source materials for discussion</a:t>
            </a:r>
          </a:p>
          <a:p>
            <a:pPr marL="0" indent="0">
              <a:buNone/>
            </a:pPr>
            <a:r>
              <a:rPr lang="en-US" dirty="0"/>
              <a:t>Know what you’re creating and find the right stakeholders</a:t>
            </a:r>
          </a:p>
          <a:p>
            <a:pPr marL="0" indent="0">
              <a:buNone/>
            </a:pPr>
            <a:r>
              <a:rPr lang="en-US" dirty="0"/>
              <a:t>Identify the risks</a:t>
            </a:r>
          </a:p>
        </p:txBody>
      </p:sp>
    </p:spTree>
    <p:extLst>
      <p:ext uri="{BB962C8B-B14F-4D97-AF65-F5344CB8AC3E}">
        <p14:creationId xmlns:p14="http://schemas.microsoft.com/office/powerpoint/2010/main" val="13133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session scope and agenda</a:t>
            </a:r>
          </a:p>
          <a:p>
            <a:pPr marL="0" indent="0">
              <a:buNone/>
            </a:pPr>
            <a:r>
              <a:rPr lang="en-US" dirty="0"/>
              <a:t>Prepare physical resources (and have backups)</a:t>
            </a:r>
          </a:p>
          <a:p>
            <a:pPr marL="0" indent="0">
              <a:buNone/>
            </a:pPr>
            <a:r>
              <a:rPr lang="en-US" dirty="0"/>
              <a:t>Learn about the stakeholders</a:t>
            </a:r>
          </a:p>
          <a:p>
            <a:pPr marL="0" indent="0">
              <a:buNone/>
            </a:pPr>
            <a:r>
              <a:rPr lang="en-US" dirty="0"/>
              <a:t>Prepare your (core) questions</a:t>
            </a:r>
          </a:p>
          <a:p>
            <a:pPr marL="0" indent="0">
              <a:buNone/>
            </a:pPr>
            <a:r>
              <a:rPr lang="en-US" dirty="0"/>
              <a:t>Prepare straw man models</a:t>
            </a:r>
          </a:p>
        </p:txBody>
      </p:sp>
    </p:spTree>
    <p:extLst>
      <p:ext uri="{BB962C8B-B14F-4D97-AF65-F5344CB8AC3E}">
        <p14:creationId xmlns:p14="http://schemas.microsoft.com/office/powerpoint/2010/main" val="121704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1172</Words>
  <Application>Microsoft Macintosh PowerPoint</Application>
  <PresentationFormat>Widescreen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CPSC 5100</vt:lpstr>
      <vt:lpstr>From last week</vt:lpstr>
      <vt:lpstr>Requirements elicitation</vt:lpstr>
      <vt:lpstr>Techniques - Interviews</vt:lpstr>
      <vt:lpstr>Techniques - Workshops</vt:lpstr>
      <vt:lpstr>Techniques - others</vt:lpstr>
      <vt:lpstr>The Three Ps</vt:lpstr>
      <vt:lpstr>Planning elicitation</vt:lpstr>
      <vt:lpstr>Preparing for elicitation</vt:lpstr>
      <vt:lpstr>Performing elicitation activities</vt:lpstr>
      <vt:lpstr>Now what? Classify customer input</vt:lpstr>
      <vt:lpstr>How do you know when you’re done?</vt:lpstr>
      <vt:lpstr>Requirements analysis</vt:lpstr>
      <vt:lpstr>Readings, etc.</vt:lpstr>
      <vt:lpstr>What’s this about then</vt:lpstr>
      <vt:lpstr>So, how or what do we do now</vt:lpstr>
      <vt:lpstr>Use cases and user stories</vt:lpstr>
      <vt:lpstr>Some examples</vt:lpstr>
      <vt:lpstr>A little visual</vt:lpstr>
      <vt:lpstr>Identifying use cases</vt:lpstr>
      <vt:lpstr>Requirements specification</vt:lpstr>
      <vt:lpstr>Writing it all down</vt:lpstr>
      <vt:lpstr>The puzzle pieces (or better practices)</vt:lpstr>
      <vt:lpstr>Requirements validation</vt:lpstr>
      <vt:lpstr>Making sure it’s all good</vt:lpstr>
      <vt:lpstr>Some more good practices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5110</dc:title>
  <dc:creator>Michaeljon Miller</dc:creator>
  <cp:lastModifiedBy>Michaeljon Miller</cp:lastModifiedBy>
  <cp:revision>81</cp:revision>
  <dcterms:created xsi:type="dcterms:W3CDTF">2015-09-08T02:12:43Z</dcterms:created>
  <dcterms:modified xsi:type="dcterms:W3CDTF">2018-10-14T14:30:40Z</dcterms:modified>
</cp:coreProperties>
</file>