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1" r:id="rId3"/>
    <p:sldId id="289" r:id="rId4"/>
    <p:sldId id="283" r:id="rId5"/>
    <p:sldId id="290" r:id="rId6"/>
    <p:sldId id="284" r:id="rId7"/>
    <p:sldId id="291" r:id="rId8"/>
    <p:sldId id="292" r:id="rId9"/>
    <p:sldId id="293" r:id="rId10"/>
    <p:sldId id="294" r:id="rId11"/>
    <p:sldId id="295" r:id="rId12"/>
    <p:sldId id="296" r:id="rId13"/>
    <p:sldId id="285" r:id="rId14"/>
    <p:sldId id="297" r:id="rId15"/>
    <p:sldId id="298" r:id="rId16"/>
    <p:sldId id="286" r:id="rId17"/>
    <p:sldId id="288" r:id="rId18"/>
    <p:sldId id="287"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EA80F-9D6B-7D4B-942C-8AA485DAB9FA}" v="20" dt="2018-11-19T23:35:42.826"/>
    <p1510:client id="{662B130C-D255-704F-91BB-F2CD40686224}" v="213" dt="2018-11-20T01:09:00.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p:restoredTop sz="70282"/>
  </p:normalViewPr>
  <p:slideViewPr>
    <p:cSldViewPr snapToGrid="0" snapToObjects="1">
      <p:cViewPr varScale="1">
        <p:scale>
          <a:sx n="117" d="100"/>
          <a:sy n="117"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44072C6F-F98F-DA4C-BF10-3B13E679331E}"/>
    <pc:docChg chg="modSld">
      <pc:chgData name="Michaeljon Miller" userId="c575fe5cddd8b8cf" providerId="LiveId" clId="{44072C6F-F98F-DA4C-BF10-3B13E679331E}" dt="2018-10-09T00:24:18.851" v="27" actId="20577"/>
      <pc:docMkLst>
        <pc:docMk/>
      </pc:docMkLst>
      <pc:sldChg chg="modSp">
        <pc:chgData name="Michaeljon Miller" userId="c575fe5cddd8b8cf" providerId="LiveId" clId="{44072C6F-F98F-DA4C-BF10-3B13E679331E}" dt="2018-10-09T00:24:18.851" v="27" actId="20577"/>
        <pc:sldMkLst>
          <pc:docMk/>
          <pc:sldMk cId="1096853142" sldId="256"/>
        </pc:sldMkLst>
        <pc:spChg chg="mod">
          <ac:chgData name="Michaeljon Miller" userId="c575fe5cddd8b8cf" providerId="LiveId" clId="{44072C6F-F98F-DA4C-BF10-3B13E679331E}" dt="2018-10-09T00:24:18.851" v="27" actId="20577"/>
          <ac:spMkLst>
            <pc:docMk/>
            <pc:sldMk cId="1096853142" sldId="256"/>
            <ac:spMk id="3" creationId="{00000000-0000-0000-0000-000000000000}"/>
          </ac:spMkLst>
        </pc:spChg>
      </pc:sldChg>
    </pc:docChg>
  </pc:docChgLst>
  <pc:docChgLst>
    <pc:chgData name="Michaeljon Miller" userId="c575fe5cddd8b8cf" providerId="LiveId" clId="{78BEA80F-9D6B-7D4B-942C-8AA485DAB9FA}"/>
    <pc:docChg chg="undo custSel addSld modSld">
      <pc:chgData name="Michaeljon Miller" userId="c575fe5cddd8b8cf" providerId="LiveId" clId="{78BEA80F-9D6B-7D4B-942C-8AA485DAB9FA}" dt="2018-11-19T23:38:32.320" v="1003" actId="20577"/>
      <pc:docMkLst>
        <pc:docMk/>
      </pc:docMkLst>
      <pc:sldChg chg="modSp">
        <pc:chgData name="Michaeljon Miller" userId="c575fe5cddd8b8cf" providerId="LiveId" clId="{78BEA80F-9D6B-7D4B-942C-8AA485DAB9FA}" dt="2018-11-19T23:38:32.320" v="1003" actId="20577"/>
        <pc:sldMkLst>
          <pc:docMk/>
          <pc:sldMk cId="1558986522" sldId="267"/>
        </pc:sldMkLst>
        <pc:spChg chg="mod">
          <ac:chgData name="Michaeljon Miller" userId="c575fe5cddd8b8cf" providerId="LiveId" clId="{78BEA80F-9D6B-7D4B-942C-8AA485DAB9FA}" dt="2018-11-19T23:38:32.320" v="1003" actId="20577"/>
          <ac:spMkLst>
            <pc:docMk/>
            <pc:sldMk cId="1558986522" sldId="267"/>
            <ac:spMk id="3" creationId="{00000000-0000-0000-0000-000000000000}"/>
          </ac:spMkLst>
        </pc:spChg>
      </pc:sldChg>
      <pc:sldChg chg="modSp add">
        <pc:chgData name="Michaeljon Miller" userId="c575fe5cddd8b8cf" providerId="LiveId" clId="{78BEA80F-9D6B-7D4B-942C-8AA485DAB9FA}" dt="2018-11-19T21:22:19.556" v="534" actId="12"/>
        <pc:sldMkLst>
          <pc:docMk/>
          <pc:sldMk cId="1980697031" sldId="295"/>
        </pc:sldMkLst>
        <pc:spChg chg="mod">
          <ac:chgData name="Michaeljon Miller" userId="c575fe5cddd8b8cf" providerId="LiveId" clId="{78BEA80F-9D6B-7D4B-942C-8AA485DAB9FA}" dt="2018-11-19T21:18:51.136" v="13" actId="20577"/>
          <ac:spMkLst>
            <pc:docMk/>
            <pc:sldMk cId="1980697031" sldId="295"/>
            <ac:spMk id="2" creationId="{6931B582-8986-5846-B02C-9C6205DAB957}"/>
          </ac:spMkLst>
        </pc:spChg>
        <pc:spChg chg="mod">
          <ac:chgData name="Michaeljon Miller" userId="c575fe5cddd8b8cf" providerId="LiveId" clId="{78BEA80F-9D6B-7D4B-942C-8AA485DAB9FA}" dt="2018-11-19T21:22:19.556" v="534" actId="12"/>
          <ac:spMkLst>
            <pc:docMk/>
            <pc:sldMk cId="1980697031" sldId="295"/>
            <ac:spMk id="3" creationId="{223574FF-4C73-B847-9F41-E5ED66EEC6B1}"/>
          </ac:spMkLst>
        </pc:spChg>
      </pc:sldChg>
      <pc:sldChg chg="addSp delSp modSp add">
        <pc:chgData name="Michaeljon Miller" userId="c575fe5cddd8b8cf" providerId="LiveId" clId="{78BEA80F-9D6B-7D4B-942C-8AA485DAB9FA}" dt="2018-11-19T21:42:52.319" v="575" actId="166"/>
        <pc:sldMkLst>
          <pc:docMk/>
          <pc:sldMk cId="3487631417" sldId="296"/>
        </pc:sldMkLst>
        <pc:spChg chg="mod">
          <ac:chgData name="Michaeljon Miller" userId="c575fe5cddd8b8cf" providerId="LiveId" clId="{78BEA80F-9D6B-7D4B-942C-8AA485DAB9FA}" dt="2018-11-19T21:42:52.319" v="575" actId="166"/>
          <ac:spMkLst>
            <pc:docMk/>
            <pc:sldMk cId="3487631417" sldId="296"/>
            <ac:spMk id="2" creationId="{ED44DC76-696E-434F-9345-3E83751D4DC0}"/>
          </ac:spMkLst>
        </pc:spChg>
        <pc:spChg chg="del">
          <ac:chgData name="Michaeljon Miller" userId="c575fe5cddd8b8cf" providerId="LiveId" clId="{78BEA80F-9D6B-7D4B-942C-8AA485DAB9FA}" dt="2018-11-19T21:42:19.086" v="568" actId="931"/>
          <ac:spMkLst>
            <pc:docMk/>
            <pc:sldMk cId="3487631417" sldId="296"/>
            <ac:spMk id="3" creationId="{D6807456-4370-D64D-A59A-5DE584B8A17B}"/>
          </ac:spMkLst>
        </pc:spChg>
        <pc:picChg chg="add mod">
          <ac:chgData name="Michaeljon Miller" userId="c575fe5cddd8b8cf" providerId="LiveId" clId="{78BEA80F-9D6B-7D4B-942C-8AA485DAB9FA}" dt="2018-11-19T21:42:44.444" v="574" actId="14100"/>
          <ac:picMkLst>
            <pc:docMk/>
            <pc:sldMk cId="3487631417" sldId="296"/>
            <ac:picMk id="5" creationId="{BD58BBDC-A7FD-7A45-9419-E004CB1B6D7A}"/>
          </ac:picMkLst>
        </pc:picChg>
      </pc:sldChg>
      <pc:sldChg chg="addSp delSp modSp add">
        <pc:chgData name="Michaeljon Miller" userId="c575fe5cddd8b8cf" providerId="LiveId" clId="{78BEA80F-9D6B-7D4B-942C-8AA485DAB9FA}" dt="2018-11-19T22:04:55.354" v="615" actId="14826"/>
        <pc:sldMkLst>
          <pc:docMk/>
          <pc:sldMk cId="3852468229" sldId="297"/>
        </pc:sldMkLst>
        <pc:spChg chg="mod">
          <ac:chgData name="Michaeljon Miller" userId="c575fe5cddd8b8cf" providerId="LiveId" clId="{78BEA80F-9D6B-7D4B-942C-8AA485DAB9FA}" dt="2018-11-19T21:59:28.584" v="609" actId="20577"/>
          <ac:spMkLst>
            <pc:docMk/>
            <pc:sldMk cId="3852468229" sldId="297"/>
            <ac:spMk id="2" creationId="{30F06B11-EC92-3247-B179-C0356C848982}"/>
          </ac:spMkLst>
        </pc:spChg>
        <pc:spChg chg="del">
          <ac:chgData name="Michaeljon Miller" userId="c575fe5cddd8b8cf" providerId="LiveId" clId="{78BEA80F-9D6B-7D4B-942C-8AA485DAB9FA}" dt="2018-11-19T21:59:33.858" v="610" actId="931"/>
          <ac:spMkLst>
            <pc:docMk/>
            <pc:sldMk cId="3852468229" sldId="297"/>
            <ac:spMk id="3" creationId="{6F8FC430-3B58-C84D-9BBA-F6C966A78CE0}"/>
          </ac:spMkLst>
        </pc:spChg>
        <pc:picChg chg="add mod">
          <ac:chgData name="Michaeljon Miller" userId="c575fe5cddd8b8cf" providerId="LiveId" clId="{78BEA80F-9D6B-7D4B-942C-8AA485DAB9FA}" dt="2018-11-19T22:04:55.354" v="615" actId="14826"/>
          <ac:picMkLst>
            <pc:docMk/>
            <pc:sldMk cId="3852468229" sldId="297"/>
            <ac:picMk id="5" creationId="{21362392-6661-A14C-8592-A1EF5441E4D1}"/>
          </ac:picMkLst>
        </pc:picChg>
      </pc:sldChg>
      <pc:sldChg chg="modSp add modAnim">
        <pc:chgData name="Michaeljon Miller" userId="c575fe5cddd8b8cf" providerId="LiveId" clId="{78BEA80F-9D6B-7D4B-942C-8AA485DAB9FA}" dt="2018-11-19T22:24:48.777" v="933"/>
        <pc:sldMkLst>
          <pc:docMk/>
          <pc:sldMk cId="2377036276" sldId="298"/>
        </pc:sldMkLst>
        <pc:spChg chg="mod">
          <ac:chgData name="Michaeljon Miller" userId="c575fe5cddd8b8cf" providerId="LiveId" clId="{78BEA80F-9D6B-7D4B-942C-8AA485DAB9FA}" dt="2018-11-19T22:22:51.775" v="672" actId="20577"/>
          <ac:spMkLst>
            <pc:docMk/>
            <pc:sldMk cId="2377036276" sldId="298"/>
            <ac:spMk id="2" creationId="{6668FADA-801F-EC49-8787-4CFBED741C2E}"/>
          </ac:spMkLst>
        </pc:spChg>
        <pc:spChg chg="mod">
          <ac:chgData name="Michaeljon Miller" userId="c575fe5cddd8b8cf" providerId="LiveId" clId="{78BEA80F-9D6B-7D4B-942C-8AA485DAB9FA}" dt="2018-11-19T22:24:21.140" v="927" actId="27636"/>
          <ac:spMkLst>
            <pc:docMk/>
            <pc:sldMk cId="2377036276" sldId="298"/>
            <ac:spMk id="3" creationId="{87FF75B5-6A16-C541-98EB-6BAF23A7BD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42F12-9F24-DF4D-AE34-582423C81CB6}"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0806BEEC-71B8-8045-BE95-7EBFCE77C0CD}">
      <dgm:prSet phldrT="[Text]"/>
      <dgm:spPr/>
      <dgm:t>
        <a:bodyPr/>
        <a:lstStyle/>
        <a:p>
          <a:r>
            <a:rPr lang="en-US" dirty="0"/>
            <a:t>Stakeholders</a:t>
          </a:r>
        </a:p>
      </dgm:t>
    </dgm:pt>
    <dgm:pt modelId="{2FE14D9C-C201-1845-BA6D-9FA905F42714}" type="parTrans" cxnId="{32234DCC-8C15-6148-BE24-055ADB1AA707}">
      <dgm:prSet/>
      <dgm:spPr/>
      <dgm:t>
        <a:bodyPr/>
        <a:lstStyle/>
        <a:p>
          <a:endParaRPr lang="en-US"/>
        </a:p>
      </dgm:t>
    </dgm:pt>
    <dgm:pt modelId="{A42497BA-5BFA-0346-BA36-DBDC34F10D6C}" type="sibTrans" cxnId="{32234DCC-8C15-6148-BE24-055ADB1AA707}">
      <dgm:prSet/>
      <dgm:spPr/>
      <dgm:t>
        <a:bodyPr/>
        <a:lstStyle/>
        <a:p>
          <a:endParaRPr lang="en-US"/>
        </a:p>
      </dgm:t>
    </dgm:pt>
    <dgm:pt modelId="{38B164AB-43E2-AF46-BB46-04F943D6A857}">
      <dgm:prSet phldrT="[Text]"/>
      <dgm:spPr/>
      <dgm:t>
        <a:bodyPr/>
        <a:lstStyle/>
        <a:p>
          <a:r>
            <a:rPr lang="en-US" dirty="0"/>
            <a:t>Customers</a:t>
          </a:r>
        </a:p>
      </dgm:t>
    </dgm:pt>
    <dgm:pt modelId="{C9833116-571A-7C4F-B846-AC0CC1C1BB80}" type="parTrans" cxnId="{2F8A57ED-8DBE-804A-982E-E61C7455BB5D}">
      <dgm:prSet/>
      <dgm:spPr/>
      <dgm:t>
        <a:bodyPr/>
        <a:lstStyle/>
        <a:p>
          <a:endParaRPr lang="en-US"/>
        </a:p>
      </dgm:t>
    </dgm:pt>
    <dgm:pt modelId="{981F8545-A48B-794A-BA1A-091BB4D5335E}" type="sibTrans" cxnId="{2F8A57ED-8DBE-804A-982E-E61C7455BB5D}">
      <dgm:prSet/>
      <dgm:spPr/>
      <dgm:t>
        <a:bodyPr/>
        <a:lstStyle/>
        <a:p>
          <a:endParaRPr lang="en-US"/>
        </a:p>
      </dgm:t>
    </dgm:pt>
    <dgm:pt modelId="{62146680-4A73-6E4D-8337-C54AD48FB27F}">
      <dgm:prSet phldrT="[Text]"/>
      <dgm:spPr/>
      <dgm:t>
        <a:bodyPr/>
        <a:lstStyle/>
        <a:p>
          <a:r>
            <a:rPr lang="en-US" dirty="0"/>
            <a:t>Direct and Indirect Users</a:t>
          </a:r>
        </a:p>
      </dgm:t>
    </dgm:pt>
    <dgm:pt modelId="{68D4D182-58A7-9449-B770-6FB351C2C4CD}" type="parTrans" cxnId="{EF2F132F-14BA-B64A-B4C2-8376102D02CB}">
      <dgm:prSet/>
      <dgm:spPr/>
      <dgm:t>
        <a:bodyPr/>
        <a:lstStyle/>
        <a:p>
          <a:endParaRPr lang="en-US"/>
        </a:p>
      </dgm:t>
    </dgm:pt>
    <dgm:pt modelId="{FEC4F405-AB8E-9349-82C1-9ECF77888F6E}" type="sibTrans" cxnId="{EF2F132F-14BA-B64A-B4C2-8376102D02CB}">
      <dgm:prSet/>
      <dgm:spPr/>
      <dgm:t>
        <a:bodyPr/>
        <a:lstStyle/>
        <a:p>
          <a:endParaRPr lang="en-US"/>
        </a:p>
      </dgm:t>
    </dgm:pt>
    <dgm:pt modelId="{171ABACE-A5FF-694F-9B78-751BC54CFED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Other Customers</a:t>
          </a:r>
        </a:p>
      </dgm:t>
    </dgm:pt>
    <dgm:pt modelId="{FBFBDEB0-CF25-C64F-AA62-C939E48CC344}" type="parTrans" cxnId="{F76A5C74-9301-004E-BE7B-4AE9F9B5E92A}">
      <dgm:prSet/>
      <dgm:spPr/>
      <dgm:t>
        <a:bodyPr/>
        <a:lstStyle/>
        <a:p>
          <a:endParaRPr lang="en-US"/>
        </a:p>
      </dgm:t>
    </dgm:pt>
    <dgm:pt modelId="{2525FF94-F97D-4149-BD83-0F06B440BAE8}" type="sibTrans" cxnId="{F76A5C74-9301-004E-BE7B-4AE9F9B5E92A}">
      <dgm:prSet/>
      <dgm:spPr/>
      <dgm:t>
        <a:bodyPr/>
        <a:lstStyle/>
        <a:p>
          <a:endParaRPr lang="en-US"/>
        </a:p>
      </dgm:t>
    </dgm:pt>
    <dgm:pt modelId="{F3985F2D-F366-FC4C-B240-BEBEAAB1F84D}">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Other stakeholders</a:t>
          </a:r>
        </a:p>
      </dgm:t>
    </dgm:pt>
    <dgm:pt modelId="{D4422115-5069-7D43-BA4F-05AFBE939ED3}" type="parTrans" cxnId="{B3AD45AC-3B23-694F-814F-8D4D51664A43}">
      <dgm:prSet/>
      <dgm:spPr/>
      <dgm:t>
        <a:bodyPr/>
        <a:lstStyle/>
        <a:p>
          <a:endParaRPr lang="en-US"/>
        </a:p>
      </dgm:t>
    </dgm:pt>
    <dgm:pt modelId="{50A7619E-1666-3543-B7B7-EB82B3B60BE9}" type="sibTrans" cxnId="{B3AD45AC-3B23-694F-814F-8D4D51664A43}">
      <dgm:prSet/>
      <dgm:spPr/>
      <dgm:t>
        <a:bodyPr/>
        <a:lstStyle/>
        <a:p>
          <a:endParaRPr lang="en-US"/>
        </a:p>
      </dgm:t>
    </dgm:pt>
    <dgm:pt modelId="{EE6C0649-A5E8-8A45-A480-0901DB0F06CB}">
      <dgm:prSet phldrT="[Text]"/>
      <dgm:spPr/>
      <dgm:t>
        <a:bodyPr/>
        <a:lstStyle/>
        <a:p>
          <a:r>
            <a:rPr lang="en-US" dirty="0"/>
            <a:t>Favored user classes</a:t>
          </a:r>
        </a:p>
      </dgm:t>
    </dgm:pt>
    <dgm:pt modelId="{207955B8-CA3E-034E-A1C7-7B19D7FB0A16}" type="parTrans" cxnId="{463A0545-DADC-C646-B588-925C394BAC20}">
      <dgm:prSet/>
      <dgm:spPr/>
      <dgm:t>
        <a:bodyPr/>
        <a:lstStyle/>
        <a:p>
          <a:endParaRPr lang="en-US"/>
        </a:p>
      </dgm:t>
    </dgm:pt>
    <dgm:pt modelId="{E5C1BE12-CA94-2749-BD53-5040A73CD51F}" type="sibTrans" cxnId="{463A0545-DADC-C646-B588-925C394BAC20}">
      <dgm:prSet/>
      <dgm:spPr/>
      <dgm:t>
        <a:bodyPr/>
        <a:lstStyle/>
        <a:p>
          <a:endParaRPr lang="en-US"/>
        </a:p>
      </dgm:t>
    </dgm:pt>
    <dgm:pt modelId="{6B92449E-93DD-3144-B84F-B932EE53E239}">
      <dgm:prSet phldrT="[Text]"/>
      <dgm:spPr/>
      <dgm:t>
        <a:bodyPr/>
        <a:lstStyle/>
        <a:p>
          <a:r>
            <a:rPr lang="en-US" dirty="0"/>
            <a:t>Disfavored user classes</a:t>
          </a:r>
        </a:p>
      </dgm:t>
    </dgm:pt>
    <dgm:pt modelId="{5E4F2450-C5B7-844A-B6F7-FFD2FB921D3B}" type="parTrans" cxnId="{D4A4697E-A210-C441-BFE6-957743E03730}">
      <dgm:prSet/>
      <dgm:spPr/>
      <dgm:t>
        <a:bodyPr/>
        <a:lstStyle/>
        <a:p>
          <a:endParaRPr lang="en-US"/>
        </a:p>
      </dgm:t>
    </dgm:pt>
    <dgm:pt modelId="{1C68D4E3-6F6A-B949-8FB0-DEBA3B5BC9A9}" type="sibTrans" cxnId="{D4A4697E-A210-C441-BFE6-957743E03730}">
      <dgm:prSet/>
      <dgm:spPr/>
      <dgm:t>
        <a:bodyPr/>
        <a:lstStyle/>
        <a:p>
          <a:endParaRPr lang="en-US"/>
        </a:p>
      </dgm:t>
    </dgm:pt>
    <dgm:pt modelId="{7CE26FA4-9204-2342-9109-40088529346B}">
      <dgm:prSet phldrT="[Text]"/>
      <dgm:spPr/>
      <dgm:t>
        <a:bodyPr/>
        <a:lstStyle/>
        <a:p>
          <a:r>
            <a:rPr lang="en-US" dirty="0"/>
            <a:t>Ignored user classes</a:t>
          </a:r>
        </a:p>
      </dgm:t>
    </dgm:pt>
    <dgm:pt modelId="{B4E78A24-CD17-BB40-AF4E-E34B3B452EF1}" type="parTrans" cxnId="{A4DA3668-F8F9-9D4A-BB1F-B9F3E9BBB4B2}">
      <dgm:prSet/>
      <dgm:spPr/>
      <dgm:t>
        <a:bodyPr/>
        <a:lstStyle/>
        <a:p>
          <a:endParaRPr lang="en-US"/>
        </a:p>
      </dgm:t>
    </dgm:pt>
    <dgm:pt modelId="{E1DD7B3A-3AC8-E941-B598-B8421641350D}" type="sibTrans" cxnId="{A4DA3668-F8F9-9D4A-BB1F-B9F3E9BBB4B2}">
      <dgm:prSet/>
      <dgm:spPr/>
      <dgm:t>
        <a:bodyPr/>
        <a:lstStyle/>
        <a:p>
          <a:endParaRPr lang="en-US"/>
        </a:p>
      </dgm:t>
    </dgm:pt>
    <dgm:pt modelId="{50E42F46-DEE1-2044-958E-8DD69EBE77F4}">
      <dgm:prSet phldrT="[Text]"/>
      <dgm:spPr/>
      <dgm:t>
        <a:bodyPr/>
        <a:lstStyle/>
        <a:p>
          <a:r>
            <a:rPr lang="en-US" dirty="0"/>
            <a:t>Other user classes</a:t>
          </a:r>
        </a:p>
      </dgm:t>
    </dgm:pt>
    <dgm:pt modelId="{0C6605B1-5C1A-0F44-8EC2-15166B2320F3}" type="parTrans" cxnId="{D53F38F5-458A-0547-ACEF-2C2824182376}">
      <dgm:prSet/>
      <dgm:spPr/>
      <dgm:t>
        <a:bodyPr/>
        <a:lstStyle/>
        <a:p>
          <a:endParaRPr lang="en-US"/>
        </a:p>
      </dgm:t>
    </dgm:pt>
    <dgm:pt modelId="{3378CD76-0A3A-884F-A13E-7F4C1330FE59}" type="sibTrans" cxnId="{D53F38F5-458A-0547-ACEF-2C2824182376}">
      <dgm:prSet/>
      <dgm:spPr/>
      <dgm:t>
        <a:bodyPr/>
        <a:lstStyle/>
        <a:p>
          <a:endParaRPr lang="en-US"/>
        </a:p>
      </dgm:t>
    </dgm:pt>
    <dgm:pt modelId="{458D1BB4-6646-5C4F-95E3-30A0EB41BDFE}" type="pres">
      <dgm:prSet presAssocID="{ED642F12-9F24-DF4D-AE34-582423C81CB6}" presName="hierChild1" presStyleCnt="0">
        <dgm:presLayoutVars>
          <dgm:chPref val="1"/>
          <dgm:dir/>
          <dgm:animOne val="branch"/>
          <dgm:animLvl val="lvl"/>
          <dgm:resizeHandles/>
        </dgm:presLayoutVars>
      </dgm:prSet>
      <dgm:spPr/>
    </dgm:pt>
    <dgm:pt modelId="{47C54ECD-D93B-CD4A-99D2-259FC111341C}" type="pres">
      <dgm:prSet presAssocID="{0806BEEC-71B8-8045-BE95-7EBFCE77C0CD}" presName="hierRoot1" presStyleCnt="0"/>
      <dgm:spPr/>
    </dgm:pt>
    <dgm:pt modelId="{E0D5871C-8D5E-C840-AB1C-151E81646B99}" type="pres">
      <dgm:prSet presAssocID="{0806BEEC-71B8-8045-BE95-7EBFCE77C0CD}" presName="composite" presStyleCnt="0"/>
      <dgm:spPr/>
    </dgm:pt>
    <dgm:pt modelId="{BB5871C2-EE4D-FE49-9EBF-D6B501CEDA4C}" type="pres">
      <dgm:prSet presAssocID="{0806BEEC-71B8-8045-BE95-7EBFCE77C0CD}" presName="background" presStyleLbl="node0" presStyleIdx="0" presStyleCnt="1"/>
      <dgm:spPr/>
    </dgm:pt>
    <dgm:pt modelId="{75DBFBF3-0E92-0D4C-92AF-F59387632621}" type="pres">
      <dgm:prSet presAssocID="{0806BEEC-71B8-8045-BE95-7EBFCE77C0CD}" presName="text" presStyleLbl="fgAcc0" presStyleIdx="0" presStyleCnt="1">
        <dgm:presLayoutVars>
          <dgm:chPref val="3"/>
        </dgm:presLayoutVars>
      </dgm:prSet>
      <dgm:spPr/>
    </dgm:pt>
    <dgm:pt modelId="{840FC058-8382-DD45-BEC7-21BC0D8CCDED}" type="pres">
      <dgm:prSet presAssocID="{0806BEEC-71B8-8045-BE95-7EBFCE77C0CD}" presName="hierChild2" presStyleCnt="0"/>
      <dgm:spPr/>
    </dgm:pt>
    <dgm:pt modelId="{B2A34F56-FAEA-EA4D-A8E5-A1AEDB7BA610}" type="pres">
      <dgm:prSet presAssocID="{C9833116-571A-7C4F-B846-AC0CC1C1BB80}" presName="Name10" presStyleLbl="parChTrans1D2" presStyleIdx="0" presStyleCnt="2"/>
      <dgm:spPr/>
    </dgm:pt>
    <dgm:pt modelId="{C3C4755E-9556-3242-BCE2-2562EEE50C8C}" type="pres">
      <dgm:prSet presAssocID="{38B164AB-43E2-AF46-BB46-04F943D6A857}" presName="hierRoot2" presStyleCnt="0"/>
      <dgm:spPr/>
    </dgm:pt>
    <dgm:pt modelId="{16C2A4DC-72C9-CB4F-B5B5-47B824C13E6A}" type="pres">
      <dgm:prSet presAssocID="{38B164AB-43E2-AF46-BB46-04F943D6A857}" presName="composite2" presStyleCnt="0"/>
      <dgm:spPr/>
    </dgm:pt>
    <dgm:pt modelId="{0EF5BA52-03EA-B94F-B262-80ED58F366FD}" type="pres">
      <dgm:prSet presAssocID="{38B164AB-43E2-AF46-BB46-04F943D6A857}" presName="background2" presStyleLbl="node2" presStyleIdx="0" presStyleCnt="2"/>
      <dgm:spPr/>
    </dgm:pt>
    <dgm:pt modelId="{D074A51E-D470-B74D-A7AB-8C768D1072F7}" type="pres">
      <dgm:prSet presAssocID="{38B164AB-43E2-AF46-BB46-04F943D6A857}" presName="text2" presStyleLbl="fgAcc2" presStyleIdx="0" presStyleCnt="2">
        <dgm:presLayoutVars>
          <dgm:chPref val="3"/>
        </dgm:presLayoutVars>
      </dgm:prSet>
      <dgm:spPr/>
    </dgm:pt>
    <dgm:pt modelId="{BA74A9E6-1E87-9242-9E06-E128EE1053FC}" type="pres">
      <dgm:prSet presAssocID="{38B164AB-43E2-AF46-BB46-04F943D6A857}" presName="hierChild3" presStyleCnt="0"/>
      <dgm:spPr/>
    </dgm:pt>
    <dgm:pt modelId="{499FFB04-A612-964E-8345-A0BA1F69408F}" type="pres">
      <dgm:prSet presAssocID="{68D4D182-58A7-9449-B770-6FB351C2C4CD}" presName="Name17" presStyleLbl="parChTrans1D3" presStyleIdx="0" presStyleCnt="2"/>
      <dgm:spPr/>
    </dgm:pt>
    <dgm:pt modelId="{78C13F86-5EA8-A242-AD01-F7B206CD59E0}" type="pres">
      <dgm:prSet presAssocID="{62146680-4A73-6E4D-8337-C54AD48FB27F}" presName="hierRoot3" presStyleCnt="0"/>
      <dgm:spPr/>
    </dgm:pt>
    <dgm:pt modelId="{8DBC2D85-B706-9F48-99B8-3231130F283C}" type="pres">
      <dgm:prSet presAssocID="{62146680-4A73-6E4D-8337-C54AD48FB27F}" presName="composite3" presStyleCnt="0"/>
      <dgm:spPr/>
    </dgm:pt>
    <dgm:pt modelId="{C81FDEA4-0C1E-A442-9EF5-67C4BD1B5437}" type="pres">
      <dgm:prSet presAssocID="{62146680-4A73-6E4D-8337-C54AD48FB27F}" presName="background3" presStyleLbl="node3" presStyleIdx="0" presStyleCnt="2"/>
      <dgm:spPr/>
    </dgm:pt>
    <dgm:pt modelId="{7A12BC78-0E01-DE48-8422-B251DFF54CBA}" type="pres">
      <dgm:prSet presAssocID="{62146680-4A73-6E4D-8337-C54AD48FB27F}" presName="text3" presStyleLbl="fgAcc3" presStyleIdx="0" presStyleCnt="2">
        <dgm:presLayoutVars>
          <dgm:chPref val="3"/>
        </dgm:presLayoutVars>
      </dgm:prSet>
      <dgm:spPr/>
    </dgm:pt>
    <dgm:pt modelId="{0955BB1D-D6EA-8645-B1B6-AA0B03A5F85C}" type="pres">
      <dgm:prSet presAssocID="{62146680-4A73-6E4D-8337-C54AD48FB27F}" presName="hierChild4" presStyleCnt="0"/>
      <dgm:spPr/>
    </dgm:pt>
    <dgm:pt modelId="{BC531E64-6C0F-BE47-8C2E-AF3BCC2C1E23}" type="pres">
      <dgm:prSet presAssocID="{207955B8-CA3E-034E-A1C7-7B19D7FB0A16}" presName="Name23" presStyleLbl="parChTrans1D4" presStyleIdx="0" presStyleCnt="4"/>
      <dgm:spPr/>
    </dgm:pt>
    <dgm:pt modelId="{54179962-4677-BC4E-B015-7754E463FD53}" type="pres">
      <dgm:prSet presAssocID="{EE6C0649-A5E8-8A45-A480-0901DB0F06CB}" presName="hierRoot4" presStyleCnt="0"/>
      <dgm:spPr/>
    </dgm:pt>
    <dgm:pt modelId="{AC534A48-C8D2-0A41-92CA-7649DFAF4F29}" type="pres">
      <dgm:prSet presAssocID="{EE6C0649-A5E8-8A45-A480-0901DB0F06CB}" presName="composite4" presStyleCnt="0"/>
      <dgm:spPr/>
    </dgm:pt>
    <dgm:pt modelId="{35CA3664-1525-6D47-B0B2-9F316BE43A36}" type="pres">
      <dgm:prSet presAssocID="{EE6C0649-A5E8-8A45-A480-0901DB0F06CB}" presName="background4" presStyleLbl="node4" presStyleIdx="0" presStyleCnt="4"/>
      <dgm:spPr/>
    </dgm:pt>
    <dgm:pt modelId="{FB1891B9-3824-7347-9DBB-D60FC862538B}" type="pres">
      <dgm:prSet presAssocID="{EE6C0649-A5E8-8A45-A480-0901DB0F06CB}" presName="text4" presStyleLbl="fgAcc4" presStyleIdx="0" presStyleCnt="4">
        <dgm:presLayoutVars>
          <dgm:chPref val="3"/>
        </dgm:presLayoutVars>
      </dgm:prSet>
      <dgm:spPr/>
    </dgm:pt>
    <dgm:pt modelId="{0A2CE04A-80BC-EC4B-A88E-8D939E729E20}" type="pres">
      <dgm:prSet presAssocID="{EE6C0649-A5E8-8A45-A480-0901DB0F06CB}" presName="hierChild5" presStyleCnt="0"/>
      <dgm:spPr/>
    </dgm:pt>
    <dgm:pt modelId="{1C677681-B184-2348-A11E-FEB7CF348F07}" type="pres">
      <dgm:prSet presAssocID="{5E4F2450-C5B7-844A-B6F7-FFD2FB921D3B}" presName="Name23" presStyleLbl="parChTrans1D4" presStyleIdx="1" presStyleCnt="4"/>
      <dgm:spPr/>
    </dgm:pt>
    <dgm:pt modelId="{4205B1EC-4416-2D44-9BD5-149D5F06BA36}" type="pres">
      <dgm:prSet presAssocID="{6B92449E-93DD-3144-B84F-B932EE53E239}" presName="hierRoot4" presStyleCnt="0"/>
      <dgm:spPr/>
    </dgm:pt>
    <dgm:pt modelId="{C1931632-D899-714D-A20E-D0CBAC5B104D}" type="pres">
      <dgm:prSet presAssocID="{6B92449E-93DD-3144-B84F-B932EE53E239}" presName="composite4" presStyleCnt="0"/>
      <dgm:spPr/>
    </dgm:pt>
    <dgm:pt modelId="{D12C3A1D-5DC8-8D42-8186-919C341BFB33}" type="pres">
      <dgm:prSet presAssocID="{6B92449E-93DD-3144-B84F-B932EE53E239}" presName="background4" presStyleLbl="node4" presStyleIdx="1" presStyleCnt="4"/>
      <dgm:spPr/>
    </dgm:pt>
    <dgm:pt modelId="{5B5EBBEE-90BB-6542-828A-C60CB522C3C5}" type="pres">
      <dgm:prSet presAssocID="{6B92449E-93DD-3144-B84F-B932EE53E239}" presName="text4" presStyleLbl="fgAcc4" presStyleIdx="1" presStyleCnt="4">
        <dgm:presLayoutVars>
          <dgm:chPref val="3"/>
        </dgm:presLayoutVars>
      </dgm:prSet>
      <dgm:spPr/>
    </dgm:pt>
    <dgm:pt modelId="{64663283-25F8-714B-8E90-F47C167647D3}" type="pres">
      <dgm:prSet presAssocID="{6B92449E-93DD-3144-B84F-B932EE53E239}" presName="hierChild5" presStyleCnt="0"/>
      <dgm:spPr/>
    </dgm:pt>
    <dgm:pt modelId="{2AC28020-867F-4C48-A0C1-FE716AC0486F}" type="pres">
      <dgm:prSet presAssocID="{B4E78A24-CD17-BB40-AF4E-E34B3B452EF1}" presName="Name23" presStyleLbl="parChTrans1D4" presStyleIdx="2" presStyleCnt="4"/>
      <dgm:spPr/>
    </dgm:pt>
    <dgm:pt modelId="{968741E8-80A0-DE4A-BA5A-861C369C21E5}" type="pres">
      <dgm:prSet presAssocID="{7CE26FA4-9204-2342-9109-40088529346B}" presName="hierRoot4" presStyleCnt="0"/>
      <dgm:spPr/>
    </dgm:pt>
    <dgm:pt modelId="{F624C2CF-C82B-3B49-8E1F-84D6DEC109AF}" type="pres">
      <dgm:prSet presAssocID="{7CE26FA4-9204-2342-9109-40088529346B}" presName="composite4" presStyleCnt="0"/>
      <dgm:spPr/>
    </dgm:pt>
    <dgm:pt modelId="{500BE93E-78AE-4C49-986A-05EC9A0D2582}" type="pres">
      <dgm:prSet presAssocID="{7CE26FA4-9204-2342-9109-40088529346B}" presName="background4" presStyleLbl="node4" presStyleIdx="2" presStyleCnt="4"/>
      <dgm:spPr/>
    </dgm:pt>
    <dgm:pt modelId="{052E3E63-B855-734F-ACDF-E3706FF360E5}" type="pres">
      <dgm:prSet presAssocID="{7CE26FA4-9204-2342-9109-40088529346B}" presName="text4" presStyleLbl="fgAcc4" presStyleIdx="2" presStyleCnt="4">
        <dgm:presLayoutVars>
          <dgm:chPref val="3"/>
        </dgm:presLayoutVars>
      </dgm:prSet>
      <dgm:spPr/>
    </dgm:pt>
    <dgm:pt modelId="{165E66FF-865E-904A-96D5-9DBFC0E7BCAC}" type="pres">
      <dgm:prSet presAssocID="{7CE26FA4-9204-2342-9109-40088529346B}" presName="hierChild5" presStyleCnt="0"/>
      <dgm:spPr/>
    </dgm:pt>
    <dgm:pt modelId="{388F6F16-569E-364E-9EEF-4974D9883B69}" type="pres">
      <dgm:prSet presAssocID="{0C6605B1-5C1A-0F44-8EC2-15166B2320F3}" presName="Name23" presStyleLbl="parChTrans1D4" presStyleIdx="3" presStyleCnt="4"/>
      <dgm:spPr/>
    </dgm:pt>
    <dgm:pt modelId="{44DD926C-80D9-EB4F-B87D-70585260EAD0}" type="pres">
      <dgm:prSet presAssocID="{50E42F46-DEE1-2044-958E-8DD69EBE77F4}" presName="hierRoot4" presStyleCnt="0"/>
      <dgm:spPr/>
    </dgm:pt>
    <dgm:pt modelId="{44A30371-0B42-E944-BFCA-D19E7DBAF756}" type="pres">
      <dgm:prSet presAssocID="{50E42F46-DEE1-2044-958E-8DD69EBE77F4}" presName="composite4" presStyleCnt="0"/>
      <dgm:spPr/>
    </dgm:pt>
    <dgm:pt modelId="{D5142914-4403-5841-967A-B6249D87FD84}" type="pres">
      <dgm:prSet presAssocID="{50E42F46-DEE1-2044-958E-8DD69EBE77F4}" presName="background4" presStyleLbl="node4" presStyleIdx="3" presStyleCnt="4"/>
      <dgm:spPr/>
    </dgm:pt>
    <dgm:pt modelId="{B5D9F5B9-1CD4-5D40-B9F5-03FB3881A40D}" type="pres">
      <dgm:prSet presAssocID="{50E42F46-DEE1-2044-958E-8DD69EBE77F4}" presName="text4" presStyleLbl="fgAcc4" presStyleIdx="3" presStyleCnt="4">
        <dgm:presLayoutVars>
          <dgm:chPref val="3"/>
        </dgm:presLayoutVars>
      </dgm:prSet>
      <dgm:spPr/>
    </dgm:pt>
    <dgm:pt modelId="{9D64541F-16F6-F647-9563-5D1B80D0A250}" type="pres">
      <dgm:prSet presAssocID="{50E42F46-DEE1-2044-958E-8DD69EBE77F4}" presName="hierChild5" presStyleCnt="0"/>
      <dgm:spPr/>
    </dgm:pt>
    <dgm:pt modelId="{ECA8F3FE-774F-D44D-A07E-2DF9849A895C}" type="pres">
      <dgm:prSet presAssocID="{FBFBDEB0-CF25-C64F-AA62-C939E48CC344}" presName="Name17" presStyleLbl="parChTrans1D3" presStyleIdx="1" presStyleCnt="2"/>
      <dgm:spPr/>
    </dgm:pt>
    <dgm:pt modelId="{ABE09597-C5D1-6940-839F-A99A499B2CE6}" type="pres">
      <dgm:prSet presAssocID="{171ABACE-A5FF-694F-9B78-751BC54CFED6}" presName="hierRoot3" presStyleCnt="0"/>
      <dgm:spPr/>
    </dgm:pt>
    <dgm:pt modelId="{A2978683-9C7C-CF4A-B167-502B8128C39B}" type="pres">
      <dgm:prSet presAssocID="{171ABACE-A5FF-694F-9B78-751BC54CFED6}" presName="composite3" presStyleCnt="0"/>
      <dgm:spPr/>
    </dgm:pt>
    <dgm:pt modelId="{22E33379-AE43-8C44-B4DD-E96E6CAC9259}" type="pres">
      <dgm:prSet presAssocID="{171ABACE-A5FF-694F-9B78-751BC54CFED6}" presName="background3" presStyleLbl="node3" presStyleIdx="1" presStyleCnt="2">
        <dgm:style>
          <a:lnRef idx="2">
            <a:schemeClr val="accent4">
              <a:shade val="50000"/>
            </a:schemeClr>
          </a:lnRef>
          <a:fillRef idx="1">
            <a:schemeClr val="accent4"/>
          </a:fillRef>
          <a:effectRef idx="0">
            <a:schemeClr val="accent4"/>
          </a:effectRef>
          <a:fontRef idx="minor">
            <a:schemeClr val="lt1"/>
          </a:fontRef>
        </dgm:style>
      </dgm:prSet>
      <dgm:spPr/>
    </dgm:pt>
    <dgm:pt modelId="{0BEB298E-0915-6848-8B97-85C123E53CC4}" type="pres">
      <dgm:prSet presAssocID="{171ABACE-A5FF-694F-9B78-751BC54CFED6}" presName="text3" presStyleLbl="fgAcc3" presStyleIdx="1" presStyleCnt="2">
        <dgm:presLayoutVars>
          <dgm:chPref val="3"/>
        </dgm:presLayoutVars>
      </dgm:prSet>
      <dgm:spPr/>
    </dgm:pt>
    <dgm:pt modelId="{4F187EA7-EF95-ED46-81A7-9FBFC0DD42C7}" type="pres">
      <dgm:prSet presAssocID="{171ABACE-A5FF-694F-9B78-751BC54CFED6}" presName="hierChild4" presStyleCnt="0"/>
      <dgm:spPr/>
    </dgm:pt>
    <dgm:pt modelId="{743ACB07-CF79-514D-AC3A-ED4437756048}" type="pres">
      <dgm:prSet presAssocID="{D4422115-5069-7D43-BA4F-05AFBE939ED3}" presName="Name10" presStyleLbl="parChTrans1D2" presStyleIdx="1" presStyleCnt="2"/>
      <dgm:spPr/>
    </dgm:pt>
    <dgm:pt modelId="{AF84FB9A-2FD6-704D-808D-6EF9451B178C}" type="pres">
      <dgm:prSet presAssocID="{F3985F2D-F366-FC4C-B240-BEBEAAB1F84D}" presName="hierRoot2" presStyleCnt="0"/>
      <dgm:spPr/>
    </dgm:pt>
    <dgm:pt modelId="{67034CC5-2490-7E42-B41D-1477F89D4CA0}" type="pres">
      <dgm:prSet presAssocID="{F3985F2D-F366-FC4C-B240-BEBEAAB1F84D}" presName="composite2" presStyleCnt="0"/>
      <dgm:spPr/>
    </dgm:pt>
    <dgm:pt modelId="{56E1CABB-F7D2-F946-9E86-9D4A8672E714}" type="pres">
      <dgm:prSet presAssocID="{F3985F2D-F366-FC4C-B240-BEBEAAB1F84D}" presName="background2" presStyleLbl="node2" presStyleIdx="1" presStyleCnt="2">
        <dgm:style>
          <a:lnRef idx="2">
            <a:schemeClr val="accent4">
              <a:shade val="50000"/>
            </a:schemeClr>
          </a:lnRef>
          <a:fillRef idx="1">
            <a:schemeClr val="accent4"/>
          </a:fillRef>
          <a:effectRef idx="0">
            <a:schemeClr val="accent4"/>
          </a:effectRef>
          <a:fontRef idx="minor">
            <a:schemeClr val="lt1"/>
          </a:fontRef>
        </dgm:style>
      </dgm:prSet>
      <dgm:spPr/>
    </dgm:pt>
    <dgm:pt modelId="{435AC8B3-64B6-2346-9A0F-32180076210F}" type="pres">
      <dgm:prSet presAssocID="{F3985F2D-F366-FC4C-B240-BEBEAAB1F84D}" presName="text2" presStyleLbl="fgAcc2" presStyleIdx="1" presStyleCnt="2">
        <dgm:presLayoutVars>
          <dgm:chPref val="3"/>
        </dgm:presLayoutVars>
      </dgm:prSet>
      <dgm:spPr/>
    </dgm:pt>
    <dgm:pt modelId="{66C81054-6ABE-B84A-8583-2B40AA2C6C9A}" type="pres">
      <dgm:prSet presAssocID="{F3985F2D-F366-FC4C-B240-BEBEAAB1F84D}" presName="hierChild3" presStyleCnt="0"/>
      <dgm:spPr/>
    </dgm:pt>
  </dgm:ptLst>
  <dgm:cxnLst>
    <dgm:cxn modelId="{2B3FC103-4526-134D-B4B2-8C47DF3557CE}" type="presOf" srcId="{62146680-4A73-6E4D-8337-C54AD48FB27F}" destId="{7A12BC78-0E01-DE48-8422-B251DFF54CBA}" srcOrd="0" destOrd="0" presId="urn:microsoft.com/office/officeart/2005/8/layout/hierarchy1"/>
    <dgm:cxn modelId="{1E49900E-D18C-A649-909B-EA16CD81C720}" type="presOf" srcId="{EE6C0649-A5E8-8A45-A480-0901DB0F06CB}" destId="{FB1891B9-3824-7347-9DBB-D60FC862538B}" srcOrd="0" destOrd="0" presId="urn:microsoft.com/office/officeart/2005/8/layout/hierarchy1"/>
    <dgm:cxn modelId="{27F5DD12-7F56-A94C-BCD6-3D603F25D6A2}" type="presOf" srcId="{F3985F2D-F366-FC4C-B240-BEBEAAB1F84D}" destId="{435AC8B3-64B6-2346-9A0F-32180076210F}" srcOrd="0" destOrd="0" presId="urn:microsoft.com/office/officeart/2005/8/layout/hierarchy1"/>
    <dgm:cxn modelId="{73A5E528-E912-2441-B8C5-FF3EE152DA7E}" type="presOf" srcId="{207955B8-CA3E-034E-A1C7-7B19D7FB0A16}" destId="{BC531E64-6C0F-BE47-8C2E-AF3BCC2C1E23}" srcOrd="0" destOrd="0" presId="urn:microsoft.com/office/officeart/2005/8/layout/hierarchy1"/>
    <dgm:cxn modelId="{EF2F132F-14BA-B64A-B4C2-8376102D02CB}" srcId="{38B164AB-43E2-AF46-BB46-04F943D6A857}" destId="{62146680-4A73-6E4D-8337-C54AD48FB27F}" srcOrd="0" destOrd="0" parTransId="{68D4D182-58A7-9449-B770-6FB351C2C4CD}" sibTransId="{FEC4F405-AB8E-9349-82C1-9ECF77888F6E}"/>
    <dgm:cxn modelId="{175AB830-1986-D147-9ECC-55CE2BFFAED0}" type="presOf" srcId="{50E42F46-DEE1-2044-958E-8DD69EBE77F4}" destId="{B5D9F5B9-1CD4-5D40-B9F5-03FB3881A40D}" srcOrd="0" destOrd="0" presId="urn:microsoft.com/office/officeart/2005/8/layout/hierarchy1"/>
    <dgm:cxn modelId="{26E88C44-1831-FF4E-8A36-AFEFE3EFC1EA}" type="presOf" srcId="{0C6605B1-5C1A-0F44-8EC2-15166B2320F3}" destId="{388F6F16-569E-364E-9EEF-4974D9883B69}" srcOrd="0" destOrd="0" presId="urn:microsoft.com/office/officeart/2005/8/layout/hierarchy1"/>
    <dgm:cxn modelId="{463A0545-DADC-C646-B588-925C394BAC20}" srcId="{62146680-4A73-6E4D-8337-C54AD48FB27F}" destId="{EE6C0649-A5E8-8A45-A480-0901DB0F06CB}" srcOrd="0" destOrd="0" parTransId="{207955B8-CA3E-034E-A1C7-7B19D7FB0A16}" sibTransId="{E5C1BE12-CA94-2749-BD53-5040A73CD51F}"/>
    <dgm:cxn modelId="{A7D3794E-15FF-5244-9BC1-CF469FAC7876}" type="presOf" srcId="{68D4D182-58A7-9449-B770-6FB351C2C4CD}" destId="{499FFB04-A612-964E-8345-A0BA1F69408F}" srcOrd="0" destOrd="0" presId="urn:microsoft.com/office/officeart/2005/8/layout/hierarchy1"/>
    <dgm:cxn modelId="{9A619C52-0C5C-6C48-AF5A-D312CE398636}" type="presOf" srcId="{FBFBDEB0-CF25-C64F-AA62-C939E48CC344}" destId="{ECA8F3FE-774F-D44D-A07E-2DF9849A895C}" srcOrd="0" destOrd="0" presId="urn:microsoft.com/office/officeart/2005/8/layout/hierarchy1"/>
    <dgm:cxn modelId="{82671056-6993-4F4F-97C4-17A426F7034C}" type="presOf" srcId="{0806BEEC-71B8-8045-BE95-7EBFCE77C0CD}" destId="{75DBFBF3-0E92-0D4C-92AF-F59387632621}" srcOrd="0" destOrd="0" presId="urn:microsoft.com/office/officeart/2005/8/layout/hierarchy1"/>
    <dgm:cxn modelId="{5B87BD65-78F2-D246-9902-8386BD9B37C9}" type="presOf" srcId="{38B164AB-43E2-AF46-BB46-04F943D6A857}" destId="{D074A51E-D470-B74D-A7AB-8C768D1072F7}" srcOrd="0" destOrd="0" presId="urn:microsoft.com/office/officeart/2005/8/layout/hierarchy1"/>
    <dgm:cxn modelId="{A4DA3668-F8F9-9D4A-BB1F-B9F3E9BBB4B2}" srcId="{62146680-4A73-6E4D-8337-C54AD48FB27F}" destId="{7CE26FA4-9204-2342-9109-40088529346B}" srcOrd="2" destOrd="0" parTransId="{B4E78A24-CD17-BB40-AF4E-E34B3B452EF1}" sibTransId="{E1DD7B3A-3AC8-E941-B598-B8421641350D}"/>
    <dgm:cxn modelId="{F76A5C74-9301-004E-BE7B-4AE9F9B5E92A}" srcId="{38B164AB-43E2-AF46-BB46-04F943D6A857}" destId="{171ABACE-A5FF-694F-9B78-751BC54CFED6}" srcOrd="1" destOrd="0" parTransId="{FBFBDEB0-CF25-C64F-AA62-C939E48CC344}" sibTransId="{2525FF94-F97D-4149-BD83-0F06B440BAE8}"/>
    <dgm:cxn modelId="{B6D1227C-01CE-B24A-AA81-44234EA71CE6}" type="presOf" srcId="{B4E78A24-CD17-BB40-AF4E-E34B3B452EF1}" destId="{2AC28020-867F-4C48-A0C1-FE716AC0486F}" srcOrd="0" destOrd="0" presId="urn:microsoft.com/office/officeart/2005/8/layout/hierarchy1"/>
    <dgm:cxn modelId="{C22BB17C-B2B3-3442-8C80-F36386769CBB}" type="presOf" srcId="{6B92449E-93DD-3144-B84F-B932EE53E239}" destId="{5B5EBBEE-90BB-6542-828A-C60CB522C3C5}" srcOrd="0" destOrd="0" presId="urn:microsoft.com/office/officeart/2005/8/layout/hierarchy1"/>
    <dgm:cxn modelId="{D4A4697E-A210-C441-BFE6-957743E03730}" srcId="{62146680-4A73-6E4D-8337-C54AD48FB27F}" destId="{6B92449E-93DD-3144-B84F-B932EE53E239}" srcOrd="1" destOrd="0" parTransId="{5E4F2450-C5B7-844A-B6F7-FFD2FB921D3B}" sibTransId="{1C68D4E3-6F6A-B949-8FB0-DEBA3B5BC9A9}"/>
    <dgm:cxn modelId="{6F33EA89-F127-BF45-BD74-2319663EC623}" type="presOf" srcId="{C9833116-571A-7C4F-B846-AC0CC1C1BB80}" destId="{B2A34F56-FAEA-EA4D-A8E5-A1AEDB7BA610}" srcOrd="0" destOrd="0" presId="urn:microsoft.com/office/officeart/2005/8/layout/hierarchy1"/>
    <dgm:cxn modelId="{D3EA1B8B-7F4A-604F-865C-74DAE690824D}" type="presOf" srcId="{5E4F2450-C5B7-844A-B6F7-FFD2FB921D3B}" destId="{1C677681-B184-2348-A11E-FEB7CF348F07}" srcOrd="0" destOrd="0" presId="urn:microsoft.com/office/officeart/2005/8/layout/hierarchy1"/>
    <dgm:cxn modelId="{B3AD45AC-3B23-694F-814F-8D4D51664A43}" srcId="{0806BEEC-71B8-8045-BE95-7EBFCE77C0CD}" destId="{F3985F2D-F366-FC4C-B240-BEBEAAB1F84D}" srcOrd="1" destOrd="0" parTransId="{D4422115-5069-7D43-BA4F-05AFBE939ED3}" sibTransId="{50A7619E-1666-3543-B7B7-EB82B3B60BE9}"/>
    <dgm:cxn modelId="{FBA266C7-8494-8C46-AAF6-6517879976E8}" type="presOf" srcId="{171ABACE-A5FF-694F-9B78-751BC54CFED6}" destId="{0BEB298E-0915-6848-8B97-85C123E53CC4}" srcOrd="0" destOrd="0" presId="urn:microsoft.com/office/officeart/2005/8/layout/hierarchy1"/>
    <dgm:cxn modelId="{32234DCC-8C15-6148-BE24-055ADB1AA707}" srcId="{ED642F12-9F24-DF4D-AE34-582423C81CB6}" destId="{0806BEEC-71B8-8045-BE95-7EBFCE77C0CD}" srcOrd="0" destOrd="0" parTransId="{2FE14D9C-C201-1845-BA6D-9FA905F42714}" sibTransId="{A42497BA-5BFA-0346-BA36-DBDC34F10D6C}"/>
    <dgm:cxn modelId="{EE2AA1DB-2E0D-F94D-9F6F-5E674761D43D}" type="presOf" srcId="{7CE26FA4-9204-2342-9109-40088529346B}" destId="{052E3E63-B855-734F-ACDF-E3706FF360E5}" srcOrd="0" destOrd="0" presId="urn:microsoft.com/office/officeart/2005/8/layout/hierarchy1"/>
    <dgm:cxn modelId="{2F8A57ED-8DBE-804A-982E-E61C7455BB5D}" srcId="{0806BEEC-71B8-8045-BE95-7EBFCE77C0CD}" destId="{38B164AB-43E2-AF46-BB46-04F943D6A857}" srcOrd="0" destOrd="0" parTransId="{C9833116-571A-7C4F-B846-AC0CC1C1BB80}" sibTransId="{981F8545-A48B-794A-BA1A-091BB4D5335E}"/>
    <dgm:cxn modelId="{824CA9EE-946F-134E-8B63-87366747A0A6}" type="presOf" srcId="{ED642F12-9F24-DF4D-AE34-582423C81CB6}" destId="{458D1BB4-6646-5C4F-95E3-30A0EB41BDFE}" srcOrd="0" destOrd="0" presId="urn:microsoft.com/office/officeart/2005/8/layout/hierarchy1"/>
    <dgm:cxn modelId="{D53F38F5-458A-0547-ACEF-2C2824182376}" srcId="{62146680-4A73-6E4D-8337-C54AD48FB27F}" destId="{50E42F46-DEE1-2044-958E-8DD69EBE77F4}" srcOrd="3" destOrd="0" parTransId="{0C6605B1-5C1A-0F44-8EC2-15166B2320F3}" sibTransId="{3378CD76-0A3A-884F-A13E-7F4C1330FE59}"/>
    <dgm:cxn modelId="{25BA30FC-B118-F349-A2FE-E90CECA1EFB3}" type="presOf" srcId="{D4422115-5069-7D43-BA4F-05AFBE939ED3}" destId="{743ACB07-CF79-514D-AC3A-ED4437756048}" srcOrd="0" destOrd="0" presId="urn:microsoft.com/office/officeart/2005/8/layout/hierarchy1"/>
    <dgm:cxn modelId="{0ADCD716-FDAB-D54C-8DFE-EDF3093BCC81}" type="presParOf" srcId="{458D1BB4-6646-5C4F-95E3-30A0EB41BDFE}" destId="{47C54ECD-D93B-CD4A-99D2-259FC111341C}" srcOrd="0" destOrd="0" presId="urn:microsoft.com/office/officeart/2005/8/layout/hierarchy1"/>
    <dgm:cxn modelId="{FE4E38A1-E6AC-294D-8093-B487BF0157F2}" type="presParOf" srcId="{47C54ECD-D93B-CD4A-99D2-259FC111341C}" destId="{E0D5871C-8D5E-C840-AB1C-151E81646B99}" srcOrd="0" destOrd="0" presId="urn:microsoft.com/office/officeart/2005/8/layout/hierarchy1"/>
    <dgm:cxn modelId="{E0EC50F7-8633-2944-ADC4-865B3411CCA7}" type="presParOf" srcId="{E0D5871C-8D5E-C840-AB1C-151E81646B99}" destId="{BB5871C2-EE4D-FE49-9EBF-D6B501CEDA4C}" srcOrd="0" destOrd="0" presId="urn:microsoft.com/office/officeart/2005/8/layout/hierarchy1"/>
    <dgm:cxn modelId="{CDEAC650-3A90-E44D-A962-F7C81AE1C5C1}" type="presParOf" srcId="{E0D5871C-8D5E-C840-AB1C-151E81646B99}" destId="{75DBFBF3-0E92-0D4C-92AF-F59387632621}" srcOrd="1" destOrd="0" presId="urn:microsoft.com/office/officeart/2005/8/layout/hierarchy1"/>
    <dgm:cxn modelId="{15E4D3CE-8A73-554C-BF9F-875603D0C8C9}" type="presParOf" srcId="{47C54ECD-D93B-CD4A-99D2-259FC111341C}" destId="{840FC058-8382-DD45-BEC7-21BC0D8CCDED}" srcOrd="1" destOrd="0" presId="urn:microsoft.com/office/officeart/2005/8/layout/hierarchy1"/>
    <dgm:cxn modelId="{06A47DCF-DCBD-0946-8D4D-82B385189D13}" type="presParOf" srcId="{840FC058-8382-DD45-BEC7-21BC0D8CCDED}" destId="{B2A34F56-FAEA-EA4D-A8E5-A1AEDB7BA610}" srcOrd="0" destOrd="0" presId="urn:microsoft.com/office/officeart/2005/8/layout/hierarchy1"/>
    <dgm:cxn modelId="{B7448CE8-FEBF-CC41-924D-7274A6ECF000}" type="presParOf" srcId="{840FC058-8382-DD45-BEC7-21BC0D8CCDED}" destId="{C3C4755E-9556-3242-BCE2-2562EEE50C8C}" srcOrd="1" destOrd="0" presId="urn:microsoft.com/office/officeart/2005/8/layout/hierarchy1"/>
    <dgm:cxn modelId="{34EAF228-7B30-6A47-8F45-27962C15B4B9}" type="presParOf" srcId="{C3C4755E-9556-3242-BCE2-2562EEE50C8C}" destId="{16C2A4DC-72C9-CB4F-B5B5-47B824C13E6A}" srcOrd="0" destOrd="0" presId="urn:microsoft.com/office/officeart/2005/8/layout/hierarchy1"/>
    <dgm:cxn modelId="{DA03FB36-DBFE-CF4E-819B-A440E2522725}" type="presParOf" srcId="{16C2A4DC-72C9-CB4F-B5B5-47B824C13E6A}" destId="{0EF5BA52-03EA-B94F-B262-80ED58F366FD}" srcOrd="0" destOrd="0" presId="urn:microsoft.com/office/officeart/2005/8/layout/hierarchy1"/>
    <dgm:cxn modelId="{D0A560DE-F797-3F4F-A8EB-A7EF93A99600}" type="presParOf" srcId="{16C2A4DC-72C9-CB4F-B5B5-47B824C13E6A}" destId="{D074A51E-D470-B74D-A7AB-8C768D1072F7}" srcOrd="1" destOrd="0" presId="urn:microsoft.com/office/officeart/2005/8/layout/hierarchy1"/>
    <dgm:cxn modelId="{2549BF71-1E4B-444C-BF44-19D9A100DA44}" type="presParOf" srcId="{C3C4755E-9556-3242-BCE2-2562EEE50C8C}" destId="{BA74A9E6-1E87-9242-9E06-E128EE1053FC}" srcOrd="1" destOrd="0" presId="urn:microsoft.com/office/officeart/2005/8/layout/hierarchy1"/>
    <dgm:cxn modelId="{7D20DC1D-59AA-D741-8333-8DBE6FBEAE75}" type="presParOf" srcId="{BA74A9E6-1E87-9242-9E06-E128EE1053FC}" destId="{499FFB04-A612-964E-8345-A0BA1F69408F}" srcOrd="0" destOrd="0" presId="urn:microsoft.com/office/officeart/2005/8/layout/hierarchy1"/>
    <dgm:cxn modelId="{FDC04FC6-8B78-7C47-9B33-2CD0D65579F4}" type="presParOf" srcId="{BA74A9E6-1E87-9242-9E06-E128EE1053FC}" destId="{78C13F86-5EA8-A242-AD01-F7B206CD59E0}" srcOrd="1" destOrd="0" presId="urn:microsoft.com/office/officeart/2005/8/layout/hierarchy1"/>
    <dgm:cxn modelId="{1604DDA8-FC3C-D84E-96EE-D46006964316}" type="presParOf" srcId="{78C13F86-5EA8-A242-AD01-F7B206CD59E0}" destId="{8DBC2D85-B706-9F48-99B8-3231130F283C}" srcOrd="0" destOrd="0" presId="urn:microsoft.com/office/officeart/2005/8/layout/hierarchy1"/>
    <dgm:cxn modelId="{5C0CDF32-7D8E-FF40-A69B-E2D234D64D6D}" type="presParOf" srcId="{8DBC2D85-B706-9F48-99B8-3231130F283C}" destId="{C81FDEA4-0C1E-A442-9EF5-67C4BD1B5437}" srcOrd="0" destOrd="0" presId="urn:microsoft.com/office/officeart/2005/8/layout/hierarchy1"/>
    <dgm:cxn modelId="{32C58898-90FA-FD42-918E-A3836874801E}" type="presParOf" srcId="{8DBC2D85-B706-9F48-99B8-3231130F283C}" destId="{7A12BC78-0E01-DE48-8422-B251DFF54CBA}" srcOrd="1" destOrd="0" presId="urn:microsoft.com/office/officeart/2005/8/layout/hierarchy1"/>
    <dgm:cxn modelId="{053D0F43-ACB8-6E45-87DB-F7DC8BD023F2}" type="presParOf" srcId="{78C13F86-5EA8-A242-AD01-F7B206CD59E0}" destId="{0955BB1D-D6EA-8645-B1B6-AA0B03A5F85C}" srcOrd="1" destOrd="0" presId="urn:microsoft.com/office/officeart/2005/8/layout/hierarchy1"/>
    <dgm:cxn modelId="{432E17A7-4218-D749-A46B-8FF4CA22A0E9}" type="presParOf" srcId="{0955BB1D-D6EA-8645-B1B6-AA0B03A5F85C}" destId="{BC531E64-6C0F-BE47-8C2E-AF3BCC2C1E23}" srcOrd="0" destOrd="0" presId="urn:microsoft.com/office/officeart/2005/8/layout/hierarchy1"/>
    <dgm:cxn modelId="{A5C02CB5-7452-2241-880F-AA326D9EF674}" type="presParOf" srcId="{0955BB1D-D6EA-8645-B1B6-AA0B03A5F85C}" destId="{54179962-4677-BC4E-B015-7754E463FD53}" srcOrd="1" destOrd="0" presId="urn:microsoft.com/office/officeart/2005/8/layout/hierarchy1"/>
    <dgm:cxn modelId="{811BA3F3-3E06-0E43-BD63-6C11FD80A078}" type="presParOf" srcId="{54179962-4677-BC4E-B015-7754E463FD53}" destId="{AC534A48-C8D2-0A41-92CA-7649DFAF4F29}" srcOrd="0" destOrd="0" presId="urn:microsoft.com/office/officeart/2005/8/layout/hierarchy1"/>
    <dgm:cxn modelId="{69A8D313-D2CA-3B49-B486-215F0070BF6E}" type="presParOf" srcId="{AC534A48-C8D2-0A41-92CA-7649DFAF4F29}" destId="{35CA3664-1525-6D47-B0B2-9F316BE43A36}" srcOrd="0" destOrd="0" presId="urn:microsoft.com/office/officeart/2005/8/layout/hierarchy1"/>
    <dgm:cxn modelId="{A2FC383C-7888-B648-96BC-B780412CA347}" type="presParOf" srcId="{AC534A48-C8D2-0A41-92CA-7649DFAF4F29}" destId="{FB1891B9-3824-7347-9DBB-D60FC862538B}" srcOrd="1" destOrd="0" presId="urn:microsoft.com/office/officeart/2005/8/layout/hierarchy1"/>
    <dgm:cxn modelId="{CC0DAD72-A0B6-F043-8762-32D668B37AB0}" type="presParOf" srcId="{54179962-4677-BC4E-B015-7754E463FD53}" destId="{0A2CE04A-80BC-EC4B-A88E-8D939E729E20}" srcOrd="1" destOrd="0" presId="urn:microsoft.com/office/officeart/2005/8/layout/hierarchy1"/>
    <dgm:cxn modelId="{A67F5DBF-5AD4-054D-A7BE-0C742359762B}" type="presParOf" srcId="{0955BB1D-D6EA-8645-B1B6-AA0B03A5F85C}" destId="{1C677681-B184-2348-A11E-FEB7CF348F07}" srcOrd="2" destOrd="0" presId="urn:microsoft.com/office/officeart/2005/8/layout/hierarchy1"/>
    <dgm:cxn modelId="{2E4CC4D4-49D9-904B-86CD-98E3888750BB}" type="presParOf" srcId="{0955BB1D-D6EA-8645-B1B6-AA0B03A5F85C}" destId="{4205B1EC-4416-2D44-9BD5-149D5F06BA36}" srcOrd="3" destOrd="0" presId="urn:microsoft.com/office/officeart/2005/8/layout/hierarchy1"/>
    <dgm:cxn modelId="{80648704-3B91-E546-B2D7-9E238B88454A}" type="presParOf" srcId="{4205B1EC-4416-2D44-9BD5-149D5F06BA36}" destId="{C1931632-D899-714D-A20E-D0CBAC5B104D}" srcOrd="0" destOrd="0" presId="urn:microsoft.com/office/officeart/2005/8/layout/hierarchy1"/>
    <dgm:cxn modelId="{181CFEA9-0046-9345-96CC-C0D629B7C3A0}" type="presParOf" srcId="{C1931632-D899-714D-A20E-D0CBAC5B104D}" destId="{D12C3A1D-5DC8-8D42-8186-919C341BFB33}" srcOrd="0" destOrd="0" presId="urn:microsoft.com/office/officeart/2005/8/layout/hierarchy1"/>
    <dgm:cxn modelId="{D304D04B-3E1B-FD48-ADB9-3D1594DEFD31}" type="presParOf" srcId="{C1931632-D899-714D-A20E-D0CBAC5B104D}" destId="{5B5EBBEE-90BB-6542-828A-C60CB522C3C5}" srcOrd="1" destOrd="0" presId="urn:microsoft.com/office/officeart/2005/8/layout/hierarchy1"/>
    <dgm:cxn modelId="{7C2295EA-9B47-C445-B5D9-03B62A30118F}" type="presParOf" srcId="{4205B1EC-4416-2D44-9BD5-149D5F06BA36}" destId="{64663283-25F8-714B-8E90-F47C167647D3}" srcOrd="1" destOrd="0" presId="urn:microsoft.com/office/officeart/2005/8/layout/hierarchy1"/>
    <dgm:cxn modelId="{DF5F6EDC-B38C-7941-B548-F35ACCBA05DD}" type="presParOf" srcId="{0955BB1D-D6EA-8645-B1B6-AA0B03A5F85C}" destId="{2AC28020-867F-4C48-A0C1-FE716AC0486F}" srcOrd="4" destOrd="0" presId="urn:microsoft.com/office/officeart/2005/8/layout/hierarchy1"/>
    <dgm:cxn modelId="{D876BC25-FF65-8E4C-B09E-1C1372BEE423}" type="presParOf" srcId="{0955BB1D-D6EA-8645-B1B6-AA0B03A5F85C}" destId="{968741E8-80A0-DE4A-BA5A-861C369C21E5}" srcOrd="5" destOrd="0" presId="urn:microsoft.com/office/officeart/2005/8/layout/hierarchy1"/>
    <dgm:cxn modelId="{DF529860-CFDF-3B40-B655-0B5A42FA82EC}" type="presParOf" srcId="{968741E8-80A0-DE4A-BA5A-861C369C21E5}" destId="{F624C2CF-C82B-3B49-8E1F-84D6DEC109AF}" srcOrd="0" destOrd="0" presId="urn:microsoft.com/office/officeart/2005/8/layout/hierarchy1"/>
    <dgm:cxn modelId="{180E8370-3104-1E44-90D0-80CFDDA98542}" type="presParOf" srcId="{F624C2CF-C82B-3B49-8E1F-84D6DEC109AF}" destId="{500BE93E-78AE-4C49-986A-05EC9A0D2582}" srcOrd="0" destOrd="0" presId="urn:microsoft.com/office/officeart/2005/8/layout/hierarchy1"/>
    <dgm:cxn modelId="{B0A90E9C-95C5-A44F-BD25-9FF22DDF8887}" type="presParOf" srcId="{F624C2CF-C82B-3B49-8E1F-84D6DEC109AF}" destId="{052E3E63-B855-734F-ACDF-E3706FF360E5}" srcOrd="1" destOrd="0" presId="urn:microsoft.com/office/officeart/2005/8/layout/hierarchy1"/>
    <dgm:cxn modelId="{55B3F88B-B957-3F42-8CC9-E96DE64B8086}" type="presParOf" srcId="{968741E8-80A0-DE4A-BA5A-861C369C21E5}" destId="{165E66FF-865E-904A-96D5-9DBFC0E7BCAC}" srcOrd="1" destOrd="0" presId="urn:microsoft.com/office/officeart/2005/8/layout/hierarchy1"/>
    <dgm:cxn modelId="{26FC1734-83BF-6F41-A438-EC08E006FF11}" type="presParOf" srcId="{0955BB1D-D6EA-8645-B1B6-AA0B03A5F85C}" destId="{388F6F16-569E-364E-9EEF-4974D9883B69}" srcOrd="6" destOrd="0" presId="urn:microsoft.com/office/officeart/2005/8/layout/hierarchy1"/>
    <dgm:cxn modelId="{8CBD8D26-AB3A-EB4C-9127-F1F7C08E67BB}" type="presParOf" srcId="{0955BB1D-D6EA-8645-B1B6-AA0B03A5F85C}" destId="{44DD926C-80D9-EB4F-B87D-70585260EAD0}" srcOrd="7" destOrd="0" presId="urn:microsoft.com/office/officeart/2005/8/layout/hierarchy1"/>
    <dgm:cxn modelId="{EF74142D-EA09-C04D-AACA-834C841BEB9D}" type="presParOf" srcId="{44DD926C-80D9-EB4F-B87D-70585260EAD0}" destId="{44A30371-0B42-E944-BFCA-D19E7DBAF756}" srcOrd="0" destOrd="0" presId="urn:microsoft.com/office/officeart/2005/8/layout/hierarchy1"/>
    <dgm:cxn modelId="{7AEE3284-C1C1-2C47-9520-7C323C03A847}" type="presParOf" srcId="{44A30371-0B42-E944-BFCA-D19E7DBAF756}" destId="{D5142914-4403-5841-967A-B6249D87FD84}" srcOrd="0" destOrd="0" presId="urn:microsoft.com/office/officeart/2005/8/layout/hierarchy1"/>
    <dgm:cxn modelId="{157416B4-9594-484F-8E68-5FE6C39FBB2A}" type="presParOf" srcId="{44A30371-0B42-E944-BFCA-D19E7DBAF756}" destId="{B5D9F5B9-1CD4-5D40-B9F5-03FB3881A40D}" srcOrd="1" destOrd="0" presId="urn:microsoft.com/office/officeart/2005/8/layout/hierarchy1"/>
    <dgm:cxn modelId="{964FA899-2F3A-6F4F-BBDF-AB55375F73D5}" type="presParOf" srcId="{44DD926C-80D9-EB4F-B87D-70585260EAD0}" destId="{9D64541F-16F6-F647-9563-5D1B80D0A250}" srcOrd="1" destOrd="0" presId="urn:microsoft.com/office/officeart/2005/8/layout/hierarchy1"/>
    <dgm:cxn modelId="{B875A89F-D0DA-EB4E-9D75-7FD523A632B5}" type="presParOf" srcId="{BA74A9E6-1E87-9242-9E06-E128EE1053FC}" destId="{ECA8F3FE-774F-D44D-A07E-2DF9849A895C}" srcOrd="2" destOrd="0" presId="urn:microsoft.com/office/officeart/2005/8/layout/hierarchy1"/>
    <dgm:cxn modelId="{00035652-AF63-3246-93EE-C6C6768DD2AA}" type="presParOf" srcId="{BA74A9E6-1E87-9242-9E06-E128EE1053FC}" destId="{ABE09597-C5D1-6940-839F-A99A499B2CE6}" srcOrd="3" destOrd="0" presId="urn:microsoft.com/office/officeart/2005/8/layout/hierarchy1"/>
    <dgm:cxn modelId="{AE695421-1E43-374E-AEBF-55403A736900}" type="presParOf" srcId="{ABE09597-C5D1-6940-839F-A99A499B2CE6}" destId="{A2978683-9C7C-CF4A-B167-502B8128C39B}" srcOrd="0" destOrd="0" presId="urn:microsoft.com/office/officeart/2005/8/layout/hierarchy1"/>
    <dgm:cxn modelId="{CA4F7651-6411-0843-B18C-2BCF0D9A461D}" type="presParOf" srcId="{A2978683-9C7C-CF4A-B167-502B8128C39B}" destId="{22E33379-AE43-8C44-B4DD-E96E6CAC9259}" srcOrd="0" destOrd="0" presId="urn:microsoft.com/office/officeart/2005/8/layout/hierarchy1"/>
    <dgm:cxn modelId="{DF33DC40-2989-4A42-B5B9-57F5613708EB}" type="presParOf" srcId="{A2978683-9C7C-CF4A-B167-502B8128C39B}" destId="{0BEB298E-0915-6848-8B97-85C123E53CC4}" srcOrd="1" destOrd="0" presId="urn:microsoft.com/office/officeart/2005/8/layout/hierarchy1"/>
    <dgm:cxn modelId="{AB4092B5-5A25-8E4F-9BF3-82F56E57DD42}" type="presParOf" srcId="{ABE09597-C5D1-6940-839F-A99A499B2CE6}" destId="{4F187EA7-EF95-ED46-81A7-9FBFC0DD42C7}" srcOrd="1" destOrd="0" presId="urn:microsoft.com/office/officeart/2005/8/layout/hierarchy1"/>
    <dgm:cxn modelId="{34E1C69C-8B29-0743-B2C4-AFDDF4492E2D}" type="presParOf" srcId="{840FC058-8382-DD45-BEC7-21BC0D8CCDED}" destId="{743ACB07-CF79-514D-AC3A-ED4437756048}" srcOrd="2" destOrd="0" presId="urn:microsoft.com/office/officeart/2005/8/layout/hierarchy1"/>
    <dgm:cxn modelId="{2CA230EB-2203-E347-81A0-9B5FE9D7046C}" type="presParOf" srcId="{840FC058-8382-DD45-BEC7-21BC0D8CCDED}" destId="{AF84FB9A-2FD6-704D-808D-6EF9451B178C}" srcOrd="3" destOrd="0" presId="urn:microsoft.com/office/officeart/2005/8/layout/hierarchy1"/>
    <dgm:cxn modelId="{B0ED339E-364C-5243-A1A7-4BB463F6AA71}" type="presParOf" srcId="{AF84FB9A-2FD6-704D-808D-6EF9451B178C}" destId="{67034CC5-2490-7E42-B41D-1477F89D4CA0}" srcOrd="0" destOrd="0" presId="urn:microsoft.com/office/officeart/2005/8/layout/hierarchy1"/>
    <dgm:cxn modelId="{F0ABE425-D0A8-3742-8B9C-30699FBDB925}" type="presParOf" srcId="{67034CC5-2490-7E42-B41D-1477F89D4CA0}" destId="{56E1CABB-F7D2-F946-9E86-9D4A8672E714}" srcOrd="0" destOrd="0" presId="urn:microsoft.com/office/officeart/2005/8/layout/hierarchy1"/>
    <dgm:cxn modelId="{4B6BF29F-6633-0A44-BC16-9C9C9297DF0F}" type="presParOf" srcId="{67034CC5-2490-7E42-B41D-1477F89D4CA0}" destId="{435AC8B3-64B6-2346-9A0F-32180076210F}" srcOrd="1" destOrd="0" presId="urn:microsoft.com/office/officeart/2005/8/layout/hierarchy1"/>
    <dgm:cxn modelId="{714ACB72-2B66-8F4E-B476-2B0C7E6755F4}" type="presParOf" srcId="{AF84FB9A-2FD6-704D-808D-6EF9451B178C}" destId="{66C81054-6ABE-B84A-8583-2B40AA2C6C9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CB07-CF79-514D-AC3A-ED4437756048}">
      <dsp:nvSpPr>
        <dsp:cNvPr id="0" name=""/>
        <dsp:cNvSpPr/>
      </dsp:nvSpPr>
      <dsp:spPr>
        <a:xfrm>
          <a:off x="6699972" y="786204"/>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8F3FE-774F-D44D-A07E-2DF9849A895C}">
      <dsp:nvSpPr>
        <dsp:cNvPr id="0" name=""/>
        <dsp:cNvSpPr/>
      </dsp:nvSpPr>
      <dsp:spPr>
        <a:xfrm>
          <a:off x="5944548" y="1930671"/>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8F6F16-569E-364E-9EEF-4974D9883B69}">
      <dsp:nvSpPr>
        <dsp:cNvPr id="0" name=""/>
        <dsp:cNvSpPr/>
      </dsp:nvSpPr>
      <dsp:spPr>
        <a:xfrm>
          <a:off x="5189125" y="3075138"/>
          <a:ext cx="2266270" cy="359512"/>
        </a:xfrm>
        <a:custGeom>
          <a:avLst/>
          <a:gdLst/>
          <a:ahLst/>
          <a:cxnLst/>
          <a:rect l="0" t="0" r="0" b="0"/>
          <a:pathLst>
            <a:path>
              <a:moveTo>
                <a:pt x="0" y="0"/>
              </a:moveTo>
              <a:lnTo>
                <a:pt x="0" y="244997"/>
              </a:lnTo>
              <a:lnTo>
                <a:pt x="2266270" y="244997"/>
              </a:lnTo>
              <a:lnTo>
                <a:pt x="226627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28020-867F-4C48-A0C1-FE716AC0486F}">
      <dsp:nvSpPr>
        <dsp:cNvPr id="0" name=""/>
        <dsp:cNvSpPr/>
      </dsp:nvSpPr>
      <dsp:spPr>
        <a:xfrm>
          <a:off x="5189125" y="3075138"/>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677681-B184-2348-A11E-FEB7CF348F07}">
      <dsp:nvSpPr>
        <dsp:cNvPr id="0" name=""/>
        <dsp:cNvSpPr/>
      </dsp:nvSpPr>
      <dsp:spPr>
        <a:xfrm>
          <a:off x="4433701" y="3075138"/>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531E64-6C0F-BE47-8C2E-AF3BCC2C1E23}">
      <dsp:nvSpPr>
        <dsp:cNvPr id="0" name=""/>
        <dsp:cNvSpPr/>
      </dsp:nvSpPr>
      <dsp:spPr>
        <a:xfrm>
          <a:off x="2922854" y="3075138"/>
          <a:ext cx="2266270" cy="359512"/>
        </a:xfrm>
        <a:custGeom>
          <a:avLst/>
          <a:gdLst/>
          <a:ahLst/>
          <a:cxnLst/>
          <a:rect l="0" t="0" r="0" b="0"/>
          <a:pathLst>
            <a:path>
              <a:moveTo>
                <a:pt x="2266270" y="0"/>
              </a:moveTo>
              <a:lnTo>
                <a:pt x="2266270"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FFB04-A612-964E-8345-A0BA1F69408F}">
      <dsp:nvSpPr>
        <dsp:cNvPr id="0" name=""/>
        <dsp:cNvSpPr/>
      </dsp:nvSpPr>
      <dsp:spPr>
        <a:xfrm>
          <a:off x="5189125" y="1930671"/>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A34F56-FAEA-EA4D-A8E5-A1AEDB7BA610}">
      <dsp:nvSpPr>
        <dsp:cNvPr id="0" name=""/>
        <dsp:cNvSpPr/>
      </dsp:nvSpPr>
      <dsp:spPr>
        <a:xfrm>
          <a:off x="5944548" y="786204"/>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871C2-EE4D-FE49-9EBF-D6B501CEDA4C}">
      <dsp:nvSpPr>
        <dsp:cNvPr id="0" name=""/>
        <dsp:cNvSpPr/>
      </dsp:nvSpPr>
      <dsp:spPr>
        <a:xfrm>
          <a:off x="6081898" y="1250"/>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BFBF3-0E92-0D4C-92AF-F59387632621}">
      <dsp:nvSpPr>
        <dsp:cNvPr id="0" name=""/>
        <dsp:cNvSpPr/>
      </dsp:nvSpPr>
      <dsp:spPr>
        <a:xfrm>
          <a:off x="6219248" y="131732"/>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Stakeholders</a:t>
          </a:r>
        </a:p>
      </dsp:txBody>
      <dsp:txXfrm>
        <a:off x="6242238" y="154722"/>
        <a:ext cx="1190167" cy="738973"/>
      </dsp:txXfrm>
    </dsp:sp>
    <dsp:sp modelId="{0EF5BA52-03EA-B94F-B262-80ED58F366FD}">
      <dsp:nvSpPr>
        <dsp:cNvPr id="0" name=""/>
        <dsp:cNvSpPr/>
      </dsp:nvSpPr>
      <dsp:spPr>
        <a:xfrm>
          <a:off x="5326474" y="1145717"/>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4A51E-D470-B74D-A7AB-8C768D1072F7}">
      <dsp:nvSpPr>
        <dsp:cNvPr id="0" name=""/>
        <dsp:cNvSpPr/>
      </dsp:nvSpPr>
      <dsp:spPr>
        <a:xfrm>
          <a:off x="5463824"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Customers</a:t>
          </a:r>
        </a:p>
      </dsp:txBody>
      <dsp:txXfrm>
        <a:off x="5486814" y="1299189"/>
        <a:ext cx="1190167" cy="738973"/>
      </dsp:txXfrm>
    </dsp:sp>
    <dsp:sp modelId="{C81FDEA4-0C1E-A442-9EF5-67C4BD1B5437}">
      <dsp:nvSpPr>
        <dsp:cNvPr id="0" name=""/>
        <dsp:cNvSpPr/>
      </dsp:nvSpPr>
      <dsp:spPr>
        <a:xfrm>
          <a:off x="4571051" y="2290184"/>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2BC78-0E01-DE48-8422-B251DFF54CBA}">
      <dsp:nvSpPr>
        <dsp:cNvPr id="0" name=""/>
        <dsp:cNvSpPr/>
      </dsp:nvSpPr>
      <dsp:spPr>
        <a:xfrm>
          <a:off x="4708400"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Direct and Indirect Users</a:t>
          </a:r>
        </a:p>
      </dsp:txBody>
      <dsp:txXfrm>
        <a:off x="4731390" y="2443656"/>
        <a:ext cx="1190167" cy="738973"/>
      </dsp:txXfrm>
    </dsp:sp>
    <dsp:sp modelId="{35CA3664-1525-6D47-B0B2-9F316BE43A36}">
      <dsp:nvSpPr>
        <dsp:cNvPr id="0" name=""/>
        <dsp:cNvSpPr/>
      </dsp:nvSpPr>
      <dsp:spPr>
        <a:xfrm>
          <a:off x="2304780"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1891B9-3824-7347-9DBB-D60FC862538B}">
      <dsp:nvSpPr>
        <dsp:cNvPr id="0" name=""/>
        <dsp:cNvSpPr/>
      </dsp:nvSpPr>
      <dsp:spPr>
        <a:xfrm>
          <a:off x="2442130"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Favored user classes</a:t>
          </a:r>
        </a:p>
      </dsp:txBody>
      <dsp:txXfrm>
        <a:off x="2465120" y="3588123"/>
        <a:ext cx="1190167" cy="738973"/>
      </dsp:txXfrm>
    </dsp:sp>
    <dsp:sp modelId="{D12C3A1D-5DC8-8D42-8186-919C341BFB33}">
      <dsp:nvSpPr>
        <dsp:cNvPr id="0" name=""/>
        <dsp:cNvSpPr/>
      </dsp:nvSpPr>
      <dsp:spPr>
        <a:xfrm>
          <a:off x="3815627"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EBBEE-90BB-6542-828A-C60CB522C3C5}">
      <dsp:nvSpPr>
        <dsp:cNvPr id="0" name=""/>
        <dsp:cNvSpPr/>
      </dsp:nvSpPr>
      <dsp:spPr>
        <a:xfrm>
          <a:off x="3952977"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Disfavored user classes</a:t>
          </a:r>
        </a:p>
      </dsp:txBody>
      <dsp:txXfrm>
        <a:off x="3975967" y="3588123"/>
        <a:ext cx="1190167" cy="738973"/>
      </dsp:txXfrm>
    </dsp:sp>
    <dsp:sp modelId="{500BE93E-78AE-4C49-986A-05EC9A0D2582}">
      <dsp:nvSpPr>
        <dsp:cNvPr id="0" name=""/>
        <dsp:cNvSpPr/>
      </dsp:nvSpPr>
      <dsp:spPr>
        <a:xfrm>
          <a:off x="5326474"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E3E63-B855-734F-ACDF-E3706FF360E5}">
      <dsp:nvSpPr>
        <dsp:cNvPr id="0" name=""/>
        <dsp:cNvSpPr/>
      </dsp:nvSpPr>
      <dsp:spPr>
        <a:xfrm>
          <a:off x="5463824"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Ignored user classes</a:t>
          </a:r>
        </a:p>
      </dsp:txBody>
      <dsp:txXfrm>
        <a:off x="5486814" y="3588123"/>
        <a:ext cx="1190167" cy="738973"/>
      </dsp:txXfrm>
    </dsp:sp>
    <dsp:sp modelId="{D5142914-4403-5841-967A-B6249D87FD84}">
      <dsp:nvSpPr>
        <dsp:cNvPr id="0" name=""/>
        <dsp:cNvSpPr/>
      </dsp:nvSpPr>
      <dsp:spPr>
        <a:xfrm>
          <a:off x="6837322"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9F5B9-1CD4-5D40-B9F5-03FB3881A40D}">
      <dsp:nvSpPr>
        <dsp:cNvPr id="0" name=""/>
        <dsp:cNvSpPr/>
      </dsp:nvSpPr>
      <dsp:spPr>
        <a:xfrm>
          <a:off x="6974671"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user classes</a:t>
          </a:r>
        </a:p>
      </dsp:txBody>
      <dsp:txXfrm>
        <a:off x="6997661" y="3588123"/>
        <a:ext cx="1190167" cy="738973"/>
      </dsp:txXfrm>
    </dsp:sp>
    <dsp:sp modelId="{22E33379-AE43-8C44-B4DD-E96E6CAC9259}">
      <dsp:nvSpPr>
        <dsp:cNvPr id="0" name=""/>
        <dsp:cNvSpPr/>
      </dsp:nvSpPr>
      <dsp:spPr>
        <a:xfrm>
          <a:off x="6081898" y="2290184"/>
          <a:ext cx="1236147" cy="784953"/>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0BEB298E-0915-6848-8B97-85C123E53CC4}">
      <dsp:nvSpPr>
        <dsp:cNvPr id="0" name=""/>
        <dsp:cNvSpPr/>
      </dsp:nvSpPr>
      <dsp:spPr>
        <a:xfrm>
          <a:off x="6219248" y="2420666"/>
          <a:ext cx="1236147" cy="784953"/>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Customers</a:t>
          </a:r>
        </a:p>
      </dsp:txBody>
      <dsp:txXfrm>
        <a:off x="6242238" y="2443656"/>
        <a:ext cx="1190167" cy="738973"/>
      </dsp:txXfrm>
    </dsp:sp>
    <dsp:sp modelId="{56E1CABB-F7D2-F946-9E86-9D4A8672E714}">
      <dsp:nvSpPr>
        <dsp:cNvPr id="0" name=""/>
        <dsp:cNvSpPr/>
      </dsp:nvSpPr>
      <dsp:spPr>
        <a:xfrm>
          <a:off x="6837322" y="1145717"/>
          <a:ext cx="1236147" cy="784953"/>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435AC8B3-64B6-2346-9A0F-32180076210F}">
      <dsp:nvSpPr>
        <dsp:cNvPr id="0" name=""/>
        <dsp:cNvSpPr/>
      </dsp:nvSpPr>
      <dsp:spPr>
        <a:xfrm>
          <a:off x="6974671" y="1276199"/>
          <a:ext cx="1236147" cy="784953"/>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stakeholders</a:t>
          </a:r>
        </a:p>
      </dsp:txBody>
      <dsp:txXfrm>
        <a:off x="6997661" y="1299189"/>
        <a:ext cx="1190167" cy="7389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5</a:t>
            </a:fld>
            <a:endParaRPr lang="en-US"/>
          </a:p>
        </p:txBody>
      </p:sp>
    </p:spTree>
    <p:extLst>
      <p:ext uri="{BB962C8B-B14F-4D97-AF65-F5344CB8AC3E}">
        <p14:creationId xmlns:p14="http://schemas.microsoft.com/office/powerpoint/2010/main" val="59407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1C0AFF-717B-624F-A292-8957F33A0DBB}" type="slidenum">
              <a:rPr lang="en-US" smtClean="0"/>
              <a:t>17</a:t>
            </a:fld>
            <a:endParaRPr lang="en-US"/>
          </a:p>
        </p:txBody>
      </p:sp>
    </p:spTree>
    <p:extLst>
      <p:ext uri="{BB962C8B-B14F-4D97-AF65-F5344CB8AC3E}">
        <p14:creationId xmlns:p14="http://schemas.microsoft.com/office/powerpoint/2010/main" val="245585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sight.com/en_US/learn/content/2017/07312017-finding-the-voice-of-the-customer-in-the-digital-econom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Nov 19 – </a:t>
            </a:r>
            <a:r>
              <a:rPr lang="en-US"/>
              <a:t>Finding the Voice </a:t>
            </a:r>
            <a:r>
              <a:rPr lang="en-US" dirty="0"/>
              <a:t>of the User</a:t>
            </a:r>
          </a:p>
        </p:txBody>
      </p:sp>
    </p:spTree>
    <p:extLst>
      <p:ext uri="{BB962C8B-B14F-4D97-AF65-F5344CB8AC3E}">
        <p14:creationId xmlns:p14="http://schemas.microsoft.com/office/powerpoint/2010/main" val="109685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5236-2B23-3F45-A457-2454979B90C4}"/>
              </a:ext>
            </a:extLst>
          </p:cNvPr>
          <p:cNvSpPr>
            <a:spLocks noGrp="1"/>
          </p:cNvSpPr>
          <p:nvPr>
            <p:ph type="title"/>
          </p:nvPr>
        </p:nvSpPr>
        <p:spPr/>
        <p:txBody>
          <a:bodyPr/>
          <a:lstStyle/>
          <a:p>
            <a:r>
              <a:rPr lang="en-US" dirty="0"/>
              <a:t>Example user classes</a:t>
            </a:r>
          </a:p>
        </p:txBody>
      </p:sp>
      <p:graphicFrame>
        <p:nvGraphicFramePr>
          <p:cNvPr id="4" name="Content Placeholder 3">
            <a:extLst>
              <a:ext uri="{FF2B5EF4-FFF2-40B4-BE49-F238E27FC236}">
                <a16:creationId xmlns:a16="http://schemas.microsoft.com/office/drawing/2014/main" id="{4019028C-02A0-8F49-A46A-8BC7134561AC}"/>
              </a:ext>
            </a:extLst>
          </p:cNvPr>
          <p:cNvGraphicFramePr>
            <a:graphicFrameLocks noGrp="1"/>
          </p:cNvGraphicFramePr>
          <p:nvPr>
            <p:ph idx="1"/>
            <p:extLst>
              <p:ext uri="{D42A27DB-BD31-4B8C-83A1-F6EECF244321}">
                <p14:modId xmlns:p14="http://schemas.microsoft.com/office/powerpoint/2010/main" val="3242076017"/>
              </p:ext>
            </p:extLst>
          </p:nvPr>
        </p:nvGraphicFramePr>
        <p:xfrm>
          <a:off x="838200" y="1825625"/>
          <a:ext cx="10515600" cy="3723640"/>
        </p:xfrm>
        <a:graphic>
          <a:graphicData uri="http://schemas.openxmlformats.org/drawingml/2006/table">
            <a:tbl>
              <a:tblPr firstRow="1" bandRow="1">
                <a:tableStyleId>{793D81CF-94F2-401A-BA57-92F5A7B2D0C5}</a:tableStyleId>
              </a:tblPr>
              <a:tblGrid>
                <a:gridCol w="2090057">
                  <a:extLst>
                    <a:ext uri="{9D8B030D-6E8A-4147-A177-3AD203B41FA5}">
                      <a16:colId xmlns:a16="http://schemas.microsoft.com/office/drawing/2014/main" val="3589092089"/>
                    </a:ext>
                  </a:extLst>
                </a:gridCol>
                <a:gridCol w="1785257">
                  <a:extLst>
                    <a:ext uri="{9D8B030D-6E8A-4147-A177-3AD203B41FA5}">
                      <a16:colId xmlns:a16="http://schemas.microsoft.com/office/drawing/2014/main" val="2962620036"/>
                    </a:ext>
                  </a:extLst>
                </a:gridCol>
                <a:gridCol w="6640286">
                  <a:extLst>
                    <a:ext uri="{9D8B030D-6E8A-4147-A177-3AD203B41FA5}">
                      <a16:colId xmlns:a16="http://schemas.microsoft.com/office/drawing/2014/main" val="795551983"/>
                    </a:ext>
                  </a:extLst>
                </a:gridCol>
              </a:tblGrid>
              <a:tr h="370840">
                <a:tc>
                  <a:txBody>
                    <a:bodyPr/>
                    <a:lstStyle/>
                    <a:p>
                      <a:r>
                        <a:rPr lang="en-US" dirty="0"/>
                        <a:t>Name</a:t>
                      </a:r>
                    </a:p>
                  </a:txBody>
                  <a:tcPr/>
                </a:tc>
                <a:tc>
                  <a:txBody>
                    <a:bodyPr/>
                    <a:lstStyle/>
                    <a:p>
                      <a:r>
                        <a:rPr lang="en-US" dirty="0"/>
                        <a:t>Number</a:t>
                      </a:r>
                    </a:p>
                  </a:txBody>
                  <a:tcPr/>
                </a:tc>
                <a:tc>
                  <a:txBody>
                    <a:bodyPr/>
                    <a:lstStyle/>
                    <a:p>
                      <a:r>
                        <a:rPr lang="en-US" dirty="0"/>
                        <a:t>Description</a:t>
                      </a:r>
                    </a:p>
                  </a:txBody>
                  <a:tcPr/>
                </a:tc>
                <a:extLst>
                  <a:ext uri="{0D108BD9-81ED-4DB2-BD59-A6C34878D82A}">
                    <a16:rowId xmlns:a16="http://schemas.microsoft.com/office/drawing/2014/main" val="4062222231"/>
                  </a:ext>
                </a:extLst>
              </a:tr>
              <a:tr h="370840">
                <a:tc>
                  <a:txBody>
                    <a:bodyPr/>
                    <a:lstStyle/>
                    <a:p>
                      <a:r>
                        <a:rPr lang="en-US" b="1" dirty="0"/>
                        <a:t>Chemists</a:t>
                      </a:r>
                    </a:p>
                  </a:txBody>
                  <a:tcPr/>
                </a:tc>
                <a:tc>
                  <a:txBody>
                    <a:bodyPr/>
                    <a:lstStyle/>
                    <a:p>
                      <a:r>
                        <a:rPr lang="en-US" dirty="0"/>
                        <a:t>~1,000 across</a:t>
                      </a:r>
                    </a:p>
                    <a:p>
                      <a:r>
                        <a:rPr lang="en-US" dirty="0"/>
                        <a:t>6 buildings</a:t>
                      </a:r>
                    </a:p>
                  </a:txBody>
                  <a:tcPr/>
                </a:tc>
                <a:tc>
                  <a:txBody>
                    <a:bodyPr/>
                    <a:lstStyle/>
                    <a:p>
                      <a:r>
                        <a:rPr lang="en-US" sz="1400" dirty="0"/>
                        <a:t>Chemists request chemicals from vendors and from the stockroom. Each chemist will use the system several times per day, mainly for requesting and tracking chemical containers. The chemists need to search vendor catalogs for specific chemical structures…</a:t>
                      </a:r>
                    </a:p>
                  </a:txBody>
                  <a:tcPr/>
                </a:tc>
                <a:extLst>
                  <a:ext uri="{0D108BD9-81ED-4DB2-BD59-A6C34878D82A}">
                    <a16:rowId xmlns:a16="http://schemas.microsoft.com/office/drawing/2014/main" val="3247798601"/>
                  </a:ext>
                </a:extLst>
              </a:tr>
              <a:tr h="370840">
                <a:tc>
                  <a:txBody>
                    <a:bodyPr/>
                    <a:lstStyle/>
                    <a:p>
                      <a:r>
                        <a:rPr lang="en-US" dirty="0"/>
                        <a:t>Buyers</a:t>
                      </a:r>
                    </a:p>
                  </a:txBody>
                  <a:tcPr/>
                </a:tc>
                <a:tc>
                  <a:txBody>
                    <a:bodyPr/>
                    <a:lstStyle/>
                    <a:p>
                      <a:r>
                        <a:rPr lang="en-US" dirty="0"/>
                        <a:t>5</a:t>
                      </a:r>
                    </a:p>
                  </a:txBody>
                  <a:tcPr/>
                </a:tc>
                <a:tc>
                  <a:txBody>
                    <a:bodyPr/>
                    <a:lstStyle/>
                    <a:p>
                      <a:r>
                        <a:rPr lang="en-US" sz="1400" dirty="0"/>
                        <a:t>Buyers in the purchasing department process requests. They place and track orders with external vendors. They know little about chemistry and need simple query facilities to search the vendor catalogs. Buyers might use the system ~25 times per day…</a:t>
                      </a:r>
                    </a:p>
                  </a:txBody>
                  <a:tcPr/>
                </a:tc>
                <a:extLst>
                  <a:ext uri="{0D108BD9-81ED-4DB2-BD59-A6C34878D82A}">
                    <a16:rowId xmlns:a16="http://schemas.microsoft.com/office/drawing/2014/main" val="417579551"/>
                  </a:ext>
                </a:extLst>
              </a:tr>
              <a:tr h="370840">
                <a:tc>
                  <a:txBody>
                    <a:bodyPr/>
                    <a:lstStyle/>
                    <a:p>
                      <a:r>
                        <a:rPr lang="en-US" dirty="0"/>
                        <a:t>Stockroom staff</a:t>
                      </a:r>
                    </a:p>
                  </a:txBody>
                  <a:tcPr/>
                </a:tc>
                <a:tc>
                  <a:txBody>
                    <a:bodyPr/>
                    <a:lstStyle/>
                    <a:p>
                      <a:r>
                        <a:rPr lang="en-US" dirty="0"/>
                        <a:t>6 techs</a:t>
                      </a:r>
                    </a:p>
                    <a:p>
                      <a:r>
                        <a:rPr lang="en-US" dirty="0"/>
                        <a:t>1 manager</a:t>
                      </a:r>
                    </a:p>
                  </a:txBody>
                  <a:tcPr/>
                </a:tc>
                <a:tc>
                  <a:txBody>
                    <a:bodyPr/>
                    <a:lstStyle/>
                    <a:p>
                      <a:r>
                        <a:rPr lang="en-US" sz="1400" dirty="0"/>
                        <a:t>The stockroom staff manages the inventory of more than 500,000 chemical containers. They supply containers from three stockrooms, request chemicals from vendors, and track movement of containers. They are the only user of the inventory-reporting feature. Their access must be automated and efficient…</a:t>
                      </a:r>
                    </a:p>
                  </a:txBody>
                  <a:tcPr/>
                </a:tc>
                <a:extLst>
                  <a:ext uri="{0D108BD9-81ED-4DB2-BD59-A6C34878D82A}">
                    <a16:rowId xmlns:a16="http://schemas.microsoft.com/office/drawing/2014/main" val="2094757842"/>
                  </a:ext>
                </a:extLst>
              </a:tr>
              <a:tr h="370840">
                <a:tc>
                  <a:txBody>
                    <a:bodyPr/>
                    <a:lstStyle/>
                    <a:p>
                      <a:r>
                        <a:rPr lang="en-US" b="1" dirty="0"/>
                        <a:t>Health &amp; Safety</a:t>
                      </a:r>
                    </a:p>
                  </a:txBody>
                  <a:tcPr/>
                </a:tc>
                <a:tc>
                  <a:txBody>
                    <a:bodyPr/>
                    <a:lstStyle/>
                    <a:p>
                      <a:r>
                        <a:rPr lang="en-US" dirty="0"/>
                        <a:t>1 manager</a:t>
                      </a:r>
                    </a:p>
                  </a:txBody>
                  <a:tcPr/>
                </a:tc>
                <a:tc>
                  <a:txBody>
                    <a:bodyPr/>
                    <a:lstStyle/>
                    <a:p>
                      <a:r>
                        <a:rPr lang="en-US" sz="1400" dirty="0"/>
                        <a:t>The H&amp;S department will only use the system to generate predefined quarterly reports to comply with federal and state chemical use, storage, and disposal regulations. The H&amp;S department will make occasional requests to change reports based on regulatory requirements. The changes are highly time-critical.</a:t>
                      </a:r>
                    </a:p>
                  </a:txBody>
                  <a:tcPr/>
                </a:tc>
                <a:extLst>
                  <a:ext uri="{0D108BD9-81ED-4DB2-BD59-A6C34878D82A}">
                    <a16:rowId xmlns:a16="http://schemas.microsoft.com/office/drawing/2014/main" val="3777712499"/>
                  </a:ext>
                </a:extLst>
              </a:tr>
            </a:tbl>
          </a:graphicData>
        </a:graphic>
      </p:graphicFrame>
    </p:spTree>
    <p:extLst>
      <p:ext uri="{BB962C8B-B14F-4D97-AF65-F5344CB8AC3E}">
        <p14:creationId xmlns:p14="http://schemas.microsoft.com/office/powerpoint/2010/main" val="11270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B582-8986-5846-B02C-9C6205DAB957}"/>
              </a:ext>
            </a:extLst>
          </p:cNvPr>
          <p:cNvSpPr>
            <a:spLocks noGrp="1"/>
          </p:cNvSpPr>
          <p:nvPr>
            <p:ph type="title"/>
          </p:nvPr>
        </p:nvSpPr>
        <p:spPr/>
        <p:txBody>
          <a:bodyPr/>
          <a:lstStyle/>
          <a:p>
            <a:r>
              <a:rPr lang="en-US" dirty="0"/>
              <a:t>User personas</a:t>
            </a:r>
          </a:p>
        </p:txBody>
      </p:sp>
      <p:sp>
        <p:nvSpPr>
          <p:cNvPr id="3" name="Content Placeholder 2">
            <a:extLst>
              <a:ext uri="{FF2B5EF4-FFF2-40B4-BE49-F238E27FC236}">
                <a16:creationId xmlns:a16="http://schemas.microsoft.com/office/drawing/2014/main" id="{223574FF-4C73-B847-9F41-E5ED66EEC6B1}"/>
              </a:ext>
            </a:extLst>
          </p:cNvPr>
          <p:cNvSpPr>
            <a:spLocks noGrp="1"/>
          </p:cNvSpPr>
          <p:nvPr>
            <p:ph idx="1"/>
          </p:nvPr>
        </p:nvSpPr>
        <p:spPr/>
        <p:txBody>
          <a:bodyPr/>
          <a:lstStyle/>
          <a:p>
            <a:pPr marL="0" indent="0">
              <a:buNone/>
            </a:pPr>
            <a:r>
              <a:rPr lang="en-US" dirty="0"/>
              <a:t>To help bring user classes to life, create a persona for each</a:t>
            </a:r>
          </a:p>
          <a:p>
            <a:pPr marL="0" indent="0">
              <a:buNone/>
            </a:pPr>
            <a:r>
              <a:rPr lang="en-US" dirty="0"/>
              <a:t>This is a description of a hypothetical, generic person</a:t>
            </a:r>
          </a:p>
          <a:p>
            <a:pPr marL="0" indent="0">
              <a:buNone/>
            </a:pPr>
            <a:r>
              <a:rPr lang="en-US" dirty="0"/>
              <a:t>Give them a real name and consider providing a picture</a:t>
            </a:r>
          </a:p>
          <a:p>
            <a:pPr marL="0" indent="0">
              <a:buNone/>
            </a:pPr>
            <a:r>
              <a:rPr lang="en-US" dirty="0"/>
              <a:t>Details might include</a:t>
            </a:r>
          </a:p>
          <a:p>
            <a:pPr marL="457200" lvl="1" indent="0">
              <a:buNone/>
            </a:pPr>
            <a:r>
              <a:rPr lang="en-US" dirty="0"/>
              <a:t>Social and demographic characteristics</a:t>
            </a:r>
          </a:p>
          <a:p>
            <a:pPr marL="457200" lvl="1" indent="0">
              <a:buNone/>
            </a:pPr>
            <a:r>
              <a:rPr lang="en-US" dirty="0"/>
              <a:t>Behaviors, roles, and responsibilities</a:t>
            </a:r>
          </a:p>
          <a:p>
            <a:pPr marL="457200" lvl="1" indent="0">
              <a:buNone/>
            </a:pPr>
            <a:r>
              <a:rPr lang="en-US" dirty="0"/>
              <a:t>Preferences and annoyances</a:t>
            </a:r>
          </a:p>
          <a:p>
            <a:pPr marL="0" indent="0">
              <a:buNone/>
            </a:pPr>
            <a:r>
              <a:rPr lang="en-US" dirty="0"/>
              <a:t>The persona is the user class archetype</a:t>
            </a:r>
          </a:p>
          <a:p>
            <a:pPr marL="457200" lvl="1" indent="0">
              <a:buNone/>
            </a:pPr>
            <a:r>
              <a:rPr lang="en-US" dirty="0"/>
              <a:t>Ask “What would Fred need to do?”</a:t>
            </a:r>
          </a:p>
        </p:txBody>
      </p:sp>
    </p:spTree>
    <p:extLst>
      <p:ext uri="{BB962C8B-B14F-4D97-AF65-F5344CB8AC3E}">
        <p14:creationId xmlns:p14="http://schemas.microsoft.com/office/powerpoint/2010/main" val="198069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58BBDC-A7FD-7A45-9419-E004CB1B6D7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350533" y="730535"/>
            <a:ext cx="7003267" cy="5612207"/>
          </a:xfrm>
        </p:spPr>
      </p:pic>
      <p:sp>
        <p:nvSpPr>
          <p:cNvPr id="2" name="Title 1">
            <a:extLst>
              <a:ext uri="{FF2B5EF4-FFF2-40B4-BE49-F238E27FC236}">
                <a16:creationId xmlns:a16="http://schemas.microsoft.com/office/drawing/2014/main" id="{ED44DC76-696E-434F-9345-3E83751D4DC0}"/>
              </a:ext>
            </a:extLst>
          </p:cNvPr>
          <p:cNvSpPr>
            <a:spLocks noGrp="1"/>
          </p:cNvSpPr>
          <p:nvPr>
            <p:ph type="title"/>
          </p:nvPr>
        </p:nvSpPr>
        <p:spPr/>
        <p:txBody>
          <a:bodyPr/>
          <a:lstStyle/>
          <a:p>
            <a:r>
              <a:rPr lang="en-US" dirty="0"/>
              <a:t>Communication</a:t>
            </a:r>
            <a:br>
              <a:rPr lang="en-US" dirty="0"/>
            </a:br>
            <a:r>
              <a:rPr lang="en-US" dirty="0"/>
              <a:t>pathways</a:t>
            </a:r>
          </a:p>
        </p:txBody>
      </p:sp>
    </p:spTree>
    <p:extLst>
      <p:ext uri="{BB962C8B-B14F-4D97-AF65-F5344CB8AC3E}">
        <p14:creationId xmlns:p14="http://schemas.microsoft.com/office/powerpoint/2010/main" val="348763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champions</a:t>
            </a:r>
          </a:p>
        </p:txBody>
      </p:sp>
      <p:sp>
        <p:nvSpPr>
          <p:cNvPr id="3" name="Content Placeholder 2"/>
          <p:cNvSpPr>
            <a:spLocks noGrp="1"/>
          </p:cNvSpPr>
          <p:nvPr>
            <p:ph idx="1"/>
          </p:nvPr>
        </p:nvSpPr>
        <p:spPr/>
        <p:txBody>
          <a:bodyPr/>
          <a:lstStyle/>
          <a:p>
            <a:pPr marL="0" indent="0">
              <a:buNone/>
            </a:pPr>
            <a:r>
              <a:rPr lang="en-US" dirty="0"/>
              <a:t>Internal product champions</a:t>
            </a:r>
          </a:p>
          <a:p>
            <a:pPr marL="0" indent="0">
              <a:buNone/>
            </a:pPr>
            <a:r>
              <a:rPr lang="en-US" dirty="0"/>
              <a:t>External product champions</a:t>
            </a:r>
          </a:p>
          <a:p>
            <a:pPr marL="0" indent="0">
              <a:buNone/>
            </a:pPr>
            <a:r>
              <a:rPr lang="en-US" dirty="0"/>
              <a:t>Multiple product champions</a:t>
            </a:r>
          </a:p>
          <a:p>
            <a:pPr marL="0" indent="0">
              <a:buNone/>
            </a:pPr>
            <a:r>
              <a:rPr lang="en-US" dirty="0"/>
              <a:t>Selling the product champion idea</a:t>
            </a:r>
          </a:p>
        </p:txBody>
      </p:sp>
    </p:spTree>
    <p:extLst>
      <p:ext uri="{BB962C8B-B14F-4D97-AF65-F5344CB8AC3E}">
        <p14:creationId xmlns:p14="http://schemas.microsoft.com/office/powerpoint/2010/main" val="194888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6B11-EC92-3247-B179-C0356C848982}"/>
              </a:ext>
            </a:extLst>
          </p:cNvPr>
          <p:cNvSpPr>
            <a:spLocks noGrp="1"/>
          </p:cNvSpPr>
          <p:nvPr>
            <p:ph type="title"/>
          </p:nvPr>
        </p:nvSpPr>
        <p:spPr/>
        <p:txBody>
          <a:bodyPr/>
          <a:lstStyle/>
          <a:p>
            <a:r>
              <a:rPr lang="en-US" dirty="0"/>
              <a:t>Scaling the product champion role</a:t>
            </a:r>
          </a:p>
        </p:txBody>
      </p:sp>
      <p:pic>
        <p:nvPicPr>
          <p:cNvPr id="5" name="Content Placeholder 4">
            <a:extLst>
              <a:ext uri="{FF2B5EF4-FFF2-40B4-BE49-F238E27FC236}">
                <a16:creationId xmlns:a16="http://schemas.microsoft.com/office/drawing/2014/main" id="{21362392-6661-A14C-8592-A1EF5441E4D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29402" y="1988457"/>
            <a:ext cx="10519545" cy="4020457"/>
          </a:xfrm>
        </p:spPr>
      </p:pic>
    </p:spTree>
    <p:extLst>
      <p:ext uri="{BB962C8B-B14F-4D97-AF65-F5344CB8AC3E}">
        <p14:creationId xmlns:p14="http://schemas.microsoft.com/office/powerpoint/2010/main" val="385246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ADA-801F-EC49-8787-4CFBED741C2E}"/>
              </a:ext>
            </a:extLst>
          </p:cNvPr>
          <p:cNvSpPr>
            <a:spLocks noGrp="1"/>
          </p:cNvSpPr>
          <p:nvPr>
            <p:ph type="title"/>
          </p:nvPr>
        </p:nvSpPr>
        <p:spPr/>
        <p:txBody>
          <a:bodyPr/>
          <a:lstStyle/>
          <a:p>
            <a:r>
              <a:rPr lang="en-US" dirty="0"/>
              <a:t>Resistance to product champions</a:t>
            </a:r>
          </a:p>
        </p:txBody>
      </p:sp>
      <p:sp>
        <p:nvSpPr>
          <p:cNvPr id="3" name="Content Placeholder 2">
            <a:extLst>
              <a:ext uri="{FF2B5EF4-FFF2-40B4-BE49-F238E27FC236}">
                <a16:creationId xmlns:a16="http://schemas.microsoft.com/office/drawing/2014/main" id="{87FF75B5-6A16-C541-98EB-6BAF23A7BD39}"/>
              </a:ext>
            </a:extLst>
          </p:cNvPr>
          <p:cNvSpPr>
            <a:spLocks noGrp="1"/>
          </p:cNvSpPr>
          <p:nvPr>
            <p:ph idx="1"/>
          </p:nvPr>
        </p:nvSpPr>
        <p:spPr/>
        <p:txBody>
          <a:bodyPr>
            <a:normAutofit lnSpcReduction="10000"/>
          </a:bodyPr>
          <a:lstStyle/>
          <a:p>
            <a:pPr marL="0" indent="0">
              <a:lnSpc>
                <a:spcPct val="150000"/>
              </a:lnSpc>
              <a:buNone/>
            </a:pPr>
            <a:r>
              <a:rPr lang="en-US" dirty="0"/>
              <a:t>“The users are too busy”</a:t>
            </a:r>
          </a:p>
          <a:p>
            <a:pPr marL="0" indent="0">
              <a:lnSpc>
                <a:spcPct val="150000"/>
              </a:lnSpc>
              <a:buNone/>
            </a:pPr>
            <a:r>
              <a:rPr lang="en-US" dirty="0"/>
              <a:t>“Management wants to make all the decisions”</a:t>
            </a:r>
          </a:p>
          <a:p>
            <a:pPr marL="0" indent="0">
              <a:lnSpc>
                <a:spcPct val="150000"/>
              </a:lnSpc>
              <a:buNone/>
            </a:pPr>
            <a:r>
              <a:rPr lang="en-US" dirty="0"/>
              <a:t>“They’ll slow us down”</a:t>
            </a:r>
          </a:p>
          <a:p>
            <a:pPr marL="0" indent="0">
              <a:lnSpc>
                <a:spcPct val="150000"/>
              </a:lnSpc>
              <a:buNone/>
            </a:pPr>
            <a:r>
              <a:rPr lang="en-US" dirty="0"/>
              <a:t>“We can’t afford it”</a:t>
            </a:r>
          </a:p>
          <a:p>
            <a:pPr marL="0" indent="0">
              <a:lnSpc>
                <a:spcPct val="150000"/>
              </a:lnSpc>
              <a:buNone/>
            </a:pPr>
            <a:r>
              <a:rPr lang="en-US" dirty="0"/>
              <a:t>“They’ll run amok, and scope will explode”</a:t>
            </a:r>
          </a:p>
          <a:p>
            <a:pPr marL="0" indent="0">
              <a:lnSpc>
                <a:spcPct val="150000"/>
              </a:lnSpc>
              <a:buNone/>
            </a:pPr>
            <a:r>
              <a:rPr lang="en-US" dirty="0"/>
              <a:t>“I don’t know what I’m supposed to do as a product champion”</a:t>
            </a:r>
          </a:p>
        </p:txBody>
      </p:sp>
    </p:spTree>
    <p:extLst>
      <p:ext uri="{BB962C8B-B14F-4D97-AF65-F5344CB8AC3E}">
        <p14:creationId xmlns:p14="http://schemas.microsoft.com/office/powerpoint/2010/main" val="237703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champion traps to avoid</a:t>
            </a:r>
          </a:p>
        </p:txBody>
      </p:sp>
      <p:sp>
        <p:nvSpPr>
          <p:cNvPr id="3" name="Content Placeholder 2"/>
          <p:cNvSpPr>
            <a:spLocks noGrp="1"/>
          </p:cNvSpPr>
          <p:nvPr>
            <p:ph idx="1"/>
          </p:nvPr>
        </p:nvSpPr>
        <p:spPr/>
        <p:txBody>
          <a:bodyPr/>
          <a:lstStyle/>
          <a:p>
            <a:pPr marL="0" indent="0">
              <a:buNone/>
            </a:pPr>
            <a:r>
              <a:rPr lang="en-US" dirty="0"/>
              <a:t>Managers who override the product champion’s input</a:t>
            </a:r>
          </a:p>
          <a:p>
            <a:pPr marL="0" indent="0">
              <a:buNone/>
            </a:pPr>
            <a:r>
              <a:rPr lang="en-US" dirty="0"/>
              <a:t>A forgetful product champion</a:t>
            </a:r>
          </a:p>
          <a:p>
            <a:pPr marL="0" indent="0">
              <a:buNone/>
            </a:pPr>
            <a:r>
              <a:rPr lang="en-US" dirty="0"/>
              <a:t>A product champion without a clear vision</a:t>
            </a:r>
          </a:p>
          <a:p>
            <a:pPr marL="0" indent="0">
              <a:buNone/>
            </a:pPr>
            <a:r>
              <a:rPr lang="en-US" dirty="0"/>
              <a:t>A nominated or volunteered product champion</a:t>
            </a:r>
          </a:p>
        </p:txBody>
      </p:sp>
    </p:spTree>
    <p:extLst>
      <p:ext uri="{BB962C8B-B14F-4D97-AF65-F5344CB8AC3E}">
        <p14:creationId xmlns:p14="http://schemas.microsoft.com/office/powerpoint/2010/main" val="107804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champion expectations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3186897"/>
              </p:ext>
            </p:extLst>
          </p:nvPr>
        </p:nvGraphicFramePr>
        <p:xfrm>
          <a:off x="431073" y="1825625"/>
          <a:ext cx="11325497" cy="4668520"/>
        </p:xfrm>
        <a:graphic>
          <a:graphicData uri="http://schemas.openxmlformats.org/drawingml/2006/table">
            <a:tbl>
              <a:tblPr firstRow="1" bandRow="1">
                <a:tableStyleId>{F2DE63D5-997A-4646-A377-4702673A728D}</a:tableStyleId>
              </a:tblPr>
              <a:tblGrid>
                <a:gridCol w="1544079">
                  <a:extLst>
                    <a:ext uri="{9D8B030D-6E8A-4147-A177-3AD203B41FA5}">
                      <a16:colId xmlns:a16="http://schemas.microsoft.com/office/drawing/2014/main" val="20000"/>
                    </a:ext>
                  </a:extLst>
                </a:gridCol>
                <a:gridCol w="4830597">
                  <a:extLst>
                    <a:ext uri="{9D8B030D-6E8A-4147-A177-3AD203B41FA5}">
                      <a16:colId xmlns:a16="http://schemas.microsoft.com/office/drawing/2014/main" val="20001"/>
                    </a:ext>
                  </a:extLst>
                </a:gridCol>
                <a:gridCol w="4950821">
                  <a:extLst>
                    <a:ext uri="{9D8B030D-6E8A-4147-A177-3AD203B41FA5}">
                      <a16:colId xmlns:a16="http://schemas.microsoft.com/office/drawing/2014/main" val="20002"/>
                    </a:ext>
                  </a:extLst>
                </a:gridCol>
              </a:tblGrid>
              <a:tr h="370840">
                <a:tc>
                  <a:txBody>
                    <a:bodyPr/>
                    <a:lstStyle/>
                    <a:p>
                      <a:r>
                        <a:rPr lang="en-US" sz="1400" dirty="0"/>
                        <a:t>Category</a:t>
                      </a:r>
                    </a:p>
                  </a:txBody>
                  <a:tcPr/>
                </a:tc>
                <a:tc>
                  <a:txBody>
                    <a:bodyPr/>
                    <a:lstStyle/>
                    <a:p>
                      <a:r>
                        <a:rPr lang="en-US" sz="1400" dirty="0"/>
                        <a:t>Activities</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sz="1400" b="1" dirty="0"/>
                        <a:t>Planning</a:t>
                      </a:r>
                    </a:p>
                  </a:txBody>
                  <a:tcPr/>
                </a:tc>
                <a:tc>
                  <a:txBody>
                    <a:bodyPr/>
                    <a:lstStyle/>
                    <a:p>
                      <a:pPr marL="285750" indent="-285750">
                        <a:buFont typeface="Arial" charset="0"/>
                        <a:buChar char="•"/>
                      </a:pPr>
                      <a:r>
                        <a:rPr lang="en-US" sz="1400" dirty="0"/>
                        <a:t>Refine</a:t>
                      </a:r>
                      <a:r>
                        <a:rPr lang="en-US" sz="1400" baseline="0" dirty="0"/>
                        <a:t> the scope and limitations of the product</a:t>
                      </a:r>
                    </a:p>
                    <a:p>
                      <a:pPr marL="285750" indent="-285750">
                        <a:buFont typeface="Arial" charset="0"/>
                        <a:buChar char="•"/>
                      </a:pPr>
                      <a:r>
                        <a:rPr lang="en-US" sz="1400" baseline="0" dirty="0"/>
                        <a:t>Identify other systems with which to interact</a:t>
                      </a:r>
                    </a:p>
                    <a:p>
                      <a:pPr marL="285750" indent="-285750">
                        <a:buFont typeface="Arial" charset="0"/>
                        <a:buChar char="•"/>
                      </a:pPr>
                      <a:r>
                        <a:rPr lang="en-US" sz="1400" baseline="0" dirty="0"/>
                        <a:t>Evaluate the impact of the new system on business operations</a:t>
                      </a:r>
                    </a:p>
                  </a:txBody>
                  <a:tcPr/>
                </a:tc>
                <a:tc>
                  <a:txBody>
                    <a:bodyPr/>
                    <a:lstStyle/>
                    <a:p>
                      <a:pPr marL="285750" indent="-285750">
                        <a:buFont typeface="Arial" charset="0"/>
                        <a:buChar char="•"/>
                      </a:pPr>
                      <a:r>
                        <a:rPr lang="en-US" sz="1400" baseline="0" dirty="0"/>
                        <a:t>Define a transition path from current applications or manual processes</a:t>
                      </a:r>
                    </a:p>
                    <a:p>
                      <a:pPr marL="285750" indent="-285750">
                        <a:buFont typeface="Arial" charset="0"/>
                        <a:buChar char="•"/>
                      </a:pPr>
                      <a:r>
                        <a:rPr lang="en-US" sz="1400" baseline="0" dirty="0"/>
                        <a:t>Identify relevant standards and certification requirements</a:t>
                      </a:r>
                      <a:endParaRPr lang="en-US" sz="1400" dirty="0"/>
                    </a:p>
                  </a:txBody>
                  <a:tcPr/>
                </a:tc>
                <a:extLst>
                  <a:ext uri="{0D108BD9-81ED-4DB2-BD59-A6C34878D82A}">
                    <a16:rowId xmlns:a16="http://schemas.microsoft.com/office/drawing/2014/main" val="10001"/>
                  </a:ext>
                </a:extLst>
              </a:tr>
              <a:tr h="370840">
                <a:tc>
                  <a:txBody>
                    <a:bodyPr/>
                    <a:lstStyle/>
                    <a:p>
                      <a:r>
                        <a:rPr lang="en-US" sz="1400" b="1" dirty="0"/>
                        <a:t>Requirements</a:t>
                      </a:r>
                    </a:p>
                  </a:txBody>
                  <a:tcPr/>
                </a:tc>
                <a:tc>
                  <a:txBody>
                    <a:bodyPr/>
                    <a:lstStyle/>
                    <a:p>
                      <a:pPr marL="285750" indent="-285750">
                        <a:buFont typeface="Arial" charset="0"/>
                        <a:buChar char="•"/>
                      </a:pPr>
                      <a:r>
                        <a:rPr lang="en-US" sz="1400" dirty="0"/>
                        <a:t>Collect</a:t>
                      </a:r>
                      <a:r>
                        <a:rPr lang="en-US" sz="1400" baseline="0" dirty="0"/>
                        <a:t> input on requirements from other users</a:t>
                      </a:r>
                    </a:p>
                    <a:p>
                      <a:pPr marL="285750" indent="-285750">
                        <a:buFont typeface="Arial" charset="0"/>
                        <a:buChar char="•"/>
                      </a:pPr>
                      <a:r>
                        <a:rPr lang="en-US" sz="1400" baseline="0" dirty="0"/>
                        <a:t>Develop usage scenarios, use cases, and user stories</a:t>
                      </a:r>
                    </a:p>
                    <a:p>
                      <a:pPr marL="285750" indent="-285750">
                        <a:buFont typeface="Arial" charset="0"/>
                        <a:buChar char="•"/>
                      </a:pPr>
                      <a:r>
                        <a:rPr lang="en-US" sz="1400" baseline="0" dirty="0"/>
                        <a:t>Resolve conflicts between proposed requirements within the user class</a:t>
                      </a:r>
                    </a:p>
                    <a:p>
                      <a:pPr marL="285750" indent="-285750">
                        <a:buFont typeface="Arial" charset="0"/>
                        <a:buChar char="•"/>
                      </a:pPr>
                      <a:r>
                        <a:rPr lang="en-US" sz="1400" baseline="0" dirty="0"/>
                        <a:t>Define implementation priorities</a:t>
                      </a:r>
                    </a:p>
                  </a:txBody>
                  <a:tcPr/>
                </a:tc>
                <a:tc>
                  <a:txBody>
                    <a:bodyPr/>
                    <a:lstStyle/>
                    <a:p>
                      <a:pPr marL="285750" indent="-285750">
                        <a:buFont typeface="Arial" charset="0"/>
                        <a:buChar char="•"/>
                      </a:pPr>
                      <a:r>
                        <a:rPr lang="en-US" sz="1400" baseline="0" dirty="0"/>
                        <a:t>Provide input regarding performance and other quality requirements</a:t>
                      </a:r>
                    </a:p>
                    <a:p>
                      <a:pPr marL="285750" indent="-285750">
                        <a:buFont typeface="Arial" charset="0"/>
                        <a:buChar char="•"/>
                      </a:pPr>
                      <a:r>
                        <a:rPr lang="en-US" sz="1400" baseline="0" dirty="0"/>
                        <a:t>Evaluate prototypes</a:t>
                      </a:r>
                    </a:p>
                    <a:p>
                      <a:pPr marL="285750" indent="-285750">
                        <a:buFont typeface="Arial" charset="0"/>
                        <a:buChar char="•"/>
                      </a:pPr>
                      <a:r>
                        <a:rPr lang="en-US" sz="1400" baseline="0" dirty="0"/>
                        <a:t>Work with other decision makers to resolve conflicts</a:t>
                      </a:r>
                    </a:p>
                    <a:p>
                      <a:pPr marL="285750" indent="-285750">
                        <a:buFont typeface="Arial" charset="0"/>
                        <a:buChar char="•"/>
                      </a:pPr>
                      <a:r>
                        <a:rPr lang="en-US" sz="1400" baseline="0" dirty="0"/>
                        <a:t>Provide specialized algorithms</a:t>
                      </a:r>
                      <a:endParaRPr lang="en-US" sz="1400" dirty="0"/>
                    </a:p>
                  </a:txBody>
                  <a:tcPr/>
                </a:tc>
                <a:extLst>
                  <a:ext uri="{0D108BD9-81ED-4DB2-BD59-A6C34878D82A}">
                    <a16:rowId xmlns:a16="http://schemas.microsoft.com/office/drawing/2014/main" val="10002"/>
                  </a:ext>
                </a:extLst>
              </a:tr>
              <a:tr h="370840">
                <a:tc>
                  <a:txBody>
                    <a:bodyPr/>
                    <a:lstStyle/>
                    <a:p>
                      <a:r>
                        <a:rPr lang="en-US" sz="1400" b="1" dirty="0"/>
                        <a:t>Validation and verification</a:t>
                      </a:r>
                    </a:p>
                  </a:txBody>
                  <a:tcPr/>
                </a:tc>
                <a:tc>
                  <a:txBody>
                    <a:bodyPr/>
                    <a:lstStyle/>
                    <a:p>
                      <a:pPr marL="285750" indent="-285750">
                        <a:buFont typeface="Arial" charset="0"/>
                        <a:buChar char="•"/>
                      </a:pPr>
                      <a:r>
                        <a:rPr lang="en-US" sz="1400" dirty="0"/>
                        <a:t>Review requirements</a:t>
                      </a:r>
                      <a:r>
                        <a:rPr lang="en-US" sz="1400" baseline="0" dirty="0"/>
                        <a:t> specifications</a:t>
                      </a:r>
                    </a:p>
                    <a:p>
                      <a:pPr marL="285750" indent="-285750">
                        <a:buFont typeface="Arial" charset="0"/>
                        <a:buChar char="•"/>
                      </a:pPr>
                      <a:r>
                        <a:rPr lang="en-US" sz="1400" baseline="0" dirty="0"/>
                        <a:t>Define acceptance requirements</a:t>
                      </a:r>
                    </a:p>
                    <a:p>
                      <a:pPr marL="285750" indent="-285750">
                        <a:buFont typeface="Arial" charset="0"/>
                        <a:buChar char="•"/>
                      </a:pPr>
                      <a:r>
                        <a:rPr lang="en-US" sz="1400" baseline="0" dirty="0"/>
                        <a:t>Develop user acceptance tests from usage scenarios</a:t>
                      </a:r>
                    </a:p>
                  </a:txBody>
                  <a:tcPr/>
                </a:tc>
                <a:tc>
                  <a:txBody>
                    <a:bodyPr/>
                    <a:lstStyle/>
                    <a:p>
                      <a:pPr marL="285750" indent="-285750">
                        <a:buFont typeface="Arial" charset="0"/>
                        <a:buChar char="•"/>
                      </a:pPr>
                      <a:r>
                        <a:rPr lang="en-US" sz="1400" baseline="0" dirty="0"/>
                        <a:t>Provide test data sets from the business</a:t>
                      </a:r>
                    </a:p>
                    <a:p>
                      <a:pPr marL="285750" indent="-285750">
                        <a:buFont typeface="Arial" charset="0"/>
                        <a:buChar char="•"/>
                      </a:pPr>
                      <a:r>
                        <a:rPr lang="en-US" sz="1400" baseline="0" dirty="0"/>
                        <a:t>Perform beta testing or user acceptance testing</a:t>
                      </a:r>
                    </a:p>
                  </a:txBody>
                  <a:tcPr/>
                </a:tc>
                <a:extLst>
                  <a:ext uri="{0D108BD9-81ED-4DB2-BD59-A6C34878D82A}">
                    <a16:rowId xmlns:a16="http://schemas.microsoft.com/office/drawing/2014/main" val="10003"/>
                  </a:ext>
                </a:extLst>
              </a:tr>
              <a:tr h="370840">
                <a:tc>
                  <a:txBody>
                    <a:bodyPr/>
                    <a:lstStyle/>
                    <a:p>
                      <a:r>
                        <a:rPr lang="en-US" sz="1400" b="1" dirty="0"/>
                        <a:t>User aids</a:t>
                      </a:r>
                    </a:p>
                  </a:txBody>
                  <a:tcPr/>
                </a:tc>
                <a:tc gridSpan="2">
                  <a:txBody>
                    <a:bodyPr/>
                    <a:lstStyle/>
                    <a:p>
                      <a:pPr marL="285750" indent="-285750">
                        <a:buFont typeface="Arial" panose="020B0604020202020204" pitchFamily="34" charset="0"/>
                        <a:buChar char="•"/>
                      </a:pPr>
                      <a:r>
                        <a:rPr lang="en-US" sz="1400" dirty="0"/>
                        <a:t>Write portions</a:t>
                      </a:r>
                      <a:r>
                        <a:rPr lang="en-US" sz="1400" baseline="0" dirty="0"/>
                        <a:t> of user documentation or help text</a:t>
                      </a:r>
                    </a:p>
                    <a:p>
                      <a:pPr marL="285750" indent="-285750">
                        <a:buFont typeface="Arial" panose="020B0604020202020204" pitchFamily="34" charset="0"/>
                        <a:buChar char="•"/>
                      </a:pPr>
                      <a:r>
                        <a:rPr lang="en-US" sz="1400" baseline="0" dirty="0"/>
                        <a:t>Contribute to training materials or tutorials</a:t>
                      </a:r>
                    </a:p>
                    <a:p>
                      <a:pPr marL="285750" indent="-285750">
                        <a:buFont typeface="Arial" panose="020B0604020202020204" pitchFamily="34" charset="0"/>
                        <a:buChar char="•"/>
                      </a:pPr>
                      <a:r>
                        <a:rPr lang="en-US" sz="1400" baseline="0" dirty="0"/>
                        <a:t>Demonstrate system to peers</a:t>
                      </a:r>
                      <a:endParaRPr lang="en-US" sz="1400" dirty="0"/>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r>
                        <a:rPr lang="en-US" sz="1400" b="1" dirty="0"/>
                        <a:t>Change management</a:t>
                      </a:r>
                    </a:p>
                  </a:txBody>
                  <a:tcPr/>
                </a:tc>
                <a:tc>
                  <a:txBody>
                    <a:bodyPr/>
                    <a:lstStyle/>
                    <a:p>
                      <a:pPr marL="285750" indent="-285750">
                        <a:buFont typeface="Arial" panose="020B0604020202020204" pitchFamily="34" charset="0"/>
                        <a:buChar char="•"/>
                      </a:pPr>
                      <a:r>
                        <a:rPr lang="en-US" sz="1400" dirty="0"/>
                        <a:t>Evaluate</a:t>
                      </a:r>
                      <a:r>
                        <a:rPr lang="en-US" sz="1400" baseline="0" dirty="0"/>
                        <a:t> and prioritize defect corrections and enhancement requests</a:t>
                      </a:r>
                    </a:p>
                    <a:p>
                      <a:pPr marL="285750" indent="-285750">
                        <a:buFont typeface="Arial" panose="020B0604020202020204" pitchFamily="34" charset="0"/>
                        <a:buChar char="•"/>
                      </a:pPr>
                      <a:r>
                        <a:rPr lang="en-US" sz="1400" baseline="0" dirty="0"/>
                        <a:t>Dynamically adjust scope of future releases or iterations</a:t>
                      </a:r>
                    </a:p>
                  </a:txBody>
                  <a:tcPr/>
                </a:tc>
                <a:tc>
                  <a:txBody>
                    <a:bodyPr/>
                    <a:lstStyle/>
                    <a:p>
                      <a:pPr marL="285750" indent="-285750">
                        <a:buFont typeface="Arial" panose="020B0604020202020204" pitchFamily="34" charset="0"/>
                        <a:buChar char="•"/>
                      </a:pPr>
                      <a:r>
                        <a:rPr lang="en-US" sz="1400" baseline="0" dirty="0"/>
                        <a:t>Evaluate the impact of proposed changes on users and business processes</a:t>
                      </a:r>
                    </a:p>
                    <a:p>
                      <a:pPr marL="285750" indent="-285750">
                        <a:buFont typeface="Arial" panose="020B0604020202020204" pitchFamily="34" charset="0"/>
                        <a:buChar char="•"/>
                      </a:pPr>
                      <a:r>
                        <a:rPr lang="en-US" sz="1400" baseline="0" dirty="0"/>
                        <a:t>Participate in making change decisions</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41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conflicting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2283267"/>
              </p:ext>
            </p:extLst>
          </p:nvPr>
        </p:nvGraphicFramePr>
        <p:xfrm>
          <a:off x="838200" y="1825625"/>
          <a:ext cx="10515600" cy="2966720"/>
        </p:xfrm>
        <a:graphic>
          <a:graphicData uri="http://schemas.openxmlformats.org/drawingml/2006/table">
            <a:tbl>
              <a:tblPr firstRow="1" bandRow="1">
                <a:tableStyleId>{F2DE63D5-997A-4646-A377-4702673A728D}</a:tableStyleId>
              </a:tblPr>
              <a:tblGrid>
                <a:gridCol w="3106783">
                  <a:extLst>
                    <a:ext uri="{9D8B030D-6E8A-4147-A177-3AD203B41FA5}">
                      <a16:colId xmlns:a16="http://schemas.microsoft.com/office/drawing/2014/main" val="20000"/>
                    </a:ext>
                  </a:extLst>
                </a:gridCol>
                <a:gridCol w="7408817">
                  <a:extLst>
                    <a:ext uri="{9D8B030D-6E8A-4147-A177-3AD203B41FA5}">
                      <a16:colId xmlns:a16="http://schemas.microsoft.com/office/drawing/2014/main" val="20001"/>
                    </a:ext>
                  </a:extLst>
                </a:gridCol>
              </a:tblGrid>
              <a:tr h="370840">
                <a:tc>
                  <a:txBody>
                    <a:bodyPr/>
                    <a:lstStyle/>
                    <a:p>
                      <a:r>
                        <a:rPr lang="en-US" dirty="0"/>
                        <a:t>Disagreement</a:t>
                      </a:r>
                      <a:r>
                        <a:rPr lang="en-US" baseline="0" dirty="0"/>
                        <a:t> between</a:t>
                      </a:r>
                      <a:endParaRPr lang="en-US" dirty="0"/>
                    </a:p>
                  </a:txBody>
                  <a:tcPr/>
                </a:tc>
                <a:tc>
                  <a:txBody>
                    <a:bodyPr/>
                    <a:lstStyle/>
                    <a:p>
                      <a:r>
                        <a:rPr lang="en-US" dirty="0"/>
                        <a:t>How to resolve</a:t>
                      </a:r>
                    </a:p>
                  </a:txBody>
                  <a:tcPr/>
                </a:tc>
                <a:extLst>
                  <a:ext uri="{0D108BD9-81ED-4DB2-BD59-A6C34878D82A}">
                    <a16:rowId xmlns:a16="http://schemas.microsoft.com/office/drawing/2014/main" val="10000"/>
                  </a:ext>
                </a:extLst>
              </a:tr>
              <a:tr h="370840">
                <a:tc>
                  <a:txBody>
                    <a:bodyPr/>
                    <a:lstStyle/>
                    <a:p>
                      <a:r>
                        <a:rPr lang="en-US" dirty="0"/>
                        <a:t>Individual users</a:t>
                      </a:r>
                    </a:p>
                  </a:txBody>
                  <a:tcPr/>
                </a:tc>
                <a:tc>
                  <a:txBody>
                    <a:bodyPr/>
                    <a:lstStyle/>
                    <a:p>
                      <a:r>
                        <a:rPr lang="en-US" dirty="0"/>
                        <a:t>Product champion or product owner decides</a:t>
                      </a:r>
                    </a:p>
                  </a:txBody>
                  <a:tcPr/>
                </a:tc>
                <a:extLst>
                  <a:ext uri="{0D108BD9-81ED-4DB2-BD59-A6C34878D82A}">
                    <a16:rowId xmlns:a16="http://schemas.microsoft.com/office/drawing/2014/main" val="10001"/>
                  </a:ext>
                </a:extLst>
              </a:tr>
              <a:tr h="370840">
                <a:tc>
                  <a:txBody>
                    <a:bodyPr/>
                    <a:lstStyle/>
                    <a:p>
                      <a:r>
                        <a:rPr lang="en-US" dirty="0"/>
                        <a:t>User classes</a:t>
                      </a:r>
                    </a:p>
                  </a:txBody>
                  <a:tcPr/>
                </a:tc>
                <a:tc>
                  <a:txBody>
                    <a:bodyPr/>
                    <a:lstStyle/>
                    <a:p>
                      <a:r>
                        <a:rPr lang="en-US" dirty="0"/>
                        <a:t>Favored</a:t>
                      </a:r>
                      <a:r>
                        <a:rPr lang="en-US" baseline="0" dirty="0"/>
                        <a:t> user class gets preference</a:t>
                      </a:r>
                      <a:endParaRPr lang="en-US" dirty="0"/>
                    </a:p>
                  </a:txBody>
                  <a:tcPr/>
                </a:tc>
                <a:extLst>
                  <a:ext uri="{0D108BD9-81ED-4DB2-BD59-A6C34878D82A}">
                    <a16:rowId xmlns:a16="http://schemas.microsoft.com/office/drawing/2014/main" val="10002"/>
                  </a:ext>
                </a:extLst>
              </a:tr>
              <a:tr h="370840">
                <a:tc>
                  <a:txBody>
                    <a:bodyPr/>
                    <a:lstStyle/>
                    <a:p>
                      <a:r>
                        <a:rPr lang="en-US" dirty="0"/>
                        <a:t>Market segments</a:t>
                      </a:r>
                    </a:p>
                  </a:txBody>
                  <a:tcPr/>
                </a:tc>
                <a:tc>
                  <a:txBody>
                    <a:bodyPr/>
                    <a:lstStyle/>
                    <a:p>
                      <a:r>
                        <a:rPr lang="en-US" dirty="0"/>
                        <a:t>Segment with greatest</a:t>
                      </a:r>
                      <a:r>
                        <a:rPr lang="en-US" baseline="0" dirty="0"/>
                        <a:t> impact on business success get preference</a:t>
                      </a:r>
                      <a:endParaRPr lang="en-US" dirty="0"/>
                    </a:p>
                  </a:txBody>
                  <a:tcPr/>
                </a:tc>
                <a:extLst>
                  <a:ext uri="{0D108BD9-81ED-4DB2-BD59-A6C34878D82A}">
                    <a16:rowId xmlns:a16="http://schemas.microsoft.com/office/drawing/2014/main" val="10003"/>
                  </a:ext>
                </a:extLst>
              </a:tr>
              <a:tr h="370840">
                <a:tc>
                  <a:txBody>
                    <a:bodyPr/>
                    <a:lstStyle/>
                    <a:p>
                      <a:r>
                        <a:rPr lang="en-US" dirty="0"/>
                        <a:t>Corporate customers</a:t>
                      </a:r>
                    </a:p>
                  </a:txBody>
                  <a:tcPr/>
                </a:tc>
                <a:tc>
                  <a:txBody>
                    <a:bodyPr/>
                    <a:lstStyle/>
                    <a:p>
                      <a:r>
                        <a:rPr lang="en-US" dirty="0"/>
                        <a:t>Business objectives dictate</a:t>
                      </a:r>
                      <a:r>
                        <a:rPr lang="en-US" baseline="0" dirty="0"/>
                        <a:t> direction</a:t>
                      </a:r>
                      <a:endParaRPr lang="en-US" dirty="0"/>
                    </a:p>
                  </a:txBody>
                  <a:tcPr/>
                </a:tc>
                <a:extLst>
                  <a:ext uri="{0D108BD9-81ED-4DB2-BD59-A6C34878D82A}">
                    <a16:rowId xmlns:a16="http://schemas.microsoft.com/office/drawing/2014/main" val="10004"/>
                  </a:ext>
                </a:extLst>
              </a:tr>
              <a:tr h="370840">
                <a:tc>
                  <a:txBody>
                    <a:bodyPr/>
                    <a:lstStyle/>
                    <a:p>
                      <a:r>
                        <a:rPr lang="en-US" dirty="0"/>
                        <a:t>Users and user managers</a:t>
                      </a:r>
                    </a:p>
                  </a:txBody>
                  <a:tcPr/>
                </a:tc>
                <a:tc>
                  <a:txBody>
                    <a:bodyPr/>
                    <a:lstStyle/>
                    <a:p>
                      <a:r>
                        <a:rPr lang="en-US" dirty="0"/>
                        <a:t>Product owner or product champion</a:t>
                      </a:r>
                      <a:r>
                        <a:rPr lang="en-US" baseline="0" dirty="0"/>
                        <a:t> for the user class decides</a:t>
                      </a:r>
                      <a:endParaRPr lang="en-US" dirty="0"/>
                    </a:p>
                  </a:txBody>
                  <a:tcPr/>
                </a:tc>
                <a:extLst>
                  <a:ext uri="{0D108BD9-81ED-4DB2-BD59-A6C34878D82A}">
                    <a16:rowId xmlns:a16="http://schemas.microsoft.com/office/drawing/2014/main" val="10005"/>
                  </a:ext>
                </a:extLst>
              </a:tr>
              <a:tr h="370840">
                <a:tc>
                  <a:txBody>
                    <a:bodyPr/>
                    <a:lstStyle/>
                    <a:p>
                      <a:r>
                        <a:rPr lang="en-US" dirty="0"/>
                        <a:t>Development and customers</a:t>
                      </a:r>
                    </a:p>
                  </a:txBody>
                  <a:tcPr/>
                </a:tc>
                <a:tc>
                  <a:txBody>
                    <a:bodyPr/>
                    <a:lstStyle/>
                    <a:p>
                      <a:r>
                        <a:rPr lang="en-US" dirty="0"/>
                        <a:t>Customers get preference, but</a:t>
                      </a:r>
                      <a:r>
                        <a:rPr lang="en-US" baseline="0" dirty="0"/>
                        <a:t> in alignment with business objectives</a:t>
                      </a:r>
                      <a:endParaRPr lang="en-US" dirty="0"/>
                    </a:p>
                  </a:txBody>
                  <a:tcPr/>
                </a:tc>
                <a:extLst>
                  <a:ext uri="{0D108BD9-81ED-4DB2-BD59-A6C34878D82A}">
                    <a16:rowId xmlns:a16="http://schemas.microsoft.com/office/drawing/2014/main" val="10006"/>
                  </a:ext>
                </a:extLst>
              </a:tr>
              <a:tr h="370840">
                <a:tc>
                  <a:txBody>
                    <a:bodyPr/>
                    <a:lstStyle/>
                    <a:p>
                      <a:r>
                        <a:rPr lang="en-US" dirty="0"/>
                        <a:t>Development and</a:t>
                      </a:r>
                      <a:r>
                        <a:rPr lang="en-US" baseline="0" dirty="0"/>
                        <a:t> marketing</a:t>
                      </a:r>
                      <a:endParaRPr lang="en-US" dirty="0"/>
                    </a:p>
                  </a:txBody>
                  <a:tcPr/>
                </a:tc>
                <a:tc>
                  <a:txBody>
                    <a:bodyPr/>
                    <a:lstStyle/>
                    <a:p>
                      <a:r>
                        <a:rPr lang="en-US" dirty="0"/>
                        <a:t>Marketing</a:t>
                      </a:r>
                      <a:r>
                        <a:rPr lang="en-US" baseline="0" dirty="0"/>
                        <a:t> gets preference</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5596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next week</a:t>
            </a:r>
            <a:endParaRPr lang="en-US" dirty="0"/>
          </a:p>
        </p:txBody>
      </p:sp>
      <p:sp>
        <p:nvSpPr>
          <p:cNvPr id="3" name="Content Placeholder 2"/>
          <p:cNvSpPr>
            <a:spLocks noGrp="1"/>
          </p:cNvSpPr>
          <p:nvPr>
            <p:ph idx="1"/>
          </p:nvPr>
        </p:nvSpPr>
        <p:spPr/>
        <p:txBody>
          <a:bodyPr/>
          <a:lstStyle/>
          <a:p>
            <a:pPr marL="0" indent="0">
              <a:buNone/>
            </a:pPr>
            <a:r>
              <a:rPr lang="en-US" dirty="0"/>
              <a:t>Leffingwell </a:t>
            </a:r>
            <a:r>
              <a:rPr lang="en-US"/>
              <a:t>chapter 7</a:t>
            </a:r>
          </a:p>
          <a:p>
            <a:pPr marL="0" indent="0">
              <a:buNone/>
            </a:pPr>
            <a:endParaRPr lang="en-US" dirty="0"/>
          </a:p>
          <a:p>
            <a:pPr marL="0" indent="0">
              <a:buNone/>
            </a:pPr>
            <a:r>
              <a:rPr lang="en-US" dirty="0">
                <a:hlinkClick r:id="rId2"/>
              </a:rPr>
              <a:t>https://www.insight.com/en_US/learn/content/2017/07312017-finding-the-voice-of-the-customer-in-the-digital-economy.html</a:t>
            </a:r>
            <a:endParaRPr lang="en-US" dirty="0"/>
          </a:p>
          <a:p>
            <a:pPr marL="0" indent="0">
              <a:buNone/>
            </a:pPr>
            <a:r>
              <a:rPr lang="en-US" dirty="0"/>
              <a:t>In </a:t>
            </a:r>
            <a:r>
              <a:rPr lang="en-US" dirty="0" err="1"/>
              <a:t>github</a:t>
            </a:r>
            <a:r>
              <a:rPr lang="en-US" dirty="0"/>
              <a:t> readings/</a:t>
            </a:r>
            <a:r>
              <a:rPr lang="en-US" dirty="0" err="1"/>
              <a:t>voc.pdf</a:t>
            </a:r>
            <a:endParaRPr lang="en-US" dirty="0"/>
          </a:p>
          <a:p>
            <a:pPr marL="0" indent="0">
              <a:buNone/>
            </a:pPr>
            <a:endParaRPr lang="en-US" dirty="0"/>
          </a:p>
        </p:txBody>
      </p:sp>
    </p:spTree>
    <p:extLst>
      <p:ext uri="{BB962C8B-B14F-4D97-AF65-F5344CB8AC3E}">
        <p14:creationId xmlns:p14="http://schemas.microsoft.com/office/powerpoint/2010/main" val="15589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Voice of the user</a:t>
            </a:r>
          </a:p>
        </p:txBody>
      </p:sp>
      <p:sp>
        <p:nvSpPr>
          <p:cNvPr id="5" name="Text Placeholder 4"/>
          <p:cNvSpPr>
            <a:spLocks noGrp="1"/>
          </p:cNvSpPr>
          <p:nvPr>
            <p:ph type="body" idx="1"/>
          </p:nvPr>
        </p:nvSpPr>
        <p:spPr/>
        <p:txBody>
          <a:bodyPr/>
          <a:lstStyle/>
          <a:p>
            <a:r>
              <a:rPr lang="en-US" dirty="0"/>
              <a:t>Getting the customer voice close to </a:t>
            </a:r>
            <a:r>
              <a:rPr lang="en-US"/>
              <a:t>the developer ear</a:t>
            </a:r>
            <a:endParaRPr lang="en-US" dirty="0"/>
          </a:p>
        </p:txBody>
      </p:sp>
    </p:spTree>
    <p:extLst>
      <p:ext uri="{BB962C8B-B14F-4D97-AF65-F5344CB8AC3E}">
        <p14:creationId xmlns:p14="http://schemas.microsoft.com/office/powerpoint/2010/main" val="16467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8ADBC-FA3C-B542-892D-8D85867B7AE8}"/>
              </a:ext>
            </a:extLst>
          </p:cNvPr>
          <p:cNvSpPr>
            <a:spLocks noGrp="1"/>
          </p:cNvSpPr>
          <p:nvPr>
            <p:ph type="title"/>
          </p:nvPr>
        </p:nvSpPr>
        <p:spPr/>
        <p:txBody>
          <a:bodyPr/>
          <a:lstStyle/>
          <a:p>
            <a:r>
              <a:rPr lang="en-US" dirty="0"/>
              <a:t>How do I find the voice of the user?</a:t>
            </a:r>
          </a:p>
        </p:txBody>
      </p:sp>
      <p:sp>
        <p:nvSpPr>
          <p:cNvPr id="5" name="Content Placeholder 4">
            <a:extLst>
              <a:ext uri="{FF2B5EF4-FFF2-40B4-BE49-F238E27FC236}">
                <a16:creationId xmlns:a16="http://schemas.microsoft.com/office/drawing/2014/main" id="{6F3B9D09-DA2C-484D-834C-0923DBC15FAF}"/>
              </a:ext>
            </a:extLst>
          </p:cNvPr>
          <p:cNvSpPr>
            <a:spLocks noGrp="1"/>
          </p:cNvSpPr>
          <p:nvPr>
            <p:ph idx="1"/>
          </p:nvPr>
        </p:nvSpPr>
        <p:spPr/>
        <p:txBody>
          <a:bodyPr/>
          <a:lstStyle/>
          <a:p>
            <a:pPr marL="0" indent="0">
              <a:buNone/>
            </a:pPr>
            <a:r>
              <a:rPr lang="en-US" dirty="0"/>
              <a:t>Identify the different classes of users for the product</a:t>
            </a:r>
          </a:p>
          <a:p>
            <a:pPr marL="0" indent="0">
              <a:buNone/>
            </a:pPr>
            <a:endParaRPr lang="en-US" dirty="0"/>
          </a:p>
          <a:p>
            <a:pPr marL="0" indent="0">
              <a:buNone/>
            </a:pPr>
            <a:r>
              <a:rPr lang="en-US" dirty="0"/>
              <a:t>Select and work with representatives from each class</a:t>
            </a:r>
          </a:p>
          <a:p>
            <a:pPr marL="457200" lvl="1" indent="0">
              <a:buNone/>
            </a:pPr>
            <a:r>
              <a:rPr lang="en-US" dirty="0"/>
              <a:t>…and other stakeholder groups</a:t>
            </a:r>
          </a:p>
          <a:p>
            <a:pPr marL="0" indent="0">
              <a:buNone/>
            </a:pPr>
            <a:endParaRPr lang="en-US" dirty="0"/>
          </a:p>
          <a:p>
            <a:pPr marL="0" indent="0">
              <a:buNone/>
            </a:pPr>
            <a:r>
              <a:rPr lang="en-US" dirty="0"/>
              <a:t>Agree on who makes the decisions for the group</a:t>
            </a:r>
          </a:p>
          <a:p>
            <a:pPr marL="457200" lvl="1" indent="0">
              <a:buNone/>
            </a:pPr>
            <a:r>
              <a:rPr lang="en-US" dirty="0"/>
              <a:t>…remember when we talked about decision making?</a:t>
            </a:r>
          </a:p>
        </p:txBody>
      </p:sp>
    </p:spTree>
    <p:extLst>
      <p:ext uri="{BB962C8B-B14F-4D97-AF65-F5344CB8AC3E}">
        <p14:creationId xmlns:p14="http://schemas.microsoft.com/office/powerpoint/2010/main" val="273267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Classifying users</a:t>
            </a:r>
          </a:p>
        </p:txBody>
      </p:sp>
      <p:sp>
        <p:nvSpPr>
          <p:cNvPr id="3" name="Content Placeholder 2"/>
          <p:cNvSpPr>
            <a:spLocks noGrp="1"/>
          </p:cNvSpPr>
          <p:nvPr>
            <p:ph idx="1"/>
          </p:nvPr>
        </p:nvSpPr>
        <p:spPr/>
        <p:txBody>
          <a:bodyPr/>
          <a:lstStyle/>
          <a:p>
            <a:pPr marL="0" indent="0">
              <a:buNone/>
            </a:pPr>
            <a:r>
              <a:rPr lang="en-US" dirty="0"/>
              <a:t>The access privilege or security levels</a:t>
            </a:r>
          </a:p>
          <a:p>
            <a:pPr marL="0" indent="0">
              <a:buNone/>
            </a:pPr>
            <a:r>
              <a:rPr lang="en-US" dirty="0"/>
              <a:t>The tasks they perform or their role in the organization</a:t>
            </a:r>
          </a:p>
          <a:p>
            <a:pPr marL="0" indent="0">
              <a:buNone/>
            </a:pPr>
            <a:r>
              <a:rPr lang="en-US" dirty="0"/>
              <a:t>The features they use</a:t>
            </a:r>
          </a:p>
          <a:p>
            <a:pPr marL="0" indent="0">
              <a:buNone/>
            </a:pPr>
            <a:r>
              <a:rPr lang="en-US" dirty="0"/>
              <a:t>The frequency with which they use the product</a:t>
            </a:r>
          </a:p>
          <a:p>
            <a:pPr marL="0" indent="0">
              <a:buNone/>
            </a:pPr>
            <a:r>
              <a:rPr lang="en-US" dirty="0"/>
              <a:t>Their application domain experience</a:t>
            </a:r>
          </a:p>
          <a:p>
            <a:pPr marL="0" indent="0">
              <a:buNone/>
            </a:pPr>
            <a:r>
              <a:rPr lang="en-US" dirty="0"/>
              <a:t>The platforms they use (PC, laptop, tablet, phone, other)</a:t>
            </a:r>
          </a:p>
          <a:p>
            <a:pPr marL="0" indent="0">
              <a:buNone/>
            </a:pPr>
            <a:r>
              <a:rPr lang="en-US" dirty="0"/>
              <a:t>Their native language</a:t>
            </a:r>
          </a:p>
          <a:p>
            <a:pPr marL="0" indent="0">
              <a:buNone/>
            </a:pPr>
            <a:r>
              <a:rPr lang="en-US" dirty="0"/>
              <a:t>Whether they will directly or indirectly interact with the software</a:t>
            </a:r>
          </a:p>
        </p:txBody>
      </p:sp>
    </p:spTree>
    <p:extLst>
      <p:ext uri="{BB962C8B-B14F-4D97-AF65-F5344CB8AC3E}">
        <p14:creationId xmlns:p14="http://schemas.microsoft.com/office/powerpoint/2010/main" val="66370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32F9-0A0F-E740-B93B-A97662EAFB2E}"/>
              </a:ext>
            </a:extLst>
          </p:cNvPr>
          <p:cNvSpPr>
            <a:spLocks noGrp="1"/>
          </p:cNvSpPr>
          <p:nvPr>
            <p:ph type="title"/>
          </p:nvPr>
        </p:nvSpPr>
        <p:spPr/>
        <p:txBody>
          <a:bodyPr/>
          <a:lstStyle/>
          <a:p>
            <a:r>
              <a:rPr lang="en-US" dirty="0"/>
              <a:t>The stakeholder hierarchy</a:t>
            </a:r>
          </a:p>
        </p:txBody>
      </p:sp>
      <p:graphicFrame>
        <p:nvGraphicFramePr>
          <p:cNvPr id="4" name="Content Placeholder 3">
            <a:extLst>
              <a:ext uri="{FF2B5EF4-FFF2-40B4-BE49-F238E27FC236}">
                <a16:creationId xmlns:a16="http://schemas.microsoft.com/office/drawing/2014/main" id="{D161B754-2428-6148-BCC3-B8942CBB4F27}"/>
              </a:ext>
            </a:extLst>
          </p:cNvPr>
          <p:cNvGraphicFramePr>
            <a:graphicFrameLocks noGrp="1"/>
          </p:cNvGraphicFramePr>
          <p:nvPr>
            <p:ph idx="1"/>
            <p:extLst>
              <p:ext uri="{D42A27DB-BD31-4B8C-83A1-F6EECF244321}">
                <p14:modId xmlns:p14="http://schemas.microsoft.com/office/powerpoint/2010/main" val="4807369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85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Higher-level user classes</a:t>
            </a:r>
          </a:p>
        </p:txBody>
      </p:sp>
      <p:sp>
        <p:nvSpPr>
          <p:cNvPr id="3" name="Content Placeholder 2"/>
          <p:cNvSpPr>
            <a:spLocks noGrp="1"/>
          </p:cNvSpPr>
          <p:nvPr>
            <p:ph idx="1"/>
          </p:nvPr>
        </p:nvSpPr>
        <p:spPr/>
        <p:txBody>
          <a:bodyPr/>
          <a:lstStyle/>
          <a:p>
            <a:pPr marL="0" indent="0">
              <a:buNone/>
            </a:pPr>
            <a:r>
              <a:rPr lang="en-US" dirty="0"/>
              <a:t>Favored user classes</a:t>
            </a:r>
          </a:p>
          <a:p>
            <a:pPr marL="457200" lvl="1" indent="0">
              <a:buNone/>
            </a:pPr>
            <a:r>
              <a:rPr lang="en-US" dirty="0"/>
              <a:t>Users whose satisfaction is most closely aligned with the business objectives</a:t>
            </a:r>
          </a:p>
          <a:p>
            <a:pPr marL="457200" lvl="1" indent="0">
              <a:buNone/>
            </a:pPr>
            <a:endParaRPr lang="en-US" dirty="0"/>
          </a:p>
          <a:p>
            <a:pPr marL="0" indent="0">
              <a:buNone/>
            </a:pPr>
            <a:r>
              <a:rPr lang="en-US" dirty="0"/>
              <a:t>Disfavored user classes</a:t>
            </a:r>
          </a:p>
          <a:p>
            <a:pPr marL="457200" lvl="1" indent="0">
              <a:buNone/>
            </a:pPr>
            <a:r>
              <a:rPr lang="en-US" dirty="0"/>
              <a:t>Users who shouldn’t use the product because of legal, security, or safety</a:t>
            </a:r>
          </a:p>
          <a:p>
            <a:pPr marL="457200" lvl="1" indent="0">
              <a:buNone/>
            </a:pPr>
            <a:endParaRPr lang="en-US" dirty="0"/>
          </a:p>
          <a:p>
            <a:pPr marL="0" indent="0">
              <a:buNone/>
            </a:pPr>
            <a:r>
              <a:rPr lang="en-US" dirty="0"/>
              <a:t>Ignored user classes</a:t>
            </a:r>
          </a:p>
          <a:p>
            <a:pPr marL="457200" lvl="1" indent="0">
              <a:buNone/>
            </a:pPr>
            <a:r>
              <a:rPr lang="en-US" dirty="0"/>
              <a:t>All the rest who don’t fit neatly into one of the above</a:t>
            </a:r>
          </a:p>
        </p:txBody>
      </p:sp>
    </p:spTree>
    <p:extLst>
      <p:ext uri="{BB962C8B-B14F-4D97-AF65-F5344CB8AC3E}">
        <p14:creationId xmlns:p14="http://schemas.microsoft.com/office/powerpoint/2010/main" val="103188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1ED4-9719-1442-B020-5BC23B3536FB}"/>
              </a:ext>
            </a:extLst>
          </p:cNvPr>
          <p:cNvSpPr>
            <a:spLocks noGrp="1"/>
          </p:cNvSpPr>
          <p:nvPr>
            <p:ph type="title"/>
          </p:nvPr>
        </p:nvSpPr>
        <p:spPr/>
        <p:txBody>
          <a:bodyPr/>
          <a:lstStyle/>
          <a:p>
            <a:r>
              <a:rPr lang="en-US" dirty="0"/>
              <a:t>Different user classes?</a:t>
            </a:r>
          </a:p>
        </p:txBody>
      </p:sp>
      <p:sp>
        <p:nvSpPr>
          <p:cNvPr id="3" name="Content Placeholder 2">
            <a:extLst>
              <a:ext uri="{FF2B5EF4-FFF2-40B4-BE49-F238E27FC236}">
                <a16:creationId xmlns:a16="http://schemas.microsoft.com/office/drawing/2014/main" id="{D4283953-FCBB-4C40-AB4D-6821155BF9C9}"/>
              </a:ext>
            </a:extLst>
          </p:cNvPr>
          <p:cNvSpPr>
            <a:spLocks noGrp="1"/>
          </p:cNvSpPr>
          <p:nvPr>
            <p:ph idx="1"/>
          </p:nvPr>
        </p:nvSpPr>
        <p:spPr/>
        <p:txBody>
          <a:bodyPr>
            <a:normAutofit/>
          </a:bodyPr>
          <a:lstStyle/>
          <a:p>
            <a:pPr marL="0" indent="0">
              <a:buNone/>
            </a:pPr>
            <a:r>
              <a:rPr lang="en-US" dirty="0"/>
              <a:t>Scenario: company that builds software for the banking industry</a:t>
            </a:r>
          </a:p>
          <a:p>
            <a:pPr marL="457200" lvl="1" indent="0">
              <a:buNone/>
            </a:pPr>
            <a:r>
              <a:rPr lang="en-US" dirty="0"/>
              <a:t>Large commercial bank</a:t>
            </a:r>
          </a:p>
          <a:p>
            <a:pPr marL="457200" lvl="1" indent="0">
              <a:buNone/>
            </a:pPr>
            <a:r>
              <a:rPr lang="en-US" dirty="0"/>
              <a:t>Small commercial bank</a:t>
            </a:r>
          </a:p>
          <a:p>
            <a:pPr marL="457200" lvl="1" indent="0">
              <a:buNone/>
            </a:pPr>
            <a:r>
              <a:rPr lang="en-US" dirty="0"/>
              <a:t>Savings and loan institution</a:t>
            </a:r>
          </a:p>
          <a:p>
            <a:pPr marL="457200" lvl="1" indent="0">
              <a:buNone/>
            </a:pPr>
            <a:r>
              <a:rPr lang="en-US" dirty="0"/>
              <a:t>Credit union</a:t>
            </a:r>
          </a:p>
          <a:p>
            <a:pPr marL="457200" lvl="1" indent="0">
              <a:buNone/>
            </a:pPr>
            <a:endParaRPr lang="en-US" dirty="0"/>
          </a:p>
          <a:p>
            <a:pPr marL="0" indent="0">
              <a:buNone/>
            </a:pPr>
            <a:r>
              <a:rPr lang="en-US" dirty="0"/>
              <a:t>Those are market segments, not user classes</a:t>
            </a:r>
          </a:p>
          <a:p>
            <a:pPr marL="457200" lvl="1" indent="0">
              <a:buNone/>
            </a:pPr>
            <a:r>
              <a:rPr lang="en-US" dirty="0"/>
              <a:t>Teller, loan officer, business banker, branch manager</a:t>
            </a:r>
          </a:p>
          <a:p>
            <a:pPr marL="457200" lvl="1" indent="0">
              <a:buNone/>
            </a:pPr>
            <a:endParaRPr lang="en-US" dirty="0"/>
          </a:p>
          <a:p>
            <a:pPr marL="0" indent="0">
              <a:buNone/>
            </a:pPr>
            <a:r>
              <a:rPr lang="en-US" dirty="0"/>
              <a:t>Look at scenarios, use cases, user stories and process flows for others</a:t>
            </a:r>
          </a:p>
        </p:txBody>
      </p:sp>
    </p:spTree>
    <p:extLst>
      <p:ext uri="{BB962C8B-B14F-4D97-AF65-F5344CB8AC3E}">
        <p14:creationId xmlns:p14="http://schemas.microsoft.com/office/powerpoint/2010/main" val="475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E0C8-BB93-C143-AD08-A375FA35EF54}"/>
              </a:ext>
            </a:extLst>
          </p:cNvPr>
          <p:cNvSpPr>
            <a:spLocks noGrp="1"/>
          </p:cNvSpPr>
          <p:nvPr>
            <p:ph type="title"/>
          </p:nvPr>
        </p:nvSpPr>
        <p:spPr/>
        <p:txBody>
          <a:bodyPr/>
          <a:lstStyle/>
          <a:p>
            <a:r>
              <a:rPr lang="en-US" dirty="0"/>
              <a:t>Finding user classes – </a:t>
            </a:r>
            <a:r>
              <a:rPr lang="en-US" b="1" dirty="0"/>
              <a:t>Expand then contract</a:t>
            </a:r>
          </a:p>
        </p:txBody>
      </p:sp>
      <p:sp>
        <p:nvSpPr>
          <p:cNvPr id="3" name="Content Placeholder 2">
            <a:extLst>
              <a:ext uri="{FF2B5EF4-FFF2-40B4-BE49-F238E27FC236}">
                <a16:creationId xmlns:a16="http://schemas.microsoft.com/office/drawing/2014/main" id="{F6673421-51D3-2648-9E89-F4899A559235}"/>
              </a:ext>
            </a:extLst>
          </p:cNvPr>
          <p:cNvSpPr>
            <a:spLocks noGrp="1"/>
          </p:cNvSpPr>
          <p:nvPr>
            <p:ph idx="1"/>
          </p:nvPr>
        </p:nvSpPr>
        <p:spPr/>
        <p:txBody>
          <a:bodyPr>
            <a:normAutofit/>
          </a:bodyPr>
          <a:lstStyle/>
          <a:p>
            <a:pPr marL="0" indent="0">
              <a:buNone/>
            </a:pPr>
            <a:r>
              <a:rPr lang="en-US" dirty="0"/>
              <a:t>Ask the project sponsor who the expected users are</a:t>
            </a:r>
          </a:p>
          <a:p>
            <a:pPr marL="0" indent="0">
              <a:buNone/>
            </a:pPr>
            <a:r>
              <a:rPr lang="en-US" dirty="0"/>
              <a:t>Brainstorm as many other classes and you can think of</a:t>
            </a:r>
          </a:p>
          <a:p>
            <a:pPr marL="0" indent="0">
              <a:buNone/>
            </a:pPr>
            <a:r>
              <a:rPr lang="en-US" dirty="0"/>
              <a:t>Don’t get nervous, there may be dozens</a:t>
            </a:r>
          </a:p>
          <a:p>
            <a:pPr marL="0" indent="0">
              <a:buNone/>
            </a:pPr>
            <a:r>
              <a:rPr lang="en-US" dirty="0"/>
              <a:t>Now, look for groups with similar needs</a:t>
            </a:r>
          </a:p>
          <a:p>
            <a:pPr marL="0" indent="0">
              <a:buNone/>
            </a:pPr>
            <a:r>
              <a:rPr lang="en-US" dirty="0"/>
              <a:t>Now, categorize and condense</a:t>
            </a:r>
          </a:p>
          <a:p>
            <a:pPr marL="0" indent="0">
              <a:buNone/>
            </a:pPr>
            <a:r>
              <a:rPr lang="en-US" dirty="0"/>
              <a:t>Shoot for 12 – 15 distinct user classes</a:t>
            </a:r>
          </a:p>
          <a:p>
            <a:pPr marL="0" indent="0">
              <a:buNone/>
            </a:pPr>
            <a:endParaRPr lang="en-US" dirty="0"/>
          </a:p>
          <a:p>
            <a:pPr marL="0" indent="0" algn="r">
              <a:buNone/>
            </a:pPr>
            <a:r>
              <a:rPr lang="en-US" sz="1800" dirty="0"/>
              <a:t>Ellen </a:t>
            </a:r>
            <a:r>
              <a:rPr lang="en-US" sz="1800" dirty="0" err="1"/>
              <a:t>Gottesdiener</a:t>
            </a:r>
            <a:endParaRPr lang="en-US" sz="1800" dirty="0"/>
          </a:p>
          <a:p>
            <a:pPr marL="0" indent="0" algn="r">
              <a:buNone/>
            </a:pPr>
            <a:r>
              <a:rPr lang="en-US" sz="1800" i="1" dirty="0"/>
              <a:t>Requirements by Collaboration: Workshops for Defining Needs (2002)</a:t>
            </a:r>
          </a:p>
        </p:txBody>
      </p:sp>
    </p:spTree>
    <p:extLst>
      <p:ext uri="{BB962C8B-B14F-4D97-AF65-F5344CB8AC3E}">
        <p14:creationId xmlns:p14="http://schemas.microsoft.com/office/powerpoint/2010/main" val="102637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0FB5-84CA-4C4A-B3DE-9B589D47A9A3}"/>
              </a:ext>
            </a:extLst>
          </p:cNvPr>
          <p:cNvSpPr>
            <a:spLocks noGrp="1"/>
          </p:cNvSpPr>
          <p:nvPr>
            <p:ph type="title"/>
          </p:nvPr>
        </p:nvSpPr>
        <p:spPr/>
        <p:txBody>
          <a:bodyPr/>
          <a:lstStyle/>
          <a:p>
            <a:r>
              <a:rPr lang="en-US" dirty="0"/>
              <a:t>Wallowing in the org chart</a:t>
            </a:r>
          </a:p>
        </p:txBody>
      </p:sp>
      <p:sp>
        <p:nvSpPr>
          <p:cNvPr id="3" name="Content Placeholder 2">
            <a:extLst>
              <a:ext uri="{FF2B5EF4-FFF2-40B4-BE49-F238E27FC236}">
                <a16:creationId xmlns:a16="http://schemas.microsoft.com/office/drawing/2014/main" id="{D1C5DEDE-7A0D-214D-A074-8C0CFC0A8281}"/>
              </a:ext>
            </a:extLst>
          </p:cNvPr>
          <p:cNvSpPr>
            <a:spLocks noGrp="1"/>
          </p:cNvSpPr>
          <p:nvPr>
            <p:ph idx="1"/>
          </p:nvPr>
        </p:nvSpPr>
        <p:spPr/>
        <p:txBody>
          <a:bodyPr/>
          <a:lstStyle/>
          <a:p>
            <a:pPr marL="0" indent="0">
              <a:buNone/>
            </a:pPr>
            <a:r>
              <a:rPr lang="en-US" dirty="0"/>
              <a:t>Departments that participate in the business process</a:t>
            </a:r>
          </a:p>
          <a:p>
            <a:pPr marL="0" indent="0">
              <a:buNone/>
            </a:pPr>
            <a:r>
              <a:rPr lang="en-US" dirty="0"/>
              <a:t>Departments that are affected by the business process</a:t>
            </a:r>
          </a:p>
          <a:p>
            <a:pPr marL="0" indent="0">
              <a:buNone/>
            </a:pPr>
            <a:r>
              <a:rPr lang="en-US" dirty="0"/>
              <a:t>Departments or role names in which (in)direct users might be found</a:t>
            </a:r>
          </a:p>
          <a:p>
            <a:pPr marL="0" indent="0">
              <a:buNone/>
            </a:pPr>
            <a:r>
              <a:rPr lang="en-US" dirty="0"/>
              <a:t>User classes that span multiple departments</a:t>
            </a:r>
          </a:p>
          <a:p>
            <a:pPr marL="0" indent="0">
              <a:buNone/>
            </a:pPr>
            <a:r>
              <a:rPr lang="en-US" dirty="0"/>
              <a:t>Department with possible interface to external stakeholders</a:t>
            </a:r>
          </a:p>
        </p:txBody>
      </p:sp>
    </p:spTree>
    <p:extLst>
      <p:ext uri="{BB962C8B-B14F-4D97-AF65-F5344CB8AC3E}">
        <p14:creationId xmlns:p14="http://schemas.microsoft.com/office/powerpoint/2010/main" val="289468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5622</TotalTime>
  <Words>1058</Words>
  <Application>Microsoft Macintosh PowerPoint</Application>
  <PresentationFormat>Widescreen</PresentationFormat>
  <Paragraphs>171</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CPSC 5100</vt:lpstr>
      <vt:lpstr>Voice of the user</vt:lpstr>
      <vt:lpstr>How do I find the voice of the user?</vt:lpstr>
      <vt:lpstr>Classifying users</vt:lpstr>
      <vt:lpstr>The stakeholder hierarchy</vt:lpstr>
      <vt:lpstr>Higher-level user classes</vt:lpstr>
      <vt:lpstr>Different user classes?</vt:lpstr>
      <vt:lpstr>Finding user classes – Expand then contract</vt:lpstr>
      <vt:lpstr>Wallowing in the org chart</vt:lpstr>
      <vt:lpstr>Example user classes</vt:lpstr>
      <vt:lpstr>User personas</vt:lpstr>
      <vt:lpstr>Communication pathways</vt:lpstr>
      <vt:lpstr>Product champions</vt:lpstr>
      <vt:lpstr>Scaling the product champion role</vt:lpstr>
      <vt:lpstr>Resistance to product champions</vt:lpstr>
      <vt:lpstr>Product champion traps to avoid</vt:lpstr>
      <vt:lpstr>Product champion expectations</vt:lpstr>
      <vt:lpstr>Resolving conflicting requirements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81</cp:revision>
  <dcterms:created xsi:type="dcterms:W3CDTF">2015-09-08T02:12:43Z</dcterms:created>
  <dcterms:modified xsi:type="dcterms:W3CDTF">2018-11-20T01:14:47Z</dcterms:modified>
</cp:coreProperties>
</file>