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1" r:id="rId3"/>
    <p:sldId id="287" r:id="rId4"/>
    <p:sldId id="282" r:id="rId5"/>
    <p:sldId id="283" r:id="rId6"/>
    <p:sldId id="284" r:id="rId7"/>
    <p:sldId id="285" r:id="rId8"/>
    <p:sldId id="286" r:id="rId9"/>
    <p:sldId id="288" r:id="rId10"/>
    <p:sldId id="296" r:id="rId11"/>
    <p:sldId id="289" r:id="rId12"/>
    <p:sldId id="297" r:id="rId13"/>
    <p:sldId id="290" r:id="rId14"/>
    <p:sldId id="291" r:id="rId15"/>
    <p:sldId id="294" r:id="rId16"/>
    <p:sldId id="298" r:id="rId17"/>
    <p:sldId id="302" r:id="rId18"/>
    <p:sldId id="303" r:id="rId19"/>
    <p:sldId id="304" r:id="rId20"/>
    <p:sldId id="305" r:id="rId21"/>
    <p:sldId id="306" r:id="rId22"/>
    <p:sldId id="307" r:id="rId23"/>
    <p:sldId id="308" r:id="rId24"/>
    <p:sldId id="299" r:id="rId25"/>
    <p:sldId id="300" r:id="rId26"/>
    <p:sldId id="301"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7F37B8-A7A0-D546-9EDD-A5CE49FC36F4}" v="161" dt="2018-11-27T01:48:12.686"/>
    <p1510:client id="{D6E56878-413F-F246-92E7-0BEEF46F03FA}" v="31" dt="2018-11-26T22:49:33.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91"/>
    <p:restoredTop sz="94694"/>
  </p:normalViewPr>
  <p:slideViewPr>
    <p:cSldViewPr snapToGrid="0" snapToObjects="1">
      <p:cViewPr varScale="1">
        <p:scale>
          <a:sx n="138" d="100"/>
          <a:sy n="138" d="100"/>
        </p:scale>
        <p:origin x="20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D6E56878-413F-F246-92E7-0BEEF46F03FA}"/>
    <pc:docChg chg="custSel addSld modSld sldOrd">
      <pc:chgData name="Michaeljon Miller" userId="c575fe5cddd8b8cf" providerId="LiveId" clId="{D6E56878-413F-F246-92E7-0BEEF46F03FA}" dt="2018-11-26T23:29:04.054" v="2395" actId="20577"/>
      <pc:docMkLst>
        <pc:docMk/>
      </pc:docMkLst>
      <pc:sldChg chg="modSp">
        <pc:chgData name="Michaeljon Miller" userId="c575fe5cddd8b8cf" providerId="LiveId" clId="{D6E56878-413F-F246-92E7-0BEEF46F03FA}" dt="2018-11-26T22:05:49.881" v="67" actId="12"/>
        <pc:sldMkLst>
          <pc:docMk/>
          <pc:sldMk cId="309932105" sldId="295"/>
        </pc:sldMkLst>
        <pc:spChg chg="mod">
          <ac:chgData name="Michaeljon Miller" userId="c575fe5cddd8b8cf" providerId="LiveId" clId="{D6E56878-413F-F246-92E7-0BEEF46F03FA}" dt="2018-11-26T22:05:49.881" v="67" actId="12"/>
          <ac:spMkLst>
            <pc:docMk/>
            <pc:sldMk cId="309932105" sldId="295"/>
            <ac:spMk id="3" creationId="{479ACBD2-4C43-F54F-9C78-AF44ED4D2C63}"/>
          </ac:spMkLst>
        </pc:spChg>
      </pc:sldChg>
      <pc:sldChg chg="addSp delSp modSp add ord">
        <pc:chgData name="Michaeljon Miller" userId="c575fe5cddd8b8cf" providerId="LiveId" clId="{D6E56878-413F-F246-92E7-0BEEF46F03FA}" dt="2018-11-26T22:49:14.665" v="813"/>
        <pc:sldMkLst>
          <pc:docMk/>
          <pc:sldMk cId="178597689" sldId="299"/>
        </pc:sldMkLst>
        <pc:spChg chg="del">
          <ac:chgData name="Michaeljon Miller" userId="c575fe5cddd8b8cf" providerId="LiveId" clId="{D6E56878-413F-F246-92E7-0BEEF46F03FA}" dt="2018-11-26T22:15:57.442" v="70"/>
          <ac:spMkLst>
            <pc:docMk/>
            <pc:sldMk cId="178597689" sldId="299"/>
            <ac:spMk id="2" creationId="{8F20E999-9D0E-8A4F-B88A-7D603BE1EBA0}"/>
          </ac:spMkLst>
        </pc:spChg>
        <pc:spChg chg="del">
          <ac:chgData name="Michaeljon Miller" userId="c575fe5cddd8b8cf" providerId="LiveId" clId="{D6E56878-413F-F246-92E7-0BEEF46F03FA}" dt="2018-11-26T22:15:57.442" v="70"/>
          <ac:spMkLst>
            <pc:docMk/>
            <pc:sldMk cId="178597689" sldId="299"/>
            <ac:spMk id="3" creationId="{27634B88-C456-6644-A865-A836F7D1CF0F}"/>
          </ac:spMkLst>
        </pc:spChg>
        <pc:spChg chg="add mod">
          <ac:chgData name="Michaeljon Miller" userId="c575fe5cddd8b8cf" providerId="LiveId" clId="{D6E56878-413F-F246-92E7-0BEEF46F03FA}" dt="2018-11-26T22:16:04.080" v="91" actId="20577"/>
          <ac:spMkLst>
            <pc:docMk/>
            <pc:sldMk cId="178597689" sldId="299"/>
            <ac:spMk id="4" creationId="{C22D2E8D-28CC-1745-BE97-9EB1EF1150CE}"/>
          </ac:spMkLst>
        </pc:spChg>
        <pc:spChg chg="add mod">
          <ac:chgData name="Michaeljon Miller" userId="c575fe5cddd8b8cf" providerId="LiveId" clId="{D6E56878-413F-F246-92E7-0BEEF46F03FA}" dt="2018-11-26T22:41:23.922" v="244" actId="20577"/>
          <ac:spMkLst>
            <pc:docMk/>
            <pc:sldMk cId="178597689" sldId="299"/>
            <ac:spMk id="5" creationId="{0801B8E2-4CD2-1B4C-ADD0-B8701887B208}"/>
          </ac:spMkLst>
        </pc:spChg>
      </pc:sldChg>
      <pc:sldChg chg="addSp delSp modSp add ord modAnim">
        <pc:chgData name="Michaeljon Miller" userId="c575fe5cddd8b8cf" providerId="LiveId" clId="{D6E56878-413F-F246-92E7-0BEEF46F03FA}" dt="2018-11-26T22:49:14.665" v="813"/>
        <pc:sldMkLst>
          <pc:docMk/>
          <pc:sldMk cId="2200476577" sldId="300"/>
        </pc:sldMkLst>
        <pc:spChg chg="del">
          <ac:chgData name="Michaeljon Miller" userId="c575fe5cddd8b8cf" providerId="LiveId" clId="{D6E56878-413F-F246-92E7-0BEEF46F03FA}" dt="2018-11-26T22:16:10.437" v="93"/>
          <ac:spMkLst>
            <pc:docMk/>
            <pc:sldMk cId="2200476577" sldId="300"/>
            <ac:spMk id="2" creationId="{856AFD8F-D4E0-0B4F-8C91-BDBB1CDE14F7}"/>
          </ac:spMkLst>
        </pc:spChg>
        <pc:spChg chg="del">
          <ac:chgData name="Michaeljon Miller" userId="c575fe5cddd8b8cf" providerId="LiveId" clId="{D6E56878-413F-F246-92E7-0BEEF46F03FA}" dt="2018-11-26T22:16:10.437" v="93"/>
          <ac:spMkLst>
            <pc:docMk/>
            <pc:sldMk cId="2200476577" sldId="300"/>
            <ac:spMk id="3" creationId="{1767A678-B4EA-CE42-94C6-BD2F243DA515}"/>
          </ac:spMkLst>
        </pc:spChg>
        <pc:spChg chg="add mod">
          <ac:chgData name="Michaeljon Miller" userId="c575fe5cddd8b8cf" providerId="LiveId" clId="{D6E56878-413F-F246-92E7-0BEEF46F03FA}" dt="2018-11-26T22:26:36.252" v="136" actId="20577"/>
          <ac:spMkLst>
            <pc:docMk/>
            <pc:sldMk cId="2200476577" sldId="300"/>
            <ac:spMk id="4" creationId="{6D7BCE0F-F32A-B044-A7A3-9CFD039A2819}"/>
          </ac:spMkLst>
        </pc:spChg>
        <pc:spChg chg="add del mod">
          <ac:chgData name="Michaeljon Miller" userId="c575fe5cddd8b8cf" providerId="LiveId" clId="{D6E56878-413F-F246-92E7-0BEEF46F03FA}" dt="2018-11-26T22:26:26.535" v="94"/>
          <ac:spMkLst>
            <pc:docMk/>
            <pc:sldMk cId="2200476577" sldId="300"/>
            <ac:spMk id="5" creationId="{0B48AD42-E3C4-4B45-8D01-B4DCF0241F49}"/>
          </ac:spMkLst>
        </pc:spChg>
        <pc:picChg chg="add mod">
          <ac:chgData name="Michaeljon Miller" userId="c575fe5cddd8b8cf" providerId="LiveId" clId="{D6E56878-413F-F246-92E7-0BEEF46F03FA}" dt="2018-11-26T22:26:46.897" v="139" actId="1076"/>
          <ac:picMkLst>
            <pc:docMk/>
            <pc:sldMk cId="2200476577" sldId="300"/>
            <ac:picMk id="6" creationId="{E07F74EA-0EAC-DC47-B6CC-B32E6B03AE43}"/>
          </ac:picMkLst>
        </pc:picChg>
      </pc:sldChg>
      <pc:sldChg chg="addSp delSp modSp add ord modAnim">
        <pc:chgData name="Michaeljon Miller" userId="c575fe5cddd8b8cf" providerId="LiveId" clId="{D6E56878-413F-F246-92E7-0BEEF46F03FA}" dt="2018-11-26T22:49:14.665" v="813"/>
        <pc:sldMkLst>
          <pc:docMk/>
          <pc:sldMk cId="2018828566" sldId="301"/>
        </pc:sldMkLst>
        <pc:spChg chg="mod">
          <ac:chgData name="Michaeljon Miller" userId="c575fe5cddd8b8cf" providerId="LiveId" clId="{D6E56878-413F-F246-92E7-0BEEF46F03FA}" dt="2018-11-26T22:39:34.418" v="218" actId="20577"/>
          <ac:spMkLst>
            <pc:docMk/>
            <pc:sldMk cId="2018828566" sldId="301"/>
            <ac:spMk id="2" creationId="{95148426-932A-6C41-A194-09C70F0479D9}"/>
          </ac:spMkLst>
        </pc:spChg>
        <pc:spChg chg="del">
          <ac:chgData name="Michaeljon Miller" userId="c575fe5cddd8b8cf" providerId="LiveId" clId="{D6E56878-413F-F246-92E7-0BEEF46F03FA}" dt="2018-11-26T22:40:24.750" v="219"/>
          <ac:spMkLst>
            <pc:docMk/>
            <pc:sldMk cId="2018828566" sldId="301"/>
            <ac:spMk id="3" creationId="{87C3C2BA-45C3-7D4D-8DEC-44575DA070E3}"/>
          </ac:spMkLst>
        </pc:spChg>
        <pc:picChg chg="add mod">
          <ac:chgData name="Michaeljon Miller" userId="c575fe5cddd8b8cf" providerId="LiveId" clId="{D6E56878-413F-F246-92E7-0BEEF46F03FA}" dt="2018-11-26T22:40:24.750" v="219"/>
          <ac:picMkLst>
            <pc:docMk/>
            <pc:sldMk cId="2018828566" sldId="301"/>
            <ac:picMk id="4" creationId="{F144FCD5-2742-024E-A8A5-286AAEB6E73D}"/>
          </ac:picMkLst>
        </pc:picChg>
      </pc:sldChg>
      <pc:sldChg chg="addSp delSp modSp add">
        <pc:chgData name="Michaeljon Miller" userId="c575fe5cddd8b8cf" providerId="LiveId" clId="{D6E56878-413F-F246-92E7-0BEEF46F03FA}" dt="2018-11-26T22:44:37.629" v="320" actId="20577"/>
        <pc:sldMkLst>
          <pc:docMk/>
          <pc:sldMk cId="3726403373" sldId="302"/>
        </pc:sldMkLst>
        <pc:spChg chg="del">
          <ac:chgData name="Michaeljon Miller" userId="c575fe5cddd8b8cf" providerId="LiveId" clId="{D6E56878-413F-F246-92E7-0BEEF46F03FA}" dt="2018-11-26T22:44:16.630" v="246"/>
          <ac:spMkLst>
            <pc:docMk/>
            <pc:sldMk cId="3726403373" sldId="302"/>
            <ac:spMk id="2" creationId="{4A407EEE-48F7-D64C-9B75-FE71AB027FCF}"/>
          </ac:spMkLst>
        </pc:spChg>
        <pc:spChg chg="del">
          <ac:chgData name="Michaeljon Miller" userId="c575fe5cddd8b8cf" providerId="LiveId" clId="{D6E56878-413F-F246-92E7-0BEEF46F03FA}" dt="2018-11-26T22:44:16.630" v="246"/>
          <ac:spMkLst>
            <pc:docMk/>
            <pc:sldMk cId="3726403373" sldId="302"/>
            <ac:spMk id="3" creationId="{3516DAB4-278D-CD42-9165-52E2E12C0E4E}"/>
          </ac:spMkLst>
        </pc:spChg>
        <pc:spChg chg="add mod">
          <ac:chgData name="Michaeljon Miller" userId="c575fe5cddd8b8cf" providerId="LiveId" clId="{D6E56878-413F-F246-92E7-0BEEF46F03FA}" dt="2018-11-26T22:44:25.226" v="273" actId="20577"/>
          <ac:spMkLst>
            <pc:docMk/>
            <pc:sldMk cId="3726403373" sldId="302"/>
            <ac:spMk id="4" creationId="{4B711D15-C8EA-494A-A260-17C89ACD54BA}"/>
          </ac:spMkLst>
        </pc:spChg>
        <pc:spChg chg="add mod">
          <ac:chgData name="Michaeljon Miller" userId="c575fe5cddd8b8cf" providerId="LiveId" clId="{D6E56878-413F-F246-92E7-0BEEF46F03FA}" dt="2018-11-26T22:44:37.629" v="320" actId="20577"/>
          <ac:spMkLst>
            <pc:docMk/>
            <pc:sldMk cId="3726403373" sldId="302"/>
            <ac:spMk id="5" creationId="{F6B2524E-91F3-504C-A5FD-FE242F8BE387}"/>
          </ac:spMkLst>
        </pc:spChg>
      </pc:sldChg>
      <pc:sldChg chg="addSp delSp modSp add">
        <pc:chgData name="Michaeljon Miller" userId="c575fe5cddd8b8cf" providerId="LiveId" clId="{D6E56878-413F-F246-92E7-0BEEF46F03FA}" dt="2018-11-26T23:25:41.253" v="1965" actId="113"/>
        <pc:sldMkLst>
          <pc:docMk/>
          <pc:sldMk cId="1824536568" sldId="303"/>
        </pc:sldMkLst>
        <pc:spChg chg="del">
          <ac:chgData name="Michaeljon Miller" userId="c575fe5cddd8b8cf" providerId="LiveId" clId="{D6E56878-413F-F246-92E7-0BEEF46F03FA}" dt="2018-11-26T22:44:43.025" v="322"/>
          <ac:spMkLst>
            <pc:docMk/>
            <pc:sldMk cId="1824536568" sldId="303"/>
            <ac:spMk id="2" creationId="{9C38470A-5593-6145-80C9-5DC9BD4B3868}"/>
          </ac:spMkLst>
        </pc:spChg>
        <pc:spChg chg="del">
          <ac:chgData name="Michaeljon Miller" userId="c575fe5cddd8b8cf" providerId="LiveId" clId="{D6E56878-413F-F246-92E7-0BEEF46F03FA}" dt="2018-11-26T22:44:43.025" v="322"/>
          <ac:spMkLst>
            <pc:docMk/>
            <pc:sldMk cId="1824536568" sldId="303"/>
            <ac:spMk id="3" creationId="{55CBAE2E-D51B-0546-875C-B80C5AC84E2C}"/>
          </ac:spMkLst>
        </pc:spChg>
        <pc:spChg chg="add mod">
          <ac:chgData name="Michaeljon Miller" userId="c575fe5cddd8b8cf" providerId="LiveId" clId="{D6E56878-413F-F246-92E7-0BEEF46F03FA}" dt="2018-11-26T22:44:53.890" v="349" actId="20577"/>
          <ac:spMkLst>
            <pc:docMk/>
            <pc:sldMk cId="1824536568" sldId="303"/>
            <ac:spMk id="4" creationId="{2D8F22FC-27EF-C746-BD1C-642EBE3BEE72}"/>
          </ac:spMkLst>
        </pc:spChg>
        <pc:spChg chg="add mod">
          <ac:chgData name="Michaeljon Miller" userId="c575fe5cddd8b8cf" providerId="LiveId" clId="{D6E56878-413F-F246-92E7-0BEEF46F03FA}" dt="2018-11-26T23:25:41.253" v="1965" actId="113"/>
          <ac:spMkLst>
            <pc:docMk/>
            <pc:sldMk cId="1824536568" sldId="303"/>
            <ac:spMk id="5" creationId="{5514BA19-5BFD-1D49-90C0-0C9AE2E36A14}"/>
          </ac:spMkLst>
        </pc:spChg>
      </pc:sldChg>
      <pc:sldChg chg="modSp add">
        <pc:chgData name="Michaeljon Miller" userId="c575fe5cddd8b8cf" providerId="LiveId" clId="{D6E56878-413F-F246-92E7-0BEEF46F03FA}" dt="2018-11-26T23:29:04.054" v="2395" actId="20577"/>
        <pc:sldMkLst>
          <pc:docMk/>
          <pc:sldMk cId="996156044" sldId="304"/>
        </pc:sldMkLst>
        <pc:spChg chg="mod">
          <ac:chgData name="Michaeljon Miller" userId="c575fe5cddd8b8cf" providerId="LiveId" clId="{D6E56878-413F-F246-92E7-0BEEF46F03FA}" dt="2018-11-26T22:45:16.963" v="412" actId="20577"/>
          <ac:spMkLst>
            <pc:docMk/>
            <pc:sldMk cId="996156044" sldId="304"/>
            <ac:spMk id="2" creationId="{24EA0E51-29BD-AB41-BBD0-08301F8DECE5}"/>
          </ac:spMkLst>
        </pc:spChg>
        <pc:spChg chg="mod">
          <ac:chgData name="Michaeljon Miller" userId="c575fe5cddd8b8cf" providerId="LiveId" clId="{D6E56878-413F-F246-92E7-0BEEF46F03FA}" dt="2018-11-26T23:29:04.054" v="2395" actId="20577"/>
          <ac:spMkLst>
            <pc:docMk/>
            <pc:sldMk cId="996156044" sldId="304"/>
            <ac:spMk id="3" creationId="{70EFFC3A-9311-9E46-AF9C-A973312E7B94}"/>
          </ac:spMkLst>
        </pc:spChg>
      </pc:sldChg>
      <pc:sldChg chg="modSp add">
        <pc:chgData name="Michaeljon Miller" userId="c575fe5cddd8b8cf" providerId="LiveId" clId="{D6E56878-413F-F246-92E7-0BEEF46F03FA}" dt="2018-11-26T22:58:46.157" v="1487" actId="12"/>
        <pc:sldMkLst>
          <pc:docMk/>
          <pc:sldMk cId="57686134" sldId="305"/>
        </pc:sldMkLst>
        <pc:spChg chg="mod">
          <ac:chgData name="Michaeljon Miller" userId="c575fe5cddd8b8cf" providerId="LiveId" clId="{D6E56878-413F-F246-92E7-0BEEF46F03FA}" dt="2018-11-26T22:45:36.447" v="452" actId="20577"/>
          <ac:spMkLst>
            <pc:docMk/>
            <pc:sldMk cId="57686134" sldId="305"/>
            <ac:spMk id="2" creationId="{674F403A-E6F6-5B41-B92F-FDE7AC8E2EB3}"/>
          </ac:spMkLst>
        </pc:spChg>
        <pc:spChg chg="mod">
          <ac:chgData name="Michaeljon Miller" userId="c575fe5cddd8b8cf" providerId="LiveId" clId="{D6E56878-413F-F246-92E7-0BEEF46F03FA}" dt="2018-11-26T22:58:46.157" v="1487" actId="12"/>
          <ac:spMkLst>
            <pc:docMk/>
            <pc:sldMk cId="57686134" sldId="305"/>
            <ac:spMk id="3" creationId="{A84B163F-084F-EF4E-855F-D29E58489AA2}"/>
          </ac:spMkLst>
        </pc:spChg>
      </pc:sldChg>
      <pc:sldChg chg="modSp add">
        <pc:chgData name="Michaeljon Miller" userId="c575fe5cddd8b8cf" providerId="LiveId" clId="{D6E56878-413F-F246-92E7-0BEEF46F03FA}" dt="2018-11-26T22:48:24.667" v="776" actId="20577"/>
        <pc:sldMkLst>
          <pc:docMk/>
          <pc:sldMk cId="4123433414" sldId="306"/>
        </pc:sldMkLst>
        <pc:spChg chg="mod">
          <ac:chgData name="Michaeljon Miller" userId="c575fe5cddd8b8cf" providerId="LiveId" clId="{D6E56878-413F-F246-92E7-0BEEF46F03FA}" dt="2018-11-26T22:48:24.667" v="776" actId="20577"/>
          <ac:spMkLst>
            <pc:docMk/>
            <pc:sldMk cId="4123433414" sldId="306"/>
            <ac:spMk id="2" creationId="{CF76B64B-7FD1-924D-A68D-170E9EDDBB58}"/>
          </ac:spMkLst>
        </pc:spChg>
      </pc:sldChg>
      <pc:sldChg chg="modSp add">
        <pc:chgData name="Michaeljon Miller" userId="c575fe5cddd8b8cf" providerId="LiveId" clId="{D6E56878-413F-F246-92E7-0BEEF46F03FA}" dt="2018-11-26T22:48:31.078" v="812" actId="20577"/>
        <pc:sldMkLst>
          <pc:docMk/>
          <pc:sldMk cId="299504840" sldId="307"/>
        </pc:sldMkLst>
        <pc:spChg chg="mod">
          <ac:chgData name="Michaeljon Miller" userId="c575fe5cddd8b8cf" providerId="LiveId" clId="{D6E56878-413F-F246-92E7-0BEEF46F03FA}" dt="2018-11-26T22:48:31.078" v="812" actId="20577"/>
          <ac:spMkLst>
            <pc:docMk/>
            <pc:sldMk cId="299504840" sldId="307"/>
            <ac:spMk id="2" creationId="{E0A943F7-220D-3843-86B8-56101398A776}"/>
          </ac:spMkLst>
        </pc:spChg>
      </pc:sldChg>
      <pc:sldChg chg="modSp add">
        <pc:chgData name="Michaeljon Miller" userId="c575fe5cddd8b8cf" providerId="LiveId" clId="{D6E56878-413F-F246-92E7-0BEEF46F03FA}" dt="2018-11-26T22:58:36.690" v="1486" actId="12"/>
        <pc:sldMkLst>
          <pc:docMk/>
          <pc:sldMk cId="82223787" sldId="308"/>
        </pc:sldMkLst>
        <pc:spChg chg="mod">
          <ac:chgData name="Michaeljon Miller" userId="c575fe5cddd8b8cf" providerId="LiveId" clId="{D6E56878-413F-F246-92E7-0BEEF46F03FA}" dt="2018-11-26T22:49:37.571" v="837" actId="20577"/>
          <ac:spMkLst>
            <pc:docMk/>
            <pc:sldMk cId="82223787" sldId="308"/>
            <ac:spMk id="2" creationId="{5CF93001-78D1-4740-9787-489B63743C3A}"/>
          </ac:spMkLst>
        </pc:spChg>
        <pc:spChg chg="mod">
          <ac:chgData name="Michaeljon Miller" userId="c575fe5cddd8b8cf" providerId="LiveId" clId="{D6E56878-413F-F246-92E7-0BEEF46F03FA}" dt="2018-11-26T22:58:36.690" v="1486" actId="12"/>
          <ac:spMkLst>
            <pc:docMk/>
            <pc:sldMk cId="82223787" sldId="308"/>
            <ac:spMk id="3" creationId="{9481DD39-FF09-7544-B8BE-C4014D24EAE6}"/>
          </ac:spMkLst>
        </pc:spChg>
      </pc:sldChg>
    </pc:docChg>
  </pc:docChgLst>
  <pc:docChgLst>
    <pc:chgData name="Michaeljon Miller" userId="c575fe5cddd8b8cf" providerId="LiveId" clId="{CB7F37B8-A7A0-D546-9EDD-A5CE49FC36F4}"/>
    <pc:docChg chg="undo custSel addSld delSld modSld sldOrd">
      <pc:chgData name="Michaeljon Miller" userId="c575fe5cddd8b8cf" providerId="LiveId" clId="{CB7F37B8-A7A0-D546-9EDD-A5CE49FC36F4}" dt="2018-11-27T01:48:42.081" v="2377" actId="12"/>
      <pc:docMkLst>
        <pc:docMk/>
      </pc:docMkLst>
      <pc:sldChg chg="addSp delSp modSp modAnim">
        <pc:chgData name="Michaeljon Miller" userId="c575fe5cddd8b8cf" providerId="LiveId" clId="{CB7F37B8-A7A0-D546-9EDD-A5CE49FC36F4}" dt="2018-11-26T00:59:03.073" v="1041"/>
        <pc:sldMkLst>
          <pc:docMk/>
          <pc:sldMk cId="1779641598" sldId="289"/>
        </pc:sldMkLst>
        <pc:spChg chg="mod">
          <ac:chgData name="Michaeljon Miller" userId="c575fe5cddd8b8cf" providerId="LiveId" clId="{CB7F37B8-A7A0-D546-9EDD-A5CE49FC36F4}" dt="2018-11-26T00:52:57.789" v="468" actId="20577"/>
          <ac:spMkLst>
            <pc:docMk/>
            <pc:sldMk cId="1779641598" sldId="289"/>
            <ac:spMk id="2" creationId="{CC2FEA36-4450-2F4C-A9D7-DCD562C7FB19}"/>
          </ac:spMkLst>
        </pc:spChg>
        <pc:spChg chg="mod">
          <ac:chgData name="Michaeljon Miller" userId="c575fe5cddd8b8cf" providerId="LiveId" clId="{CB7F37B8-A7A0-D546-9EDD-A5CE49FC36F4}" dt="2018-11-26T00:58:49.643" v="1039" actId="20577"/>
          <ac:spMkLst>
            <pc:docMk/>
            <pc:sldMk cId="1779641598" sldId="289"/>
            <ac:spMk id="4" creationId="{217D0FE7-29F1-D24A-84FD-13121AD2CE08}"/>
          </ac:spMkLst>
        </pc:spChg>
        <pc:spChg chg="del">
          <ac:chgData name="Michaeljon Miller" userId="c575fe5cddd8b8cf" providerId="LiveId" clId="{CB7F37B8-A7A0-D546-9EDD-A5CE49FC36F4}" dt="2018-11-26T00:53:04.110" v="469" actId="931"/>
          <ac:spMkLst>
            <pc:docMk/>
            <pc:sldMk cId="1779641598" sldId="289"/>
            <ac:spMk id="5" creationId="{C7EC70DF-AC56-9748-965F-608DF818F284}"/>
          </ac:spMkLst>
        </pc:spChg>
        <pc:picChg chg="add mod">
          <ac:chgData name="Michaeljon Miller" userId="c575fe5cddd8b8cf" providerId="LiveId" clId="{CB7F37B8-A7A0-D546-9EDD-A5CE49FC36F4}" dt="2018-11-26T00:58:56.077" v="1040" actId="14100"/>
          <ac:picMkLst>
            <pc:docMk/>
            <pc:sldMk cId="1779641598" sldId="289"/>
            <ac:picMk id="6" creationId="{6053A2E2-AADD-BA42-B567-058A8B9DF42B}"/>
          </ac:picMkLst>
        </pc:picChg>
      </pc:sldChg>
      <pc:sldChg chg="addSp delSp modSp">
        <pc:chgData name="Michaeljon Miller" userId="c575fe5cddd8b8cf" providerId="LiveId" clId="{CB7F37B8-A7A0-D546-9EDD-A5CE49FC36F4}" dt="2018-11-25T23:51:26.586" v="442" actId="113"/>
        <pc:sldMkLst>
          <pc:docMk/>
          <pc:sldMk cId="1775824254" sldId="290"/>
        </pc:sldMkLst>
        <pc:spChg chg="mod">
          <ac:chgData name="Michaeljon Miller" userId="c575fe5cddd8b8cf" providerId="LiveId" clId="{CB7F37B8-A7A0-D546-9EDD-A5CE49FC36F4}" dt="2018-11-25T23:39:23.338" v="85" actId="20577"/>
          <ac:spMkLst>
            <pc:docMk/>
            <pc:sldMk cId="1775824254" sldId="290"/>
            <ac:spMk id="2" creationId="{8CA010C3-DEDF-D84D-BDFF-0919243B9E6A}"/>
          </ac:spMkLst>
        </pc:spChg>
        <pc:spChg chg="add del mod">
          <ac:chgData name="Michaeljon Miller" userId="c575fe5cddd8b8cf" providerId="LiveId" clId="{CB7F37B8-A7A0-D546-9EDD-A5CE49FC36F4}" dt="2018-11-25T23:39:51.930" v="86" actId="3680"/>
          <ac:spMkLst>
            <pc:docMk/>
            <pc:sldMk cId="1775824254" sldId="290"/>
            <ac:spMk id="3" creationId="{55C9517A-5B04-7F4D-99F9-950BF2B49190}"/>
          </ac:spMkLst>
        </pc:spChg>
        <pc:spChg chg="del">
          <ac:chgData name="Michaeljon Miller" userId="c575fe5cddd8b8cf" providerId="LiveId" clId="{CB7F37B8-A7A0-D546-9EDD-A5CE49FC36F4}" dt="2018-11-25T23:39:20.303" v="71"/>
          <ac:spMkLst>
            <pc:docMk/>
            <pc:sldMk cId="1775824254" sldId="290"/>
            <ac:spMk id="4" creationId="{0010F500-3A18-7348-9B38-80189F743D2E}"/>
          </ac:spMkLst>
        </pc:spChg>
        <pc:spChg chg="del">
          <ac:chgData name="Michaeljon Miller" userId="c575fe5cddd8b8cf" providerId="LiveId" clId="{CB7F37B8-A7A0-D546-9EDD-A5CE49FC36F4}" dt="2018-11-25T23:39:20.303" v="71"/>
          <ac:spMkLst>
            <pc:docMk/>
            <pc:sldMk cId="1775824254" sldId="290"/>
            <ac:spMk id="5" creationId="{1BE8AFC0-5F56-8E48-9E12-45231462BBD9}"/>
          </ac:spMkLst>
        </pc:spChg>
        <pc:graphicFrameChg chg="add mod modGraphic">
          <ac:chgData name="Michaeljon Miller" userId="c575fe5cddd8b8cf" providerId="LiveId" clId="{CB7F37B8-A7A0-D546-9EDD-A5CE49FC36F4}" dt="2018-11-25T23:51:26.586" v="442" actId="113"/>
          <ac:graphicFrameMkLst>
            <pc:docMk/>
            <pc:sldMk cId="1775824254" sldId="290"/>
            <ac:graphicFrameMk id="6" creationId="{4EAD517E-7CAD-6047-8BFF-D7EA97F8191D}"/>
          </ac:graphicFrameMkLst>
        </pc:graphicFrameChg>
        <pc:picChg chg="add del mod">
          <ac:chgData name="Michaeljon Miller" userId="c575fe5cddd8b8cf" providerId="LiveId" clId="{CB7F37B8-A7A0-D546-9EDD-A5CE49FC36F4}" dt="2018-11-25T23:47:44.190" v="415" actId="478"/>
          <ac:picMkLst>
            <pc:docMk/>
            <pc:sldMk cId="1775824254" sldId="290"/>
            <ac:picMk id="8" creationId="{8BB2E8E4-FA02-9D4B-8730-491F9FECD006}"/>
          </ac:picMkLst>
        </pc:picChg>
      </pc:sldChg>
      <pc:sldChg chg="delSp modSp">
        <pc:chgData name="Michaeljon Miller" userId="c575fe5cddd8b8cf" providerId="LiveId" clId="{CB7F37B8-A7A0-D546-9EDD-A5CE49FC36F4}" dt="2018-11-26T01:11:58" v="1481" actId="14100"/>
        <pc:sldMkLst>
          <pc:docMk/>
          <pc:sldMk cId="3586952787" sldId="291"/>
        </pc:sldMkLst>
        <pc:spChg chg="mod">
          <ac:chgData name="Michaeljon Miller" userId="c575fe5cddd8b8cf" providerId="LiveId" clId="{CB7F37B8-A7A0-D546-9EDD-A5CE49FC36F4}" dt="2018-11-25T23:39:14.623" v="70" actId="20577"/>
          <ac:spMkLst>
            <pc:docMk/>
            <pc:sldMk cId="3586952787" sldId="291"/>
            <ac:spMk id="2" creationId="{98455D0F-8022-D443-9400-236E60083EB4}"/>
          </ac:spMkLst>
        </pc:spChg>
        <pc:spChg chg="del">
          <ac:chgData name="Michaeljon Miller" userId="c575fe5cddd8b8cf" providerId="LiveId" clId="{CB7F37B8-A7A0-D546-9EDD-A5CE49FC36F4}" dt="2018-11-25T23:38:37.818" v="16" actId="478"/>
          <ac:spMkLst>
            <pc:docMk/>
            <pc:sldMk cId="3586952787" sldId="291"/>
            <ac:spMk id="4" creationId="{F7AF399A-F37F-574F-823A-96AD85D2856E}"/>
          </ac:spMkLst>
        </pc:spChg>
        <pc:picChg chg="mod">
          <ac:chgData name="Michaeljon Miller" userId="c575fe5cddd8b8cf" providerId="LiveId" clId="{CB7F37B8-A7A0-D546-9EDD-A5CE49FC36F4}" dt="2018-11-26T01:11:58" v="1481" actId="14100"/>
          <ac:picMkLst>
            <pc:docMk/>
            <pc:sldMk cId="3586952787" sldId="291"/>
            <ac:picMk id="7" creationId="{3551953F-D585-A341-83E6-CE13F14A7F73}"/>
          </ac:picMkLst>
        </pc:picChg>
      </pc:sldChg>
      <pc:sldChg chg="add del">
        <pc:chgData name="Michaeljon Miller" userId="c575fe5cddd8b8cf" providerId="LiveId" clId="{CB7F37B8-A7A0-D546-9EDD-A5CE49FC36F4}" dt="2018-11-25T23:49:10.477" v="417"/>
        <pc:sldMkLst>
          <pc:docMk/>
          <pc:sldMk cId="317439644" sldId="292"/>
        </pc:sldMkLst>
      </pc:sldChg>
      <pc:sldChg chg="delSp del">
        <pc:chgData name="Michaeljon Miller" userId="c575fe5cddd8b8cf" providerId="LiveId" clId="{CB7F37B8-A7A0-D546-9EDD-A5CE49FC36F4}" dt="2018-11-25T23:38:58.477" v="18" actId="2696"/>
        <pc:sldMkLst>
          <pc:docMk/>
          <pc:sldMk cId="1630577740" sldId="292"/>
        </pc:sldMkLst>
        <pc:spChg chg="del">
          <ac:chgData name="Michaeljon Miller" userId="c575fe5cddd8b8cf" providerId="LiveId" clId="{CB7F37B8-A7A0-D546-9EDD-A5CE49FC36F4}" dt="2018-11-25T23:38:53.648" v="17" actId="478"/>
          <ac:spMkLst>
            <pc:docMk/>
            <pc:sldMk cId="1630577740" sldId="292"/>
            <ac:spMk id="4" creationId="{EB114400-EFD0-D047-9B4D-0579BCB57EBF}"/>
          </ac:spMkLst>
        </pc:spChg>
      </pc:sldChg>
      <pc:sldChg chg="del">
        <pc:chgData name="Michaeljon Miller" userId="c575fe5cddd8b8cf" providerId="LiveId" clId="{CB7F37B8-A7A0-D546-9EDD-A5CE49FC36F4}" dt="2018-11-26T01:12:05.046" v="1482" actId="2696"/>
        <pc:sldMkLst>
          <pc:docMk/>
          <pc:sldMk cId="2415410084" sldId="293"/>
        </pc:sldMkLst>
      </pc:sldChg>
      <pc:sldChg chg="modSp">
        <pc:chgData name="Michaeljon Miller" userId="c575fe5cddd8b8cf" providerId="LiveId" clId="{CB7F37B8-A7A0-D546-9EDD-A5CE49FC36F4}" dt="2018-11-27T01:48:42.081" v="2377" actId="12"/>
        <pc:sldMkLst>
          <pc:docMk/>
          <pc:sldMk cId="309932105" sldId="295"/>
        </pc:sldMkLst>
        <pc:spChg chg="mod">
          <ac:chgData name="Michaeljon Miller" userId="c575fe5cddd8b8cf" providerId="LiveId" clId="{CB7F37B8-A7A0-D546-9EDD-A5CE49FC36F4}" dt="2018-11-27T01:48:42.081" v="2377" actId="12"/>
          <ac:spMkLst>
            <pc:docMk/>
            <pc:sldMk cId="309932105" sldId="295"/>
            <ac:spMk id="3" creationId="{479ACBD2-4C43-F54F-9C78-AF44ED4D2C63}"/>
          </ac:spMkLst>
        </pc:spChg>
      </pc:sldChg>
      <pc:sldChg chg="addSp delSp modSp add ord">
        <pc:chgData name="Michaeljon Miller" userId="c575fe5cddd8b8cf" providerId="LiveId" clId="{CB7F37B8-A7A0-D546-9EDD-A5CE49FC36F4}" dt="2018-11-25T23:51:44.884" v="443"/>
        <pc:sldMkLst>
          <pc:docMk/>
          <pc:sldMk cId="1129060860" sldId="296"/>
        </pc:sldMkLst>
        <pc:spChg chg="mod">
          <ac:chgData name="Michaeljon Miller" userId="c575fe5cddd8b8cf" providerId="LiveId" clId="{CB7F37B8-A7A0-D546-9EDD-A5CE49FC36F4}" dt="2018-11-25T23:26:10.671" v="12" actId="20577"/>
          <ac:spMkLst>
            <pc:docMk/>
            <pc:sldMk cId="1129060860" sldId="296"/>
            <ac:spMk id="2" creationId="{4F217A47-45FB-AB46-BBE1-84F0D925B5A7}"/>
          </ac:spMkLst>
        </pc:spChg>
        <pc:spChg chg="del">
          <ac:chgData name="Michaeljon Miller" userId="c575fe5cddd8b8cf" providerId="LiveId" clId="{CB7F37B8-A7A0-D546-9EDD-A5CE49FC36F4}" dt="2018-11-25T23:26:15.549" v="13"/>
          <ac:spMkLst>
            <pc:docMk/>
            <pc:sldMk cId="1129060860" sldId="296"/>
            <ac:spMk id="3" creationId="{FD439624-1BAC-B54B-9543-2691F189192A}"/>
          </ac:spMkLst>
        </pc:spChg>
        <pc:spChg chg="del">
          <ac:chgData name="Michaeljon Miller" userId="c575fe5cddd8b8cf" providerId="LiveId" clId="{CB7F37B8-A7A0-D546-9EDD-A5CE49FC36F4}" dt="2018-11-25T23:26:15.549" v="13"/>
          <ac:spMkLst>
            <pc:docMk/>
            <pc:sldMk cId="1129060860" sldId="296"/>
            <ac:spMk id="4" creationId="{27F85C69-092E-FF4A-A2A9-23982AB0B1D7}"/>
          </ac:spMkLst>
        </pc:spChg>
        <pc:spChg chg="add del mod">
          <ac:chgData name="Michaeljon Miller" userId="c575fe5cddd8b8cf" providerId="LiveId" clId="{CB7F37B8-A7A0-D546-9EDD-A5CE49FC36F4}" dt="2018-11-25T23:26:18.143" v="14"/>
          <ac:spMkLst>
            <pc:docMk/>
            <pc:sldMk cId="1129060860" sldId="296"/>
            <ac:spMk id="5" creationId="{47177882-2E57-284C-A933-0EECC7F79C62}"/>
          </ac:spMkLst>
        </pc:spChg>
        <pc:picChg chg="add mod">
          <ac:chgData name="Michaeljon Miller" userId="c575fe5cddd8b8cf" providerId="LiveId" clId="{CB7F37B8-A7A0-D546-9EDD-A5CE49FC36F4}" dt="2018-11-25T23:26:18.143" v="14"/>
          <ac:picMkLst>
            <pc:docMk/>
            <pc:sldMk cId="1129060860" sldId="296"/>
            <ac:picMk id="6" creationId="{6DC4E461-66E9-874D-BF5B-41A576BB5A36}"/>
          </ac:picMkLst>
        </pc:picChg>
      </pc:sldChg>
      <pc:sldChg chg="addSp delSp modSp add">
        <pc:chgData name="Michaeljon Miller" userId="c575fe5cddd8b8cf" providerId="LiveId" clId="{CB7F37B8-A7A0-D546-9EDD-A5CE49FC36F4}" dt="2018-11-26T01:11:04.329" v="1477" actId="20577"/>
        <pc:sldMkLst>
          <pc:docMk/>
          <pc:sldMk cId="1271971990" sldId="297"/>
        </pc:sldMkLst>
        <pc:spChg chg="mod">
          <ac:chgData name="Michaeljon Miller" userId="c575fe5cddd8b8cf" providerId="LiveId" clId="{CB7F37B8-A7A0-D546-9EDD-A5CE49FC36F4}" dt="2018-11-26T01:00:57.583" v="1065" actId="20577"/>
          <ac:spMkLst>
            <pc:docMk/>
            <pc:sldMk cId="1271971990" sldId="297"/>
            <ac:spMk id="2" creationId="{B6B98261-33F3-1740-96A7-AD21B2DEBA44}"/>
          </ac:spMkLst>
        </pc:spChg>
        <pc:spChg chg="del">
          <ac:chgData name="Michaeljon Miller" userId="c575fe5cddd8b8cf" providerId="LiveId" clId="{CB7F37B8-A7A0-D546-9EDD-A5CE49FC36F4}" dt="2018-11-26T01:01:02.727" v="1066"/>
          <ac:spMkLst>
            <pc:docMk/>
            <pc:sldMk cId="1271971990" sldId="297"/>
            <ac:spMk id="3" creationId="{D6845E9B-75C8-7C43-9A20-71B8FFB0385E}"/>
          </ac:spMkLst>
        </pc:spChg>
        <pc:spChg chg="del">
          <ac:chgData name="Michaeljon Miller" userId="c575fe5cddd8b8cf" providerId="LiveId" clId="{CB7F37B8-A7A0-D546-9EDD-A5CE49FC36F4}" dt="2018-11-26T01:01:02.727" v="1066"/>
          <ac:spMkLst>
            <pc:docMk/>
            <pc:sldMk cId="1271971990" sldId="297"/>
            <ac:spMk id="4" creationId="{391729A6-82D9-5D4E-8A5D-65E4D67E26DC}"/>
          </ac:spMkLst>
        </pc:spChg>
        <pc:spChg chg="add del mod">
          <ac:chgData name="Michaeljon Miller" userId="c575fe5cddd8b8cf" providerId="LiveId" clId="{CB7F37B8-A7A0-D546-9EDD-A5CE49FC36F4}" dt="2018-11-26T01:01:20.974" v="1067" actId="3680"/>
          <ac:spMkLst>
            <pc:docMk/>
            <pc:sldMk cId="1271971990" sldId="297"/>
            <ac:spMk id="5" creationId="{7EDDA47F-4D57-B544-B195-6DFD5FCD8B92}"/>
          </ac:spMkLst>
        </pc:spChg>
        <pc:graphicFrameChg chg="add mod modGraphic">
          <ac:chgData name="Michaeljon Miller" userId="c575fe5cddd8b8cf" providerId="LiveId" clId="{CB7F37B8-A7A0-D546-9EDD-A5CE49FC36F4}" dt="2018-11-26T01:11:04.329" v="1477" actId="20577"/>
          <ac:graphicFrameMkLst>
            <pc:docMk/>
            <pc:sldMk cId="1271971990" sldId="297"/>
            <ac:graphicFrameMk id="6" creationId="{574A57CC-473D-924B-8196-8FE9B549A4E6}"/>
          </ac:graphicFrameMkLst>
        </pc:graphicFrameChg>
      </pc:sldChg>
      <pc:sldChg chg="modSp">
        <pc:chgData name="Michaeljon Miller" userId="c575fe5cddd8b8cf" providerId="LiveId" clId="{CB7F37B8-A7A0-D546-9EDD-A5CE49FC36F4}" dt="2018-11-27T01:06:01.181" v="1913" actId="20577"/>
        <pc:sldMkLst>
          <pc:docMk/>
          <pc:sldMk cId="4123433414" sldId="306"/>
        </pc:sldMkLst>
        <pc:spChg chg="mod">
          <ac:chgData name="Michaeljon Miller" userId="c575fe5cddd8b8cf" providerId="LiveId" clId="{CB7F37B8-A7A0-D546-9EDD-A5CE49FC36F4}" dt="2018-11-27T01:06:01.181" v="1913" actId="20577"/>
          <ac:spMkLst>
            <pc:docMk/>
            <pc:sldMk cId="4123433414" sldId="306"/>
            <ac:spMk id="3" creationId="{9BE67262-CAA6-FB49-8919-F3E1512E1E74}"/>
          </ac:spMkLst>
        </pc:spChg>
      </pc:sldChg>
      <pc:sldChg chg="modSp">
        <pc:chgData name="Michaeljon Miller" userId="c575fe5cddd8b8cf" providerId="LiveId" clId="{CB7F37B8-A7A0-D546-9EDD-A5CE49FC36F4}" dt="2018-11-27T01:07:27.323" v="2255" actId="12"/>
        <pc:sldMkLst>
          <pc:docMk/>
          <pc:sldMk cId="299504840" sldId="307"/>
        </pc:sldMkLst>
        <pc:spChg chg="mod">
          <ac:chgData name="Michaeljon Miller" userId="c575fe5cddd8b8cf" providerId="LiveId" clId="{CB7F37B8-A7A0-D546-9EDD-A5CE49FC36F4}" dt="2018-11-27T01:07:27.323" v="2255" actId="12"/>
          <ac:spMkLst>
            <pc:docMk/>
            <pc:sldMk cId="299504840" sldId="307"/>
            <ac:spMk id="3" creationId="{94B31F2D-BD07-A34C-9196-4A388ACD1C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A87C-312B-7C4A-B50B-6B1B7F9E0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C2471-166F-B74E-A4A7-C73C29E5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8320F9-FFA7-2A4E-9B62-F1653FAB0C50}"/>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5" name="Footer Placeholder 4">
            <a:extLst>
              <a:ext uri="{FF2B5EF4-FFF2-40B4-BE49-F238E27FC236}">
                <a16:creationId xmlns:a16="http://schemas.microsoft.com/office/drawing/2014/main" id="{0EF4E511-35B9-6848-853A-406400A0E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F74DD-FC39-DE43-858F-A018771A98D2}"/>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229956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1B7C-C616-8B43-8BD6-B8F440769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D4B1A-C2E4-8744-AF42-C2BF401052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4AAE3-9B1B-0849-98D3-307E8238A7CD}"/>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5" name="Footer Placeholder 4">
            <a:extLst>
              <a:ext uri="{FF2B5EF4-FFF2-40B4-BE49-F238E27FC236}">
                <a16:creationId xmlns:a16="http://schemas.microsoft.com/office/drawing/2014/main" id="{8BEB50A7-DE88-004D-9EB1-0339EC8D4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21F4B-CB1A-6E48-98BE-D358C3471418}"/>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177652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AC70B-222A-D243-A156-F3A1D0CFCB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BB87F0-347A-4041-B16F-2BD2CCB760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A053B-6A60-3649-A133-4A4CDEB695AA}"/>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5" name="Footer Placeholder 4">
            <a:extLst>
              <a:ext uri="{FF2B5EF4-FFF2-40B4-BE49-F238E27FC236}">
                <a16:creationId xmlns:a16="http://schemas.microsoft.com/office/drawing/2014/main" id="{B688D827-610C-6E47-BFDA-A2AE543E9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A2D25-0BBB-B446-8975-ABC2DC513110}"/>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282830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1B24-7B73-5B48-AA84-069D111D3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3558C-7FE5-FC45-BC12-17D6038FB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29BA1-A54A-3440-AF7A-763BC3551BFE}"/>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5" name="Footer Placeholder 4">
            <a:extLst>
              <a:ext uri="{FF2B5EF4-FFF2-40B4-BE49-F238E27FC236}">
                <a16:creationId xmlns:a16="http://schemas.microsoft.com/office/drawing/2014/main" id="{3A0DE6E8-16A9-814D-8F1F-693A49239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22B57-85AC-3448-A55E-32A984682511}"/>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305453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22B9-2E2B-4644-A617-05A2EE2F4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75FB0-7792-7745-A079-53A92F9E7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23F4A5-649C-BA44-BE7E-4D11266DA104}"/>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5" name="Footer Placeholder 4">
            <a:extLst>
              <a:ext uri="{FF2B5EF4-FFF2-40B4-BE49-F238E27FC236}">
                <a16:creationId xmlns:a16="http://schemas.microsoft.com/office/drawing/2014/main" id="{79C73858-7F9D-3F41-A5E2-D03893367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356C3-DC80-E049-9AB4-7B2EDC905C52}"/>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295574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A2A2-D874-564B-A6E4-C4BD20AB3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A898E-B411-5142-A9A1-6F924EC336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AD98DC-6980-054E-85C0-E293C2E300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BCDDC6-C6ED-5841-9628-6B81C7254887}"/>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6" name="Footer Placeholder 5">
            <a:extLst>
              <a:ext uri="{FF2B5EF4-FFF2-40B4-BE49-F238E27FC236}">
                <a16:creationId xmlns:a16="http://schemas.microsoft.com/office/drawing/2014/main" id="{CF5A784D-DDDA-9144-ACD3-4244E21BF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FDD2F-A3D8-6943-B18E-35C4AE058458}"/>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46165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77DE-5F47-D544-B0FA-AE245A536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0C0EF-ADB3-F241-83EB-C6D0CA361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08AF4B-8B78-7E49-B171-32AB92FC35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29C60D-1132-ED43-9543-57CD3BFDC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599864-1E3A-8644-8844-2006E09225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F3A9A8-FC00-434F-9369-2EA45BD40BB5}"/>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8" name="Footer Placeholder 7">
            <a:extLst>
              <a:ext uri="{FF2B5EF4-FFF2-40B4-BE49-F238E27FC236}">
                <a16:creationId xmlns:a16="http://schemas.microsoft.com/office/drawing/2014/main" id="{7BA4A6CD-E2C0-E74C-BC9F-EC345BAB22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E91CC9-FDB3-A946-8652-C31B23DE7A6A}"/>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23741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70DF-B1BC-8E43-8EA3-EECD9E7D1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E326E6-DF90-474C-8A7E-15BD8EE4850C}"/>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4" name="Footer Placeholder 3">
            <a:extLst>
              <a:ext uri="{FF2B5EF4-FFF2-40B4-BE49-F238E27FC236}">
                <a16:creationId xmlns:a16="http://schemas.microsoft.com/office/drawing/2014/main" id="{A1ADE8CA-231E-6C45-A9FF-8636491F4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3CF4C-8785-4842-8251-1CA55B4543AF}"/>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292968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24A53-8938-034E-8840-5A6D1B37B92E}"/>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3" name="Footer Placeholder 2">
            <a:extLst>
              <a:ext uri="{FF2B5EF4-FFF2-40B4-BE49-F238E27FC236}">
                <a16:creationId xmlns:a16="http://schemas.microsoft.com/office/drawing/2014/main" id="{973BE6F4-9CC5-464C-92AC-200C829B9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227AC0-9027-544C-971B-C64C36045B11}"/>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2685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365-622E-E441-8F1E-94DCDDA31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B212D8-B08C-084B-AA6B-A4784FABC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9CEC3A-C280-1646-8825-D91DD4265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50C8C9-2A33-4343-9BB5-590F65109AF5}"/>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6" name="Footer Placeholder 5">
            <a:extLst>
              <a:ext uri="{FF2B5EF4-FFF2-40B4-BE49-F238E27FC236}">
                <a16:creationId xmlns:a16="http://schemas.microsoft.com/office/drawing/2014/main" id="{6BD7430B-1B57-0E46-90F2-1A668DB99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BA711-62CB-9145-B46A-2809819EBF45}"/>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348601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E2EE-C403-C440-BC94-94C7B10C8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0DF60-B840-2849-B190-75764F93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CB7FED-C89E-E940-BA68-8D9E23E03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9323E-DEE8-7C40-B2EB-DB1AC86BD0E2}"/>
              </a:ext>
            </a:extLst>
          </p:cNvPr>
          <p:cNvSpPr>
            <a:spLocks noGrp="1"/>
          </p:cNvSpPr>
          <p:nvPr>
            <p:ph type="dt" sz="half" idx="10"/>
          </p:nvPr>
        </p:nvSpPr>
        <p:spPr/>
        <p:txBody>
          <a:bodyPr/>
          <a:lstStyle/>
          <a:p>
            <a:fld id="{4CC7018A-D081-4D45-9D10-DD1AB1C1B6AB}" type="datetimeFigureOut">
              <a:rPr lang="en-US" smtClean="0"/>
              <a:t>11/26/18</a:t>
            </a:fld>
            <a:endParaRPr lang="en-US"/>
          </a:p>
        </p:txBody>
      </p:sp>
      <p:sp>
        <p:nvSpPr>
          <p:cNvPr id="6" name="Footer Placeholder 5">
            <a:extLst>
              <a:ext uri="{FF2B5EF4-FFF2-40B4-BE49-F238E27FC236}">
                <a16:creationId xmlns:a16="http://schemas.microsoft.com/office/drawing/2014/main" id="{2E73297B-4B47-F741-9A82-EFCC4EA00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12D9-A86F-7248-B57C-E794FCC118C0}"/>
              </a:ext>
            </a:extLst>
          </p:cNvPr>
          <p:cNvSpPr>
            <a:spLocks noGrp="1"/>
          </p:cNvSpPr>
          <p:nvPr>
            <p:ph type="sldNum" sz="quarter" idx="12"/>
          </p:nvPr>
        </p:nvSpPr>
        <p:spPr/>
        <p:txBody>
          <a:bodyPr/>
          <a:lstStyle/>
          <a:p>
            <a:fld id="{E66B7814-26F2-E248-A7A6-5DB5CF45FD29}" type="slidenum">
              <a:rPr lang="en-US" smtClean="0"/>
              <a:t>‹#›</a:t>
            </a:fld>
            <a:endParaRPr lang="en-US"/>
          </a:p>
        </p:txBody>
      </p:sp>
    </p:spTree>
    <p:extLst>
      <p:ext uri="{BB962C8B-B14F-4D97-AF65-F5344CB8AC3E}">
        <p14:creationId xmlns:p14="http://schemas.microsoft.com/office/powerpoint/2010/main" val="185273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966B7-DA2B-5647-9A67-63F5BD91B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F18F1-036F-F44C-85AD-E97DB9462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080F2-884C-A743-8870-39E535DDC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7018A-D081-4D45-9D10-DD1AB1C1B6AB}" type="datetimeFigureOut">
              <a:rPr lang="en-US" smtClean="0"/>
              <a:t>11/26/18</a:t>
            </a:fld>
            <a:endParaRPr lang="en-US"/>
          </a:p>
        </p:txBody>
      </p:sp>
      <p:sp>
        <p:nvSpPr>
          <p:cNvPr id="5" name="Footer Placeholder 4">
            <a:extLst>
              <a:ext uri="{FF2B5EF4-FFF2-40B4-BE49-F238E27FC236}">
                <a16:creationId xmlns:a16="http://schemas.microsoft.com/office/drawing/2014/main" id="{92F19DDF-46E3-B941-9914-B37C86BD8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0CDCAB-1772-E641-8670-A4727788F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B7814-26F2-E248-A7A6-5DB5CF45FD29}" type="slidenum">
              <a:rPr lang="en-US" smtClean="0"/>
              <a:t>‹#›</a:t>
            </a:fld>
            <a:endParaRPr lang="en-US"/>
          </a:p>
        </p:txBody>
      </p:sp>
    </p:spTree>
    <p:extLst>
      <p:ext uri="{BB962C8B-B14F-4D97-AF65-F5344CB8AC3E}">
        <p14:creationId xmlns:p14="http://schemas.microsoft.com/office/powerpoint/2010/main" val="183886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https://www.youtube.com/embed/Car4IlhY3_0?feature=oembed"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https://www.youtube.com/embed/6TbyXq3XHSc?feature=oemb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5100</a:t>
            </a:r>
          </a:p>
        </p:txBody>
      </p:sp>
      <p:sp>
        <p:nvSpPr>
          <p:cNvPr id="3" name="Subtitle 2"/>
          <p:cNvSpPr>
            <a:spLocks noGrp="1"/>
          </p:cNvSpPr>
          <p:nvPr>
            <p:ph type="subTitle" idx="1"/>
          </p:nvPr>
        </p:nvSpPr>
        <p:spPr/>
        <p:txBody>
          <a:bodyPr/>
          <a:lstStyle/>
          <a:p>
            <a:r>
              <a:rPr lang="en-US" dirty="0"/>
              <a:t>Nov 19 – </a:t>
            </a:r>
            <a:r>
              <a:rPr lang="en-US"/>
              <a:t>Finding the Voice </a:t>
            </a:r>
            <a:r>
              <a:rPr lang="en-US" dirty="0"/>
              <a:t>of the User</a:t>
            </a:r>
          </a:p>
        </p:txBody>
      </p:sp>
    </p:spTree>
    <p:extLst>
      <p:ext uri="{BB962C8B-B14F-4D97-AF65-F5344CB8AC3E}">
        <p14:creationId xmlns:p14="http://schemas.microsoft.com/office/powerpoint/2010/main" val="172929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7A47-45FB-AB46-BBE1-84F0D925B5A7}"/>
              </a:ext>
            </a:extLst>
          </p:cNvPr>
          <p:cNvSpPr>
            <a:spLocks noGrp="1"/>
          </p:cNvSpPr>
          <p:nvPr>
            <p:ph type="title"/>
          </p:nvPr>
        </p:nvSpPr>
        <p:spPr/>
        <p:txBody>
          <a:bodyPr/>
          <a:lstStyle/>
          <a:p>
            <a:r>
              <a:rPr lang="en-US" dirty="0"/>
              <a:t>Pseudocode</a:t>
            </a:r>
          </a:p>
        </p:txBody>
      </p:sp>
      <p:pic>
        <p:nvPicPr>
          <p:cNvPr id="6" name="Content Placeholder 5">
            <a:extLst>
              <a:ext uri="{FF2B5EF4-FFF2-40B4-BE49-F238E27FC236}">
                <a16:creationId xmlns:a16="http://schemas.microsoft.com/office/drawing/2014/main" id="{6DC4E461-66E9-874D-BF5B-41A576BB5A36}"/>
              </a:ext>
            </a:extLst>
          </p:cNvPr>
          <p:cNvPicPr>
            <a:picLocks noGrp="1" noChangeAspect="1"/>
          </p:cNvPicPr>
          <p:nvPr>
            <p:ph idx="1"/>
          </p:nvPr>
        </p:nvPicPr>
        <p:blipFill>
          <a:blip r:embed="rId2"/>
          <a:stretch>
            <a:fillRect/>
          </a:stretch>
        </p:blipFill>
        <p:spPr>
          <a:xfrm>
            <a:off x="838200" y="2732826"/>
            <a:ext cx="10515600" cy="2536936"/>
          </a:xfrm>
          <a:prstGeom prst="rect">
            <a:avLst/>
          </a:prstGeom>
        </p:spPr>
      </p:pic>
    </p:spTree>
    <p:extLst>
      <p:ext uri="{BB962C8B-B14F-4D97-AF65-F5344CB8AC3E}">
        <p14:creationId xmlns:p14="http://schemas.microsoft.com/office/powerpoint/2010/main" val="112906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EA36-4450-2F4C-A9D7-DCD562C7FB19}"/>
              </a:ext>
            </a:extLst>
          </p:cNvPr>
          <p:cNvSpPr>
            <a:spLocks noGrp="1"/>
          </p:cNvSpPr>
          <p:nvPr>
            <p:ph type="title"/>
          </p:nvPr>
        </p:nvSpPr>
        <p:spPr/>
        <p:txBody>
          <a:bodyPr/>
          <a:lstStyle/>
          <a:p>
            <a:r>
              <a:rPr lang="en-US" dirty="0"/>
              <a:t>State transition diagrams</a:t>
            </a:r>
          </a:p>
        </p:txBody>
      </p:sp>
      <p:sp>
        <p:nvSpPr>
          <p:cNvPr id="4" name="Content Placeholder 3">
            <a:extLst>
              <a:ext uri="{FF2B5EF4-FFF2-40B4-BE49-F238E27FC236}">
                <a16:creationId xmlns:a16="http://schemas.microsoft.com/office/drawing/2014/main" id="{217D0FE7-29F1-D24A-84FD-13121AD2CE08}"/>
              </a:ext>
            </a:extLst>
          </p:cNvPr>
          <p:cNvSpPr>
            <a:spLocks noGrp="1"/>
          </p:cNvSpPr>
          <p:nvPr>
            <p:ph sz="half" idx="1"/>
          </p:nvPr>
        </p:nvSpPr>
        <p:spPr/>
        <p:txBody>
          <a:bodyPr>
            <a:normAutofit/>
          </a:bodyPr>
          <a:lstStyle/>
          <a:p>
            <a:pPr marL="0" indent="0">
              <a:buNone/>
            </a:pPr>
            <a:r>
              <a:rPr lang="en-US" sz="2000" dirty="0"/>
              <a:t>After On is pushed but before Off is pushed, the system is termed “powered on”</a:t>
            </a:r>
          </a:p>
          <a:p>
            <a:pPr marL="0" indent="0">
              <a:buNone/>
            </a:pPr>
            <a:r>
              <a:rPr lang="en-US" sz="2000" dirty="0"/>
              <a:t>After Off is pushed but before On is pushed, the system is termed “powered off” and no lights shall be lit</a:t>
            </a:r>
          </a:p>
          <a:p>
            <a:pPr marL="0" indent="0">
              <a:buNone/>
            </a:pPr>
            <a:r>
              <a:rPr lang="en-US" sz="2000" dirty="0"/>
              <a:t>Since the most recent On press, if Count has been pressed an odd number of times, Odd shall be lit</a:t>
            </a:r>
          </a:p>
          <a:p>
            <a:pPr marL="0" indent="0">
              <a:buNone/>
            </a:pPr>
            <a:r>
              <a:rPr lang="en-US" sz="2000" dirty="0"/>
              <a:t>Since the most recent On press, if Count has been pressed an even number of times, Even shall be lit</a:t>
            </a:r>
          </a:p>
          <a:p>
            <a:pPr marL="0" indent="0">
              <a:buNone/>
            </a:pPr>
            <a:r>
              <a:rPr lang="en-US" sz="2000" dirty="0"/>
              <a:t>If either light burns out, the other light shall flash every one second</a:t>
            </a:r>
          </a:p>
        </p:txBody>
      </p:sp>
      <p:pic>
        <p:nvPicPr>
          <p:cNvPr id="6" name="Content Placeholder 5">
            <a:extLst>
              <a:ext uri="{FF2B5EF4-FFF2-40B4-BE49-F238E27FC236}">
                <a16:creationId xmlns:a16="http://schemas.microsoft.com/office/drawing/2014/main" id="{6053A2E2-AADD-BA42-B567-058A8B9DF42B}"/>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6538319" y="1825625"/>
            <a:ext cx="4815481" cy="4351338"/>
          </a:xfrm>
        </p:spPr>
      </p:pic>
    </p:spTree>
    <p:extLst>
      <p:ext uri="{BB962C8B-B14F-4D97-AF65-F5344CB8AC3E}">
        <p14:creationId xmlns:p14="http://schemas.microsoft.com/office/powerpoint/2010/main" val="177964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8261-33F3-1740-96A7-AD21B2DEBA44}"/>
              </a:ext>
            </a:extLst>
          </p:cNvPr>
          <p:cNvSpPr>
            <a:spLocks noGrp="1"/>
          </p:cNvSpPr>
          <p:nvPr>
            <p:ph type="title"/>
          </p:nvPr>
        </p:nvSpPr>
        <p:spPr/>
        <p:txBody>
          <a:bodyPr/>
          <a:lstStyle/>
          <a:p>
            <a:r>
              <a:rPr lang="en-US" dirty="0"/>
              <a:t>State transition matrix</a:t>
            </a:r>
          </a:p>
        </p:txBody>
      </p:sp>
      <p:graphicFrame>
        <p:nvGraphicFramePr>
          <p:cNvPr id="6" name="Content Placeholder 5">
            <a:extLst>
              <a:ext uri="{FF2B5EF4-FFF2-40B4-BE49-F238E27FC236}">
                <a16:creationId xmlns:a16="http://schemas.microsoft.com/office/drawing/2014/main" id="{574A57CC-473D-924B-8196-8FE9B549A4E6}"/>
              </a:ext>
            </a:extLst>
          </p:cNvPr>
          <p:cNvGraphicFramePr>
            <a:graphicFrameLocks noGrp="1"/>
          </p:cNvGraphicFramePr>
          <p:nvPr>
            <p:ph idx="1"/>
            <p:extLst>
              <p:ext uri="{D42A27DB-BD31-4B8C-83A1-F6EECF244321}">
                <p14:modId xmlns:p14="http://schemas.microsoft.com/office/powerpoint/2010/main" val="706011671"/>
              </p:ext>
            </p:extLst>
          </p:nvPr>
        </p:nvGraphicFramePr>
        <p:xfrm>
          <a:off x="838200" y="1825625"/>
          <a:ext cx="10515604" cy="4211320"/>
        </p:xfrm>
        <a:graphic>
          <a:graphicData uri="http://schemas.openxmlformats.org/drawingml/2006/table">
            <a:tbl>
              <a:tblPr>
                <a:tableStyleId>{5C22544A-7EE6-4342-B048-85BDC9FD1C3A}</a:tableStyleId>
              </a:tblPr>
              <a:tblGrid>
                <a:gridCol w="1783080">
                  <a:extLst>
                    <a:ext uri="{9D8B030D-6E8A-4147-A177-3AD203B41FA5}">
                      <a16:colId xmlns:a16="http://schemas.microsoft.com/office/drawing/2014/main" val="1876889626"/>
                    </a:ext>
                  </a:extLst>
                </a:gridCol>
                <a:gridCol w="1446059">
                  <a:extLst>
                    <a:ext uri="{9D8B030D-6E8A-4147-A177-3AD203B41FA5}">
                      <a16:colId xmlns:a16="http://schemas.microsoft.com/office/drawing/2014/main" val="1655103286"/>
                    </a:ext>
                  </a:extLst>
                </a:gridCol>
                <a:gridCol w="1446059">
                  <a:extLst>
                    <a:ext uri="{9D8B030D-6E8A-4147-A177-3AD203B41FA5}">
                      <a16:colId xmlns:a16="http://schemas.microsoft.com/office/drawing/2014/main" val="2139872409"/>
                    </a:ext>
                  </a:extLst>
                </a:gridCol>
                <a:gridCol w="1446059">
                  <a:extLst>
                    <a:ext uri="{9D8B030D-6E8A-4147-A177-3AD203B41FA5}">
                      <a16:colId xmlns:a16="http://schemas.microsoft.com/office/drawing/2014/main" val="559658985"/>
                    </a:ext>
                  </a:extLst>
                </a:gridCol>
                <a:gridCol w="1446059">
                  <a:extLst>
                    <a:ext uri="{9D8B030D-6E8A-4147-A177-3AD203B41FA5}">
                      <a16:colId xmlns:a16="http://schemas.microsoft.com/office/drawing/2014/main" val="1207733924"/>
                    </a:ext>
                  </a:extLst>
                </a:gridCol>
                <a:gridCol w="1446059">
                  <a:extLst>
                    <a:ext uri="{9D8B030D-6E8A-4147-A177-3AD203B41FA5}">
                      <a16:colId xmlns:a16="http://schemas.microsoft.com/office/drawing/2014/main" val="2978764278"/>
                    </a:ext>
                  </a:extLst>
                </a:gridCol>
                <a:gridCol w="1502229">
                  <a:extLst>
                    <a:ext uri="{9D8B030D-6E8A-4147-A177-3AD203B41FA5}">
                      <a16:colId xmlns:a16="http://schemas.microsoft.com/office/drawing/2014/main" val="1680910789"/>
                    </a:ext>
                  </a:extLst>
                </a:gridCol>
              </a:tblGrid>
              <a:tr h="370840">
                <a:tc>
                  <a:txBody>
                    <a:bodyPr/>
                    <a:lstStyle/>
                    <a:p>
                      <a:pPr algn="ctr"/>
                      <a:endParaRPr lang="en-US" b="1" dirty="0">
                        <a:solidFill>
                          <a:schemeClr val="bg1"/>
                        </a:solidFill>
                      </a:endParaRPr>
                    </a:p>
                  </a:txBody>
                  <a:tcPr>
                    <a:solidFill>
                      <a:schemeClr val="tx1"/>
                    </a:solidFill>
                  </a:tcPr>
                </a:tc>
                <a:tc gridSpan="5">
                  <a:txBody>
                    <a:bodyPr/>
                    <a:lstStyle/>
                    <a:p>
                      <a:pPr algn="ctr"/>
                      <a:r>
                        <a:rPr lang="en-US" b="1" dirty="0">
                          <a:solidFill>
                            <a:schemeClr val="bg1"/>
                          </a:solidFill>
                        </a:rPr>
                        <a:t>Event</a:t>
                      </a:r>
                    </a:p>
                  </a:txBody>
                  <a:tcPr>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b="1" dirty="0">
                        <a:solidFill>
                          <a:schemeClr val="bg1"/>
                        </a:solidFill>
                      </a:endParaRPr>
                    </a:p>
                  </a:txBody>
                  <a:tcPr>
                    <a:solidFill>
                      <a:schemeClr val="tx1"/>
                    </a:solidFill>
                  </a:tcPr>
                </a:tc>
                <a:extLst>
                  <a:ext uri="{0D108BD9-81ED-4DB2-BD59-A6C34878D82A}">
                    <a16:rowId xmlns:a16="http://schemas.microsoft.com/office/drawing/2014/main" val="3593737917"/>
                  </a:ext>
                </a:extLst>
              </a:tr>
              <a:tr h="640080">
                <a:tc>
                  <a:txBody>
                    <a:bodyPr/>
                    <a:lstStyle/>
                    <a:p>
                      <a:r>
                        <a:rPr lang="en-US" b="1" dirty="0">
                          <a:solidFill>
                            <a:schemeClr val="bg1"/>
                          </a:solidFill>
                        </a:rPr>
                        <a:t>State</a:t>
                      </a:r>
                    </a:p>
                  </a:txBody>
                  <a:tcPr>
                    <a:solidFill>
                      <a:schemeClr val="tx1"/>
                    </a:solidFill>
                  </a:tcPr>
                </a:tc>
                <a:tc>
                  <a:txBody>
                    <a:bodyPr/>
                    <a:lstStyle/>
                    <a:p>
                      <a:pPr algn="ctr"/>
                      <a:r>
                        <a:rPr lang="en-US" sz="1600" b="1" dirty="0">
                          <a:solidFill>
                            <a:schemeClr val="bg1"/>
                          </a:solidFill>
                        </a:rPr>
                        <a:t>On press</a:t>
                      </a:r>
                    </a:p>
                  </a:txBody>
                  <a:tcPr>
                    <a:solidFill>
                      <a:schemeClr val="tx1"/>
                    </a:solidFill>
                  </a:tcPr>
                </a:tc>
                <a:tc>
                  <a:txBody>
                    <a:bodyPr/>
                    <a:lstStyle/>
                    <a:p>
                      <a:pPr algn="ctr"/>
                      <a:r>
                        <a:rPr lang="en-US" sz="1600" b="1" dirty="0">
                          <a:solidFill>
                            <a:schemeClr val="bg1"/>
                          </a:solidFill>
                        </a:rPr>
                        <a:t>Off press</a:t>
                      </a:r>
                    </a:p>
                  </a:txBody>
                  <a:tcPr>
                    <a:solidFill>
                      <a:schemeClr val="tx1"/>
                    </a:solidFill>
                  </a:tcPr>
                </a:tc>
                <a:tc>
                  <a:txBody>
                    <a:bodyPr/>
                    <a:lstStyle/>
                    <a:p>
                      <a:pPr algn="ctr"/>
                      <a:r>
                        <a:rPr lang="en-US" sz="1600" b="1" dirty="0">
                          <a:solidFill>
                            <a:schemeClr val="bg1"/>
                          </a:solidFill>
                        </a:rPr>
                        <a:t>Count press</a:t>
                      </a:r>
                    </a:p>
                  </a:txBody>
                  <a:tcPr>
                    <a:solidFill>
                      <a:schemeClr val="tx1"/>
                    </a:solidFill>
                  </a:tcPr>
                </a:tc>
                <a:tc>
                  <a:txBody>
                    <a:bodyPr/>
                    <a:lstStyle/>
                    <a:p>
                      <a:pPr algn="ctr"/>
                      <a:r>
                        <a:rPr lang="en-US" sz="1600" b="1" dirty="0">
                          <a:solidFill>
                            <a:schemeClr val="bg1"/>
                          </a:solidFill>
                        </a:rPr>
                        <a:t>Bulb burns out</a:t>
                      </a:r>
                    </a:p>
                  </a:txBody>
                  <a:tcPr>
                    <a:solidFill>
                      <a:schemeClr val="tx1"/>
                    </a:solidFill>
                  </a:tcPr>
                </a:tc>
                <a:tc>
                  <a:txBody>
                    <a:bodyPr/>
                    <a:lstStyle/>
                    <a:p>
                      <a:pPr algn="ctr"/>
                      <a:r>
                        <a:rPr lang="en-US" sz="1600" b="1" dirty="0">
                          <a:solidFill>
                            <a:schemeClr val="bg1"/>
                          </a:solidFill>
                        </a:rPr>
                        <a:t>Every second</a:t>
                      </a:r>
                    </a:p>
                  </a:txBody>
                  <a:tcPr>
                    <a:solidFill>
                      <a:schemeClr val="tx1"/>
                    </a:solidFill>
                  </a:tcPr>
                </a:tc>
                <a:tc>
                  <a:txBody>
                    <a:bodyPr/>
                    <a:lstStyle/>
                    <a:p>
                      <a:pPr algn="ctr"/>
                      <a:r>
                        <a:rPr lang="en-US" sz="1600" b="1" dirty="0">
                          <a:solidFill>
                            <a:schemeClr val="bg1"/>
                          </a:solidFill>
                        </a:rPr>
                        <a:t>Output</a:t>
                      </a:r>
                    </a:p>
                  </a:txBody>
                  <a:tcPr>
                    <a:solidFill>
                      <a:schemeClr val="tx1"/>
                    </a:solidFill>
                  </a:tcPr>
                </a:tc>
                <a:extLst>
                  <a:ext uri="{0D108BD9-81ED-4DB2-BD59-A6C34878D82A}">
                    <a16:rowId xmlns:a16="http://schemas.microsoft.com/office/drawing/2014/main" val="1126471987"/>
                  </a:ext>
                </a:extLst>
              </a:tr>
              <a:tr h="640080">
                <a:tc>
                  <a:txBody>
                    <a:bodyPr/>
                    <a:lstStyle/>
                    <a:p>
                      <a:r>
                        <a:rPr lang="en-US" sz="1600" i="1" dirty="0"/>
                        <a:t>Off</a:t>
                      </a:r>
                    </a:p>
                  </a:txBody>
                  <a:tcPr/>
                </a:tc>
                <a:tc>
                  <a:txBody>
                    <a:bodyPr/>
                    <a:lstStyle/>
                    <a:p>
                      <a:pPr algn="ctr"/>
                      <a:r>
                        <a:rPr lang="en-US" dirty="0"/>
                        <a:t>Even Lit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Both off</a:t>
                      </a:r>
                    </a:p>
                  </a:txBody>
                  <a:tcPr/>
                </a:tc>
                <a:extLst>
                  <a:ext uri="{0D108BD9-81ED-4DB2-BD59-A6C34878D82A}">
                    <a16:rowId xmlns:a16="http://schemas.microsoft.com/office/drawing/2014/main" val="4181103656"/>
                  </a:ext>
                </a:extLst>
              </a:tr>
              <a:tr h="640080">
                <a:tc>
                  <a:txBody>
                    <a:bodyPr/>
                    <a:lstStyle/>
                    <a:p>
                      <a:r>
                        <a:rPr lang="en-US" sz="1600" i="1" dirty="0"/>
                        <a:t>Even Lit</a:t>
                      </a:r>
                    </a:p>
                  </a:txBody>
                  <a:tcPr/>
                </a:tc>
                <a:tc>
                  <a:txBody>
                    <a:bodyPr/>
                    <a:lstStyle/>
                    <a:p>
                      <a:pPr algn="ctr"/>
                      <a:r>
                        <a:rPr lang="en-US" dirty="0"/>
                        <a:t>--</a:t>
                      </a:r>
                    </a:p>
                  </a:txBody>
                  <a:tcPr/>
                </a:tc>
                <a:tc>
                  <a:txBody>
                    <a:bodyPr/>
                    <a:lstStyle/>
                    <a:p>
                      <a:pPr algn="ctr"/>
                      <a:r>
                        <a:rPr lang="en-US" dirty="0"/>
                        <a:t>Off</a:t>
                      </a:r>
                    </a:p>
                  </a:txBody>
                  <a:tcPr/>
                </a:tc>
                <a:tc>
                  <a:txBody>
                    <a:bodyPr/>
                    <a:lstStyle/>
                    <a:p>
                      <a:pPr algn="ctr"/>
                      <a:r>
                        <a:rPr lang="en-US" dirty="0"/>
                        <a:t>Odd Lit</a:t>
                      </a:r>
                    </a:p>
                  </a:txBody>
                  <a:tcPr/>
                </a:tc>
                <a:tc>
                  <a:txBody>
                    <a:bodyPr/>
                    <a:lstStyle/>
                    <a:p>
                      <a:pPr algn="ctr"/>
                      <a:r>
                        <a:rPr lang="en-US" dirty="0"/>
                        <a:t>Light out / Even Lit</a:t>
                      </a:r>
                    </a:p>
                  </a:txBody>
                  <a:tcPr/>
                </a:tc>
                <a:tc>
                  <a:txBody>
                    <a:bodyPr/>
                    <a:lstStyle/>
                    <a:p>
                      <a:pPr algn="ctr"/>
                      <a:r>
                        <a:rPr lang="en-US" dirty="0"/>
                        <a:t>--</a:t>
                      </a:r>
                    </a:p>
                  </a:txBody>
                  <a:tcPr/>
                </a:tc>
                <a:tc>
                  <a:txBody>
                    <a:bodyPr/>
                    <a:lstStyle/>
                    <a:p>
                      <a:pPr algn="ctr"/>
                      <a:r>
                        <a:rPr lang="en-US" dirty="0"/>
                        <a:t>Even Lit</a:t>
                      </a:r>
                    </a:p>
                  </a:txBody>
                  <a:tcPr/>
                </a:tc>
                <a:extLst>
                  <a:ext uri="{0D108BD9-81ED-4DB2-BD59-A6C34878D82A}">
                    <a16:rowId xmlns:a16="http://schemas.microsoft.com/office/drawing/2014/main" val="3990657381"/>
                  </a:ext>
                </a:extLst>
              </a:tr>
              <a:tr h="640080">
                <a:tc>
                  <a:txBody>
                    <a:bodyPr/>
                    <a:lstStyle/>
                    <a:p>
                      <a:r>
                        <a:rPr lang="en-US" sz="1600" i="1" dirty="0"/>
                        <a:t>Odd Lit</a:t>
                      </a:r>
                    </a:p>
                  </a:txBody>
                  <a:tcPr/>
                </a:tc>
                <a:tc>
                  <a:txBody>
                    <a:bodyPr/>
                    <a:lstStyle/>
                    <a:p>
                      <a:pPr algn="ctr"/>
                      <a:r>
                        <a:rPr lang="en-US" dirty="0"/>
                        <a:t>--</a:t>
                      </a:r>
                    </a:p>
                  </a:txBody>
                  <a:tcPr/>
                </a:tc>
                <a:tc>
                  <a:txBody>
                    <a:bodyPr/>
                    <a:lstStyle/>
                    <a:p>
                      <a:pPr algn="ctr"/>
                      <a:r>
                        <a:rPr lang="en-US" dirty="0"/>
                        <a:t>Off</a:t>
                      </a:r>
                    </a:p>
                  </a:txBody>
                  <a:tcPr/>
                </a:tc>
                <a:tc>
                  <a:txBody>
                    <a:bodyPr/>
                    <a:lstStyle/>
                    <a:p>
                      <a:pPr algn="ctr"/>
                      <a:r>
                        <a:rPr lang="en-US" dirty="0"/>
                        <a:t>Even Lit</a:t>
                      </a:r>
                    </a:p>
                  </a:txBody>
                  <a:tcPr/>
                </a:tc>
                <a:tc>
                  <a:txBody>
                    <a:bodyPr/>
                    <a:lstStyle/>
                    <a:p>
                      <a:pPr algn="ctr"/>
                      <a:r>
                        <a:rPr lang="en-US" dirty="0"/>
                        <a:t>Light out / Odd Lit</a:t>
                      </a:r>
                    </a:p>
                  </a:txBody>
                  <a:tcPr/>
                </a:tc>
                <a:tc>
                  <a:txBody>
                    <a:bodyPr/>
                    <a:lstStyle/>
                    <a:p>
                      <a:pPr algn="ctr"/>
                      <a:r>
                        <a:rPr lang="en-US" dirty="0"/>
                        <a:t>--</a:t>
                      </a:r>
                    </a:p>
                  </a:txBody>
                  <a:tcPr/>
                </a:tc>
                <a:tc>
                  <a:txBody>
                    <a:bodyPr/>
                    <a:lstStyle/>
                    <a:p>
                      <a:pPr algn="ctr"/>
                      <a:r>
                        <a:rPr lang="en-US" dirty="0"/>
                        <a:t>Odd Lit</a:t>
                      </a:r>
                    </a:p>
                  </a:txBody>
                  <a:tcPr/>
                </a:tc>
                <a:extLst>
                  <a:ext uri="{0D108BD9-81ED-4DB2-BD59-A6C34878D82A}">
                    <a16:rowId xmlns:a16="http://schemas.microsoft.com/office/drawing/2014/main" val="3085028520"/>
                  </a:ext>
                </a:extLst>
              </a:tr>
              <a:tr h="640080">
                <a:tc>
                  <a:txBody>
                    <a:bodyPr/>
                    <a:lstStyle/>
                    <a:p>
                      <a:r>
                        <a:rPr lang="en-US" sz="1600" i="1" dirty="0"/>
                        <a:t>Light out  / Even Lit</a:t>
                      </a:r>
                    </a:p>
                  </a:txBody>
                  <a:tcPr/>
                </a:tc>
                <a:tc>
                  <a:txBody>
                    <a:bodyPr/>
                    <a:lstStyle/>
                    <a:p>
                      <a:pPr algn="ctr"/>
                      <a:r>
                        <a:rPr lang="en-US" dirty="0"/>
                        <a:t>--</a:t>
                      </a:r>
                    </a:p>
                  </a:txBody>
                  <a:tcPr/>
                </a:tc>
                <a:tc>
                  <a:txBody>
                    <a:bodyPr/>
                    <a:lstStyle/>
                    <a:p>
                      <a:pPr algn="ctr"/>
                      <a:r>
                        <a:rPr lang="en-US" dirty="0"/>
                        <a:t>Off</a:t>
                      </a:r>
                    </a:p>
                  </a:txBody>
                  <a:tcPr/>
                </a:tc>
                <a:tc>
                  <a:txBody>
                    <a:bodyPr/>
                    <a:lstStyle/>
                    <a:p>
                      <a:pPr algn="ctr"/>
                      <a:r>
                        <a:rPr lang="en-US" dirty="0"/>
                        <a:t>--</a:t>
                      </a:r>
                    </a:p>
                  </a:txBody>
                  <a:tcPr/>
                </a:tc>
                <a:tc>
                  <a:txBody>
                    <a:bodyPr/>
                    <a:lstStyle/>
                    <a:p>
                      <a:pPr algn="ctr"/>
                      <a:r>
                        <a:rPr lang="en-US" dirty="0"/>
                        <a:t>Off</a:t>
                      </a:r>
                    </a:p>
                  </a:txBody>
                  <a:tcPr/>
                </a:tc>
                <a:tc>
                  <a:txBody>
                    <a:bodyPr/>
                    <a:lstStyle/>
                    <a:p>
                      <a:pPr algn="ctr"/>
                      <a:r>
                        <a:rPr lang="en-US" dirty="0"/>
                        <a:t>Light out / Odd Lit</a:t>
                      </a:r>
                    </a:p>
                  </a:txBody>
                  <a:tcPr/>
                </a:tc>
                <a:tc>
                  <a:txBody>
                    <a:bodyPr/>
                    <a:lstStyle/>
                    <a:p>
                      <a:pPr algn="ctr"/>
                      <a:r>
                        <a:rPr lang="en-US" dirty="0"/>
                        <a:t>Even Lit</a:t>
                      </a:r>
                    </a:p>
                  </a:txBody>
                  <a:tcPr/>
                </a:tc>
                <a:extLst>
                  <a:ext uri="{0D108BD9-81ED-4DB2-BD59-A6C34878D82A}">
                    <a16:rowId xmlns:a16="http://schemas.microsoft.com/office/drawing/2014/main" val="2304480937"/>
                  </a:ext>
                </a:extLst>
              </a:tr>
              <a:tr h="640080">
                <a:tc>
                  <a:txBody>
                    <a:bodyPr/>
                    <a:lstStyle/>
                    <a:p>
                      <a:r>
                        <a:rPr lang="en-US" sz="1600" i="1" dirty="0"/>
                        <a:t>Light out / Odd Lit</a:t>
                      </a:r>
                    </a:p>
                  </a:txBody>
                  <a:tcPr/>
                </a:tc>
                <a:tc>
                  <a:txBody>
                    <a:bodyPr/>
                    <a:lstStyle/>
                    <a:p>
                      <a:pPr algn="ctr"/>
                      <a:r>
                        <a:rPr lang="en-US" dirty="0"/>
                        <a:t>--</a:t>
                      </a:r>
                    </a:p>
                  </a:txBody>
                  <a:tcPr/>
                </a:tc>
                <a:tc>
                  <a:txBody>
                    <a:bodyPr/>
                    <a:lstStyle/>
                    <a:p>
                      <a:pPr algn="ctr"/>
                      <a:r>
                        <a:rPr lang="en-US" dirty="0"/>
                        <a:t>Off</a:t>
                      </a:r>
                    </a:p>
                  </a:txBody>
                  <a:tcPr/>
                </a:tc>
                <a:tc>
                  <a:txBody>
                    <a:bodyPr/>
                    <a:lstStyle/>
                    <a:p>
                      <a:pPr algn="ctr"/>
                      <a:r>
                        <a:rPr lang="en-US" dirty="0"/>
                        <a:t>--</a:t>
                      </a:r>
                    </a:p>
                  </a:txBody>
                  <a:tcPr/>
                </a:tc>
                <a:tc>
                  <a:txBody>
                    <a:bodyPr/>
                    <a:lstStyle/>
                    <a:p>
                      <a:pPr algn="ctr"/>
                      <a:r>
                        <a:rPr lang="en-US" dirty="0"/>
                        <a:t>Off</a:t>
                      </a:r>
                    </a:p>
                  </a:txBody>
                  <a:tcPr/>
                </a:tc>
                <a:tc>
                  <a:txBody>
                    <a:bodyPr/>
                    <a:lstStyle/>
                    <a:p>
                      <a:pPr algn="ctr"/>
                      <a:r>
                        <a:rPr lang="en-US" dirty="0"/>
                        <a:t>Light out / Even Lit</a:t>
                      </a:r>
                    </a:p>
                  </a:txBody>
                  <a:tcPr/>
                </a:tc>
                <a:tc>
                  <a:txBody>
                    <a:bodyPr/>
                    <a:lstStyle/>
                    <a:p>
                      <a:pPr algn="ctr"/>
                      <a:r>
                        <a:rPr lang="en-US" dirty="0"/>
                        <a:t>Odd Lit</a:t>
                      </a:r>
                    </a:p>
                  </a:txBody>
                  <a:tcPr/>
                </a:tc>
                <a:extLst>
                  <a:ext uri="{0D108BD9-81ED-4DB2-BD59-A6C34878D82A}">
                    <a16:rowId xmlns:a16="http://schemas.microsoft.com/office/drawing/2014/main" val="3872982569"/>
                  </a:ext>
                </a:extLst>
              </a:tr>
            </a:tbl>
          </a:graphicData>
        </a:graphic>
      </p:graphicFrame>
    </p:spTree>
    <p:extLst>
      <p:ext uri="{BB962C8B-B14F-4D97-AF65-F5344CB8AC3E}">
        <p14:creationId xmlns:p14="http://schemas.microsoft.com/office/powerpoint/2010/main" val="127197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0C3-DEDF-D84D-BDFF-0919243B9E6A}"/>
              </a:ext>
            </a:extLst>
          </p:cNvPr>
          <p:cNvSpPr>
            <a:spLocks noGrp="1"/>
          </p:cNvSpPr>
          <p:nvPr>
            <p:ph type="title"/>
          </p:nvPr>
        </p:nvSpPr>
        <p:spPr/>
        <p:txBody>
          <a:bodyPr/>
          <a:lstStyle/>
          <a:p>
            <a:r>
              <a:rPr lang="en-US" dirty="0"/>
              <a:t>Decision table</a:t>
            </a:r>
          </a:p>
        </p:txBody>
      </p:sp>
      <p:graphicFrame>
        <p:nvGraphicFramePr>
          <p:cNvPr id="6" name="Content Placeholder 5">
            <a:extLst>
              <a:ext uri="{FF2B5EF4-FFF2-40B4-BE49-F238E27FC236}">
                <a16:creationId xmlns:a16="http://schemas.microsoft.com/office/drawing/2014/main" id="{4EAD517E-7CAD-6047-8BFF-D7EA97F8191D}"/>
              </a:ext>
            </a:extLst>
          </p:cNvPr>
          <p:cNvGraphicFramePr>
            <a:graphicFrameLocks noGrp="1"/>
          </p:cNvGraphicFramePr>
          <p:nvPr>
            <p:ph idx="1"/>
            <p:extLst>
              <p:ext uri="{D42A27DB-BD31-4B8C-83A1-F6EECF244321}">
                <p14:modId xmlns:p14="http://schemas.microsoft.com/office/powerpoint/2010/main" val="2823262067"/>
              </p:ext>
            </p:extLst>
          </p:nvPr>
        </p:nvGraphicFramePr>
        <p:xfrm>
          <a:off x="838200" y="1825625"/>
          <a:ext cx="10515600" cy="4516120"/>
        </p:xfrm>
        <a:graphic>
          <a:graphicData uri="http://schemas.openxmlformats.org/drawingml/2006/table">
            <a:tbl>
              <a:tblPr firstRow="1" firstCol="1">
                <a:tableStyleId>{F2DE63D5-997A-4646-A377-4702673A728D}</a:tableStyleId>
              </a:tblPr>
              <a:tblGrid>
                <a:gridCol w="1410478">
                  <a:extLst>
                    <a:ext uri="{9D8B030D-6E8A-4147-A177-3AD203B41FA5}">
                      <a16:colId xmlns:a16="http://schemas.microsoft.com/office/drawing/2014/main" val="663145585"/>
                    </a:ext>
                  </a:extLst>
                </a:gridCol>
                <a:gridCol w="1866122">
                  <a:extLst>
                    <a:ext uri="{9D8B030D-6E8A-4147-A177-3AD203B41FA5}">
                      <a16:colId xmlns:a16="http://schemas.microsoft.com/office/drawing/2014/main" val="2533769618"/>
                    </a:ext>
                  </a:extLst>
                </a:gridCol>
                <a:gridCol w="904875">
                  <a:extLst>
                    <a:ext uri="{9D8B030D-6E8A-4147-A177-3AD203B41FA5}">
                      <a16:colId xmlns:a16="http://schemas.microsoft.com/office/drawing/2014/main" val="3867185026"/>
                    </a:ext>
                  </a:extLst>
                </a:gridCol>
                <a:gridCol w="904875">
                  <a:extLst>
                    <a:ext uri="{9D8B030D-6E8A-4147-A177-3AD203B41FA5}">
                      <a16:colId xmlns:a16="http://schemas.microsoft.com/office/drawing/2014/main" val="3186945303"/>
                    </a:ext>
                  </a:extLst>
                </a:gridCol>
                <a:gridCol w="904875">
                  <a:extLst>
                    <a:ext uri="{9D8B030D-6E8A-4147-A177-3AD203B41FA5}">
                      <a16:colId xmlns:a16="http://schemas.microsoft.com/office/drawing/2014/main" val="2327750242"/>
                    </a:ext>
                  </a:extLst>
                </a:gridCol>
                <a:gridCol w="904875">
                  <a:extLst>
                    <a:ext uri="{9D8B030D-6E8A-4147-A177-3AD203B41FA5}">
                      <a16:colId xmlns:a16="http://schemas.microsoft.com/office/drawing/2014/main" val="3742585848"/>
                    </a:ext>
                  </a:extLst>
                </a:gridCol>
                <a:gridCol w="904875">
                  <a:extLst>
                    <a:ext uri="{9D8B030D-6E8A-4147-A177-3AD203B41FA5}">
                      <a16:colId xmlns:a16="http://schemas.microsoft.com/office/drawing/2014/main" val="3070443018"/>
                    </a:ext>
                  </a:extLst>
                </a:gridCol>
                <a:gridCol w="904875">
                  <a:extLst>
                    <a:ext uri="{9D8B030D-6E8A-4147-A177-3AD203B41FA5}">
                      <a16:colId xmlns:a16="http://schemas.microsoft.com/office/drawing/2014/main" val="2676089613"/>
                    </a:ext>
                  </a:extLst>
                </a:gridCol>
                <a:gridCol w="904875">
                  <a:extLst>
                    <a:ext uri="{9D8B030D-6E8A-4147-A177-3AD203B41FA5}">
                      <a16:colId xmlns:a16="http://schemas.microsoft.com/office/drawing/2014/main" val="2088878396"/>
                    </a:ext>
                  </a:extLst>
                </a:gridCol>
                <a:gridCol w="904875">
                  <a:extLst>
                    <a:ext uri="{9D8B030D-6E8A-4147-A177-3AD203B41FA5}">
                      <a16:colId xmlns:a16="http://schemas.microsoft.com/office/drawing/2014/main" val="3444603951"/>
                    </a:ext>
                  </a:extLst>
                </a:gridCol>
              </a:tblGrid>
              <a:tr h="370840">
                <a:tc>
                  <a:txBody>
                    <a:bodyPr/>
                    <a:lstStyle/>
                    <a:p>
                      <a:endParaRPr lang="en-US" dirty="0"/>
                    </a:p>
                  </a:txBody>
                  <a:tcPr/>
                </a:tc>
                <a:tc>
                  <a:txBody>
                    <a:bodyPr/>
                    <a:lstStyle/>
                    <a:p>
                      <a:endParaRPr lang="en-US"/>
                    </a:p>
                  </a:txBody>
                  <a:tcPr/>
                </a:tc>
                <a:tc gridSpan="8">
                  <a:txBody>
                    <a:bodyPr/>
                    <a:lstStyle/>
                    <a:p>
                      <a:pPr algn="ctr"/>
                      <a:r>
                        <a:rPr lang="en-US" sz="1400" dirty="0"/>
                        <a:t>Rules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71366314"/>
                  </a:ext>
                </a:extLst>
              </a:tr>
              <a:tr h="518160">
                <a:tc rowSpan="3">
                  <a:txBody>
                    <a:bodyPr/>
                    <a:lstStyle/>
                    <a:p>
                      <a:r>
                        <a:rPr lang="en-US" sz="1400" dirty="0"/>
                        <a:t>Conditions</a:t>
                      </a:r>
                      <a:endParaRPr lang="en-US" sz="1400" b="1" dirty="0"/>
                    </a:p>
                  </a:txBody>
                  <a:tcPr anchor="ctr"/>
                </a:tc>
                <a:tc>
                  <a:txBody>
                    <a:bodyPr/>
                    <a:lstStyle/>
                    <a:p>
                      <a:r>
                        <a:rPr lang="en-US" sz="1400" dirty="0"/>
                        <a:t>Printer does not respond</a:t>
                      </a:r>
                    </a:p>
                  </a:txBody>
                  <a:tcPr/>
                </a:tc>
                <a:tc>
                  <a:txBody>
                    <a:bodyPr/>
                    <a:lstStyle/>
                    <a:p>
                      <a:pPr algn="ctr"/>
                      <a:r>
                        <a:rPr lang="en-US" dirty="0"/>
                        <a:t>Y</a:t>
                      </a:r>
                    </a:p>
                  </a:txBody>
                  <a:tcPr anchor="ctr"/>
                </a:tc>
                <a:tc>
                  <a:txBody>
                    <a:bodyPr/>
                    <a:lstStyle/>
                    <a:p>
                      <a:pPr algn="ctr"/>
                      <a:r>
                        <a:rPr lang="en-US" dirty="0"/>
                        <a:t>Y</a:t>
                      </a:r>
                    </a:p>
                  </a:txBody>
                  <a:tcPr anchor="ctr"/>
                </a:tc>
                <a:tc>
                  <a:txBody>
                    <a:bodyPr/>
                    <a:lstStyle/>
                    <a:p>
                      <a:pPr algn="ctr"/>
                      <a:r>
                        <a:rPr lang="en-US" dirty="0"/>
                        <a:t>Y</a:t>
                      </a:r>
                    </a:p>
                  </a:txBody>
                  <a:tcPr anchor="ctr"/>
                </a:tc>
                <a:tc>
                  <a:txBody>
                    <a:bodyPr/>
                    <a:lstStyle/>
                    <a:p>
                      <a:pPr algn="ctr"/>
                      <a:r>
                        <a:rPr lang="en-US" dirty="0"/>
                        <a:t>Y</a:t>
                      </a:r>
                    </a:p>
                  </a:txBody>
                  <a:tcPr anchor="ctr"/>
                </a:tc>
                <a:tc>
                  <a:txBody>
                    <a:bodyPr/>
                    <a:lstStyle/>
                    <a:p>
                      <a:pPr algn="ctr"/>
                      <a:r>
                        <a:rPr lang="en-US" dirty="0"/>
                        <a:t>N</a:t>
                      </a:r>
                    </a:p>
                  </a:txBody>
                  <a:tcPr anchor="ctr"/>
                </a:tc>
                <a:tc>
                  <a:txBody>
                    <a:bodyPr/>
                    <a:lstStyle/>
                    <a:p>
                      <a:pPr algn="ctr"/>
                      <a:r>
                        <a:rPr lang="en-US" dirty="0"/>
                        <a:t>N</a:t>
                      </a:r>
                    </a:p>
                  </a:txBody>
                  <a:tcPr anchor="ctr"/>
                </a:tc>
                <a:tc>
                  <a:txBody>
                    <a:bodyPr/>
                    <a:lstStyle/>
                    <a:p>
                      <a:pPr algn="ctr"/>
                      <a:r>
                        <a:rPr lang="en-US" dirty="0"/>
                        <a:t>N</a:t>
                      </a:r>
                    </a:p>
                  </a:txBody>
                  <a:tcPr anchor="ctr"/>
                </a:tc>
                <a:tc>
                  <a:txBody>
                    <a:bodyPr/>
                    <a:lstStyle/>
                    <a:p>
                      <a:pPr algn="ctr"/>
                      <a:r>
                        <a:rPr lang="en-US" dirty="0"/>
                        <a:t>N</a:t>
                      </a:r>
                    </a:p>
                  </a:txBody>
                  <a:tcPr anchor="ctr"/>
                </a:tc>
                <a:extLst>
                  <a:ext uri="{0D108BD9-81ED-4DB2-BD59-A6C34878D82A}">
                    <a16:rowId xmlns:a16="http://schemas.microsoft.com/office/drawing/2014/main" val="3124701330"/>
                  </a:ext>
                </a:extLst>
              </a:tr>
              <a:tr h="518160">
                <a:tc vMerge="1">
                  <a:txBody>
                    <a:bodyPr/>
                    <a:lstStyle/>
                    <a:p>
                      <a:endParaRPr lang="en-US" dirty="0"/>
                    </a:p>
                  </a:txBody>
                  <a:tcPr/>
                </a:tc>
                <a:tc>
                  <a:txBody>
                    <a:bodyPr/>
                    <a:lstStyle/>
                    <a:p>
                      <a:r>
                        <a:rPr lang="en-US" sz="1400" dirty="0"/>
                        <a:t>A red light is flashing</a:t>
                      </a:r>
                    </a:p>
                  </a:txBody>
                  <a:tcPr/>
                </a:tc>
                <a:tc>
                  <a:txBody>
                    <a:bodyPr/>
                    <a:lstStyle/>
                    <a:p>
                      <a:pPr algn="ctr"/>
                      <a:r>
                        <a:rPr lang="en-US" dirty="0"/>
                        <a:t>Y</a:t>
                      </a:r>
                    </a:p>
                  </a:txBody>
                  <a:tcPr anchor="ctr"/>
                </a:tc>
                <a:tc>
                  <a:txBody>
                    <a:bodyPr/>
                    <a:lstStyle/>
                    <a:p>
                      <a:pPr algn="ctr"/>
                      <a:r>
                        <a:rPr lang="en-US" dirty="0"/>
                        <a:t>Y</a:t>
                      </a:r>
                    </a:p>
                  </a:txBody>
                  <a:tcPr anchor="ctr"/>
                </a:tc>
                <a:tc>
                  <a:txBody>
                    <a:bodyPr/>
                    <a:lstStyle/>
                    <a:p>
                      <a:pPr algn="ctr"/>
                      <a:r>
                        <a:rPr lang="en-US" dirty="0"/>
                        <a:t>N</a:t>
                      </a:r>
                    </a:p>
                  </a:txBody>
                  <a:tcPr anchor="ctr"/>
                </a:tc>
                <a:tc>
                  <a:txBody>
                    <a:bodyPr/>
                    <a:lstStyle/>
                    <a:p>
                      <a:pPr algn="ctr"/>
                      <a:r>
                        <a:rPr lang="en-US" dirty="0"/>
                        <a:t>N</a:t>
                      </a:r>
                    </a:p>
                  </a:txBody>
                  <a:tcPr anchor="ctr"/>
                </a:tc>
                <a:tc>
                  <a:txBody>
                    <a:bodyPr/>
                    <a:lstStyle/>
                    <a:p>
                      <a:pPr algn="ctr"/>
                      <a:r>
                        <a:rPr lang="en-US" dirty="0"/>
                        <a:t>Y</a:t>
                      </a:r>
                    </a:p>
                  </a:txBody>
                  <a:tcPr anchor="ctr"/>
                </a:tc>
                <a:tc>
                  <a:txBody>
                    <a:bodyPr/>
                    <a:lstStyle/>
                    <a:p>
                      <a:pPr algn="ctr"/>
                      <a:r>
                        <a:rPr lang="en-US" dirty="0"/>
                        <a:t>Y</a:t>
                      </a:r>
                    </a:p>
                  </a:txBody>
                  <a:tcPr anchor="ctr"/>
                </a:tc>
                <a:tc>
                  <a:txBody>
                    <a:bodyPr/>
                    <a:lstStyle/>
                    <a:p>
                      <a:pPr algn="ctr"/>
                      <a:r>
                        <a:rPr lang="en-US" dirty="0"/>
                        <a:t>N</a:t>
                      </a:r>
                    </a:p>
                  </a:txBody>
                  <a:tcPr anchor="ctr"/>
                </a:tc>
                <a:tc>
                  <a:txBody>
                    <a:bodyPr/>
                    <a:lstStyle/>
                    <a:p>
                      <a:pPr algn="ctr"/>
                      <a:r>
                        <a:rPr lang="en-US" dirty="0"/>
                        <a:t>N</a:t>
                      </a:r>
                    </a:p>
                  </a:txBody>
                  <a:tcPr anchor="ctr"/>
                </a:tc>
                <a:extLst>
                  <a:ext uri="{0D108BD9-81ED-4DB2-BD59-A6C34878D82A}">
                    <a16:rowId xmlns:a16="http://schemas.microsoft.com/office/drawing/2014/main" val="2478968177"/>
                  </a:ext>
                </a:extLst>
              </a:tr>
              <a:tr h="518160">
                <a:tc vMerge="1">
                  <a:txBody>
                    <a:bodyPr/>
                    <a:lstStyle/>
                    <a:p>
                      <a:endParaRPr lang="en-US" dirty="0"/>
                    </a:p>
                  </a:txBody>
                  <a:tcPr/>
                </a:tc>
                <a:tc>
                  <a:txBody>
                    <a:bodyPr/>
                    <a:lstStyle/>
                    <a:p>
                      <a:r>
                        <a:rPr lang="en-US" sz="1400" dirty="0"/>
                        <a:t>Print is unrecognized</a:t>
                      </a:r>
                    </a:p>
                  </a:txBody>
                  <a:tcPr/>
                </a:tc>
                <a:tc>
                  <a:txBody>
                    <a:bodyPr/>
                    <a:lstStyle/>
                    <a:p>
                      <a:pPr algn="ctr"/>
                      <a:r>
                        <a:rPr lang="en-US" dirty="0"/>
                        <a:t>Y</a:t>
                      </a:r>
                    </a:p>
                  </a:txBody>
                  <a:tcPr anchor="ctr"/>
                </a:tc>
                <a:tc>
                  <a:txBody>
                    <a:bodyPr/>
                    <a:lstStyle/>
                    <a:p>
                      <a:pPr algn="ctr"/>
                      <a:r>
                        <a:rPr lang="en-US" dirty="0"/>
                        <a:t>N</a:t>
                      </a:r>
                    </a:p>
                  </a:txBody>
                  <a:tcPr anchor="ctr"/>
                </a:tc>
                <a:tc>
                  <a:txBody>
                    <a:bodyPr/>
                    <a:lstStyle/>
                    <a:p>
                      <a:pPr algn="ctr"/>
                      <a:r>
                        <a:rPr lang="en-US" dirty="0"/>
                        <a:t>Y</a:t>
                      </a:r>
                    </a:p>
                  </a:txBody>
                  <a:tcPr anchor="ctr"/>
                </a:tc>
                <a:tc>
                  <a:txBody>
                    <a:bodyPr/>
                    <a:lstStyle/>
                    <a:p>
                      <a:pPr algn="ctr"/>
                      <a:r>
                        <a:rPr lang="en-US" dirty="0"/>
                        <a:t>N</a:t>
                      </a:r>
                    </a:p>
                  </a:txBody>
                  <a:tcPr anchor="ctr"/>
                </a:tc>
                <a:tc>
                  <a:txBody>
                    <a:bodyPr/>
                    <a:lstStyle/>
                    <a:p>
                      <a:pPr algn="ctr"/>
                      <a:r>
                        <a:rPr lang="en-US" dirty="0"/>
                        <a:t>Y</a:t>
                      </a:r>
                    </a:p>
                  </a:txBody>
                  <a:tcPr anchor="ctr"/>
                </a:tc>
                <a:tc>
                  <a:txBody>
                    <a:bodyPr/>
                    <a:lstStyle/>
                    <a:p>
                      <a:pPr algn="ctr"/>
                      <a:r>
                        <a:rPr lang="en-US" dirty="0"/>
                        <a:t>N</a:t>
                      </a:r>
                    </a:p>
                  </a:txBody>
                  <a:tcPr anchor="ctr"/>
                </a:tc>
                <a:tc>
                  <a:txBody>
                    <a:bodyPr/>
                    <a:lstStyle/>
                    <a:p>
                      <a:pPr algn="ctr"/>
                      <a:r>
                        <a:rPr lang="en-US" dirty="0"/>
                        <a:t>Y</a:t>
                      </a:r>
                    </a:p>
                  </a:txBody>
                  <a:tcPr anchor="ctr"/>
                </a:tc>
                <a:tc>
                  <a:txBody>
                    <a:bodyPr/>
                    <a:lstStyle/>
                    <a:p>
                      <a:pPr algn="ctr"/>
                      <a:r>
                        <a:rPr lang="en-US" dirty="0"/>
                        <a:t>N</a:t>
                      </a:r>
                    </a:p>
                  </a:txBody>
                  <a:tcPr anchor="ctr"/>
                </a:tc>
                <a:extLst>
                  <a:ext uri="{0D108BD9-81ED-4DB2-BD59-A6C34878D82A}">
                    <a16:rowId xmlns:a16="http://schemas.microsoft.com/office/drawing/2014/main" val="811091347"/>
                  </a:ext>
                </a:extLst>
              </a:tr>
              <a:tr h="518160">
                <a:tc rowSpan="5">
                  <a:txBody>
                    <a:bodyPr/>
                    <a:lstStyle/>
                    <a:p>
                      <a:r>
                        <a:rPr lang="en-US" sz="1400" dirty="0"/>
                        <a:t>Actions</a:t>
                      </a:r>
                      <a:endParaRPr lang="en-US" sz="1400" b="1" dirty="0"/>
                    </a:p>
                  </a:txBody>
                  <a:tcPr anchor="ctr"/>
                </a:tc>
                <a:tc>
                  <a:txBody>
                    <a:bodyPr/>
                    <a:lstStyle/>
                    <a:p>
                      <a:r>
                        <a:rPr lang="en-US" sz="1400" dirty="0"/>
                        <a:t>Check the power cable</a:t>
                      </a:r>
                    </a:p>
                  </a:txBody>
                  <a:tcP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r>
                        <a:rPr lang="it" b="1" dirty="0">
                          <a:solidFill>
                            <a:srgbClr val="FF0000"/>
                          </a:solidFill>
                        </a:rPr>
                        <a:t>✗</a:t>
                      </a: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extLst>
                  <a:ext uri="{0D108BD9-81ED-4DB2-BD59-A6C34878D82A}">
                    <a16:rowId xmlns:a16="http://schemas.microsoft.com/office/drawing/2014/main" val="5169313"/>
                  </a:ext>
                </a:extLst>
              </a:tr>
              <a:tr h="518160">
                <a:tc vMerge="1">
                  <a:txBody>
                    <a:bodyPr/>
                    <a:lstStyle/>
                    <a:p>
                      <a:endParaRPr lang="en-US" dirty="0"/>
                    </a:p>
                  </a:txBody>
                  <a:tcPr/>
                </a:tc>
                <a:tc>
                  <a:txBody>
                    <a:bodyPr/>
                    <a:lstStyle/>
                    <a:p>
                      <a:r>
                        <a:rPr lang="en-US" sz="1400" dirty="0"/>
                        <a:t>Check the printer-computer connection</a:t>
                      </a:r>
                    </a:p>
                  </a:txBody>
                  <a:tcP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extLst>
                  <a:ext uri="{0D108BD9-81ED-4DB2-BD59-A6C34878D82A}">
                    <a16:rowId xmlns:a16="http://schemas.microsoft.com/office/drawing/2014/main" val="1816169924"/>
                  </a:ext>
                </a:extLst>
              </a:tr>
              <a:tr h="518160">
                <a:tc vMerge="1">
                  <a:txBody>
                    <a:bodyPr/>
                    <a:lstStyle/>
                    <a:p>
                      <a:endParaRPr lang="en-US" dirty="0"/>
                    </a:p>
                  </a:txBody>
                  <a:tcPr/>
                </a:tc>
                <a:tc>
                  <a:txBody>
                    <a:bodyPr/>
                    <a:lstStyle/>
                    <a:p>
                      <a:r>
                        <a:rPr lang="en-US" sz="1400" dirty="0"/>
                        <a:t>Ensure printer software is installed</a:t>
                      </a:r>
                    </a:p>
                  </a:txBody>
                  <a:tcP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dirty="0">
                        <a:solidFill>
                          <a:srgbClr val="FF0000"/>
                        </a:solidFill>
                      </a:endParaRPr>
                    </a:p>
                  </a:txBody>
                  <a:tcPr anchor="ctr"/>
                </a:tc>
                <a:extLst>
                  <a:ext uri="{0D108BD9-81ED-4DB2-BD59-A6C34878D82A}">
                    <a16:rowId xmlns:a16="http://schemas.microsoft.com/office/drawing/2014/main" val="395687829"/>
                  </a:ext>
                </a:extLst>
              </a:tr>
              <a:tr h="518160">
                <a:tc vMerge="1">
                  <a:txBody>
                    <a:bodyPr/>
                    <a:lstStyle/>
                    <a:p>
                      <a:endParaRPr lang="en-US" dirty="0"/>
                    </a:p>
                  </a:txBody>
                  <a:tcPr/>
                </a:tc>
                <a:tc>
                  <a:txBody>
                    <a:bodyPr/>
                    <a:lstStyle/>
                    <a:p>
                      <a:r>
                        <a:rPr lang="en-US" sz="1400" dirty="0"/>
                        <a:t>Check / replace link</a:t>
                      </a:r>
                    </a:p>
                  </a:txBody>
                  <a:tcP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extLst>
                  <a:ext uri="{0D108BD9-81ED-4DB2-BD59-A6C34878D82A}">
                    <a16:rowId xmlns:a16="http://schemas.microsoft.com/office/drawing/2014/main" val="99817843"/>
                  </a:ext>
                </a:extLst>
              </a:tr>
              <a:tr h="518160">
                <a:tc vMerge="1">
                  <a:txBody>
                    <a:bodyPr/>
                    <a:lstStyle/>
                    <a:p>
                      <a:endParaRPr lang="en-US" dirty="0"/>
                    </a:p>
                  </a:txBody>
                  <a:tcPr/>
                </a:tc>
                <a:tc>
                  <a:txBody>
                    <a:bodyPr/>
                    <a:lstStyle/>
                    <a:p>
                      <a:r>
                        <a:rPr lang="en-US" sz="1400" dirty="0"/>
                        <a:t>Check for paper jam</a:t>
                      </a:r>
                    </a:p>
                  </a:txBody>
                  <a:tcPr/>
                </a:tc>
                <a:tc>
                  <a:txBody>
                    <a:bodyPr/>
                    <a:lstStyle/>
                    <a:p>
                      <a:pPr algn="ctr"/>
                      <a:endParaRPr lang="en-US" b="1">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a:solidFill>
                          <a:srgbClr val="FF0000"/>
                        </a:solidFill>
                      </a:endParaRPr>
                    </a:p>
                  </a:txBody>
                  <a:tcPr anchor="ctr"/>
                </a:tc>
                <a:tc>
                  <a:txBody>
                    <a:bodyPr/>
                    <a:lstStyle/>
                    <a:p>
                      <a:pPr algn="ctr"/>
                      <a:r>
                        <a:rPr lang="it" b="1" dirty="0">
                          <a:solidFill>
                            <a:srgbClr val="FF0000"/>
                          </a:solidFill>
                        </a:rPr>
                        <a:t>✗</a:t>
                      </a:r>
                      <a:endParaRPr lang="en-US" b="1" dirty="0">
                        <a:solidFill>
                          <a:srgbClr val="FF0000"/>
                        </a:solidFill>
                      </a:endParaRPr>
                    </a:p>
                  </a:txBody>
                  <a:tcPr anchor="ctr"/>
                </a:tc>
                <a:tc>
                  <a:txBody>
                    <a:bodyPr/>
                    <a:lstStyle/>
                    <a:p>
                      <a:pPr algn="ctr"/>
                      <a:endParaRPr lang="en-US" b="1">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tc>
                  <a:txBody>
                    <a:bodyPr/>
                    <a:lstStyle/>
                    <a:p>
                      <a:pPr algn="ctr"/>
                      <a:endParaRPr lang="en-US" b="1" dirty="0">
                        <a:solidFill>
                          <a:srgbClr val="FF0000"/>
                        </a:solidFill>
                      </a:endParaRPr>
                    </a:p>
                  </a:txBody>
                  <a:tcPr anchor="ctr"/>
                </a:tc>
                <a:extLst>
                  <a:ext uri="{0D108BD9-81ED-4DB2-BD59-A6C34878D82A}">
                    <a16:rowId xmlns:a16="http://schemas.microsoft.com/office/drawing/2014/main" val="3170775942"/>
                  </a:ext>
                </a:extLst>
              </a:tr>
            </a:tbl>
          </a:graphicData>
        </a:graphic>
      </p:graphicFrame>
    </p:spTree>
    <p:extLst>
      <p:ext uri="{BB962C8B-B14F-4D97-AF65-F5344CB8AC3E}">
        <p14:creationId xmlns:p14="http://schemas.microsoft.com/office/powerpoint/2010/main" val="177582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D0F-8022-D443-9400-236E60083EB4}"/>
              </a:ext>
            </a:extLst>
          </p:cNvPr>
          <p:cNvSpPr>
            <a:spLocks noGrp="1"/>
          </p:cNvSpPr>
          <p:nvPr>
            <p:ph type="title"/>
          </p:nvPr>
        </p:nvSpPr>
        <p:spPr/>
        <p:txBody>
          <a:bodyPr/>
          <a:lstStyle/>
          <a:p>
            <a:r>
              <a:rPr lang="en-US" dirty="0"/>
              <a:t>Graphical decision tree</a:t>
            </a:r>
          </a:p>
        </p:txBody>
      </p:sp>
      <p:pic>
        <p:nvPicPr>
          <p:cNvPr id="7" name="Content Placeholder 6">
            <a:extLst>
              <a:ext uri="{FF2B5EF4-FFF2-40B4-BE49-F238E27FC236}">
                <a16:creationId xmlns:a16="http://schemas.microsoft.com/office/drawing/2014/main" id="{3551953F-D585-A341-83E6-CE13F14A7F7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38199" y="2063258"/>
            <a:ext cx="10515601" cy="3206631"/>
          </a:xfrm>
        </p:spPr>
      </p:pic>
    </p:spTree>
    <p:extLst>
      <p:ext uri="{BB962C8B-B14F-4D97-AF65-F5344CB8AC3E}">
        <p14:creationId xmlns:p14="http://schemas.microsoft.com/office/powerpoint/2010/main" val="358695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9A1E-B92D-F346-B707-2CCDA42F550B}"/>
              </a:ext>
            </a:extLst>
          </p:cNvPr>
          <p:cNvSpPr>
            <a:spLocks noGrp="1"/>
          </p:cNvSpPr>
          <p:nvPr>
            <p:ph type="title"/>
          </p:nvPr>
        </p:nvSpPr>
        <p:spPr/>
        <p:txBody>
          <a:bodyPr/>
          <a:lstStyle/>
          <a:p>
            <a:r>
              <a:rPr lang="en-US" dirty="0"/>
              <a:t>Entity-Relationship models</a:t>
            </a:r>
          </a:p>
        </p:txBody>
      </p:sp>
      <p:pic>
        <p:nvPicPr>
          <p:cNvPr id="7" name="Content Placeholder 6" descr="A close up of a map&#13;&#10;&#13;&#10;Description automatically generated">
            <a:extLst>
              <a:ext uri="{FF2B5EF4-FFF2-40B4-BE49-F238E27FC236}">
                <a16:creationId xmlns:a16="http://schemas.microsoft.com/office/drawing/2014/main" id="{D0D8835C-2357-3548-9A74-9F15B0DC427D}"/>
              </a:ext>
            </a:extLst>
          </p:cNvPr>
          <p:cNvPicPr>
            <a:picLocks noGrp="1" noChangeAspect="1"/>
          </p:cNvPicPr>
          <p:nvPr>
            <p:ph idx="1"/>
          </p:nvPr>
        </p:nvPicPr>
        <p:blipFill>
          <a:blip r:embed="rId2"/>
          <a:stretch>
            <a:fillRect/>
          </a:stretch>
        </p:blipFill>
        <p:spPr>
          <a:xfrm>
            <a:off x="1716858" y="1825625"/>
            <a:ext cx="8758284" cy="4351338"/>
          </a:xfrm>
        </p:spPr>
      </p:pic>
    </p:spTree>
    <p:extLst>
      <p:ext uri="{BB962C8B-B14F-4D97-AF65-F5344CB8AC3E}">
        <p14:creationId xmlns:p14="http://schemas.microsoft.com/office/powerpoint/2010/main" val="238945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CE00-0C00-4D48-B7B7-7795C9356C3A}"/>
              </a:ext>
            </a:extLst>
          </p:cNvPr>
          <p:cNvSpPr>
            <a:spLocks noGrp="1"/>
          </p:cNvSpPr>
          <p:nvPr>
            <p:ph type="title"/>
          </p:nvPr>
        </p:nvSpPr>
        <p:spPr/>
        <p:txBody>
          <a:bodyPr/>
          <a:lstStyle/>
          <a:p>
            <a:r>
              <a:rPr lang="en-US" dirty="0"/>
              <a:t>Sequence</a:t>
            </a:r>
            <a:br>
              <a:rPr lang="en-US" dirty="0"/>
            </a:br>
            <a:r>
              <a:rPr lang="en-US" dirty="0"/>
              <a:t>diagrams</a:t>
            </a:r>
          </a:p>
        </p:txBody>
      </p:sp>
      <p:pic>
        <p:nvPicPr>
          <p:cNvPr id="5" name="Content Placeholder 4">
            <a:extLst>
              <a:ext uri="{FF2B5EF4-FFF2-40B4-BE49-F238E27FC236}">
                <a16:creationId xmlns:a16="http://schemas.microsoft.com/office/drawing/2014/main" id="{C6DF2221-C7C8-C64D-93A0-BACEA887F33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742807" y="923100"/>
            <a:ext cx="7823950" cy="5477700"/>
          </a:xfrm>
        </p:spPr>
      </p:pic>
    </p:spTree>
    <p:extLst>
      <p:ext uri="{BB962C8B-B14F-4D97-AF65-F5344CB8AC3E}">
        <p14:creationId xmlns:p14="http://schemas.microsoft.com/office/powerpoint/2010/main" val="416072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11D15-C8EA-494A-A260-17C89ACD54BA}"/>
              </a:ext>
            </a:extLst>
          </p:cNvPr>
          <p:cNvSpPr>
            <a:spLocks noGrp="1"/>
          </p:cNvSpPr>
          <p:nvPr>
            <p:ph type="title"/>
          </p:nvPr>
        </p:nvSpPr>
        <p:spPr/>
        <p:txBody>
          <a:bodyPr/>
          <a:lstStyle/>
          <a:p>
            <a:r>
              <a:rPr lang="en-US" dirty="0"/>
              <a:t>Our customers</a:t>
            </a:r>
          </a:p>
        </p:txBody>
      </p:sp>
      <p:sp>
        <p:nvSpPr>
          <p:cNvPr id="5" name="Text Placeholder 4">
            <a:extLst>
              <a:ext uri="{FF2B5EF4-FFF2-40B4-BE49-F238E27FC236}">
                <a16:creationId xmlns:a16="http://schemas.microsoft.com/office/drawing/2014/main" id="{F6B2524E-91F3-504C-A5FD-FE242F8BE387}"/>
              </a:ext>
            </a:extLst>
          </p:cNvPr>
          <p:cNvSpPr>
            <a:spLocks noGrp="1"/>
          </p:cNvSpPr>
          <p:nvPr>
            <p:ph type="body" idx="1"/>
          </p:nvPr>
        </p:nvSpPr>
        <p:spPr/>
        <p:txBody>
          <a:bodyPr/>
          <a:lstStyle/>
          <a:p>
            <a:r>
              <a:rPr lang="en-US" dirty="0"/>
              <a:t>More about stakeholders, users, and experiences</a:t>
            </a:r>
          </a:p>
        </p:txBody>
      </p:sp>
    </p:spTree>
    <p:extLst>
      <p:ext uri="{BB962C8B-B14F-4D97-AF65-F5344CB8AC3E}">
        <p14:creationId xmlns:p14="http://schemas.microsoft.com/office/powerpoint/2010/main" val="372640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F22FC-27EF-C746-BD1C-642EBE3BEE72}"/>
              </a:ext>
            </a:extLst>
          </p:cNvPr>
          <p:cNvSpPr>
            <a:spLocks noGrp="1"/>
          </p:cNvSpPr>
          <p:nvPr>
            <p:ph type="title"/>
          </p:nvPr>
        </p:nvSpPr>
        <p:spPr/>
        <p:txBody>
          <a:bodyPr/>
          <a:lstStyle/>
          <a:p>
            <a:r>
              <a:rPr lang="en-US" dirty="0"/>
              <a:t>Two classes of stakeholders</a:t>
            </a:r>
          </a:p>
        </p:txBody>
      </p:sp>
      <p:sp>
        <p:nvSpPr>
          <p:cNvPr id="5" name="Content Placeholder 4">
            <a:extLst>
              <a:ext uri="{FF2B5EF4-FFF2-40B4-BE49-F238E27FC236}">
                <a16:creationId xmlns:a16="http://schemas.microsoft.com/office/drawing/2014/main" id="{5514BA19-5BFD-1D49-90C0-0C9AE2E36A14}"/>
              </a:ext>
            </a:extLst>
          </p:cNvPr>
          <p:cNvSpPr>
            <a:spLocks noGrp="1"/>
          </p:cNvSpPr>
          <p:nvPr>
            <p:ph idx="1"/>
          </p:nvPr>
        </p:nvSpPr>
        <p:spPr/>
        <p:txBody>
          <a:bodyPr/>
          <a:lstStyle/>
          <a:p>
            <a:pPr marL="0" indent="0">
              <a:buNone/>
            </a:pPr>
            <a:r>
              <a:rPr lang="en-US" b="1" dirty="0"/>
              <a:t>System stakeholders </a:t>
            </a:r>
            <a:r>
              <a:rPr lang="en-US" dirty="0"/>
              <a:t>are anyone who</a:t>
            </a:r>
          </a:p>
          <a:p>
            <a:pPr marL="457200" lvl="1" indent="0">
              <a:buNone/>
            </a:pPr>
            <a:r>
              <a:rPr lang="en-US" dirty="0"/>
              <a:t>Directly uses the system</a:t>
            </a:r>
          </a:p>
          <a:p>
            <a:pPr marL="457200" lvl="1" indent="0">
              <a:buNone/>
            </a:pPr>
            <a:r>
              <a:rPr lang="en-US" dirty="0"/>
              <a:t>Works with the results of those who use the system</a:t>
            </a:r>
          </a:p>
          <a:p>
            <a:pPr marL="457200" lvl="1" indent="0">
              <a:buNone/>
            </a:pPr>
            <a:r>
              <a:rPr lang="en-US" dirty="0"/>
              <a:t>Will be impacted by the deployment or operation of the system</a:t>
            </a:r>
          </a:p>
          <a:p>
            <a:pPr marL="0" indent="0">
              <a:buNone/>
            </a:pPr>
            <a:endParaRPr lang="en-US" dirty="0"/>
          </a:p>
          <a:p>
            <a:pPr marL="0" indent="0">
              <a:buNone/>
            </a:pPr>
            <a:r>
              <a:rPr lang="en-US" b="1" dirty="0"/>
              <a:t>Project stakeholders </a:t>
            </a:r>
            <a:r>
              <a:rPr lang="en-US" dirty="0"/>
              <a:t>are anyone who</a:t>
            </a:r>
          </a:p>
          <a:p>
            <a:pPr marL="457200" lvl="1" indent="0">
              <a:buNone/>
            </a:pPr>
            <a:r>
              <a:rPr lang="en-US" dirty="0"/>
              <a:t>Has a vested interest in the budget and schedule</a:t>
            </a:r>
          </a:p>
          <a:p>
            <a:pPr marL="457200" lvl="1" indent="0">
              <a:buNone/>
            </a:pPr>
            <a:r>
              <a:rPr lang="en-US" dirty="0"/>
              <a:t>Has a vested interest in understand how the whatsit will be developed</a:t>
            </a:r>
          </a:p>
          <a:p>
            <a:pPr marL="457200" lvl="1" indent="0">
              <a:buNone/>
            </a:pPr>
            <a:r>
              <a:rPr lang="en-US" dirty="0"/>
              <a:t>Will be involved in marketing, selling, installing, or maintaining the whatsit</a:t>
            </a:r>
          </a:p>
        </p:txBody>
      </p:sp>
    </p:spTree>
    <p:extLst>
      <p:ext uri="{BB962C8B-B14F-4D97-AF65-F5344CB8AC3E}">
        <p14:creationId xmlns:p14="http://schemas.microsoft.com/office/powerpoint/2010/main" val="182453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0E51-29BD-AB41-BBD0-08301F8DECE5}"/>
              </a:ext>
            </a:extLst>
          </p:cNvPr>
          <p:cNvSpPr>
            <a:spLocks noGrp="1"/>
          </p:cNvSpPr>
          <p:nvPr>
            <p:ph type="title"/>
          </p:nvPr>
        </p:nvSpPr>
        <p:spPr/>
        <p:txBody>
          <a:bodyPr/>
          <a:lstStyle/>
          <a:p>
            <a:r>
              <a:rPr lang="en-US" dirty="0"/>
              <a:t>Levels of involvement</a:t>
            </a:r>
          </a:p>
        </p:txBody>
      </p:sp>
      <p:sp>
        <p:nvSpPr>
          <p:cNvPr id="3" name="Content Placeholder 2">
            <a:extLst>
              <a:ext uri="{FF2B5EF4-FFF2-40B4-BE49-F238E27FC236}">
                <a16:creationId xmlns:a16="http://schemas.microsoft.com/office/drawing/2014/main" id="{70EFFC3A-9311-9E46-AF9C-A973312E7B94}"/>
              </a:ext>
            </a:extLst>
          </p:cNvPr>
          <p:cNvSpPr>
            <a:spLocks noGrp="1"/>
          </p:cNvSpPr>
          <p:nvPr>
            <p:ph idx="1"/>
          </p:nvPr>
        </p:nvSpPr>
        <p:spPr/>
        <p:txBody>
          <a:bodyPr>
            <a:normAutofit lnSpcReduction="10000"/>
          </a:bodyPr>
          <a:lstStyle/>
          <a:p>
            <a:pPr marL="0" indent="0">
              <a:buNone/>
            </a:pPr>
            <a:r>
              <a:rPr lang="en-US" dirty="0"/>
              <a:t>They should be </a:t>
            </a:r>
            <a:r>
              <a:rPr lang="en-US" b="1" dirty="0"/>
              <a:t>kept informed</a:t>
            </a:r>
          </a:p>
          <a:p>
            <a:pPr marL="457200" lvl="1" indent="0">
              <a:buNone/>
            </a:pPr>
            <a:r>
              <a:rPr lang="en-US" dirty="0"/>
              <a:t>These people have a need to know, but no real decision-making ability</a:t>
            </a:r>
          </a:p>
          <a:p>
            <a:pPr marL="457200" lvl="1" indent="0">
              <a:buNone/>
            </a:pPr>
            <a:endParaRPr lang="en-US" dirty="0"/>
          </a:p>
          <a:p>
            <a:pPr marL="0" indent="0">
              <a:buNone/>
            </a:pPr>
            <a:r>
              <a:rPr lang="en-US" dirty="0"/>
              <a:t>They should be </a:t>
            </a:r>
            <a:r>
              <a:rPr lang="en-US" b="1" dirty="0"/>
              <a:t>consulted</a:t>
            </a:r>
          </a:p>
          <a:p>
            <a:pPr marL="457200" lvl="1" indent="0">
              <a:buNone/>
            </a:pPr>
            <a:r>
              <a:rPr lang="en-US" dirty="0"/>
              <a:t>These people should be involved in their area of expertise</a:t>
            </a:r>
          </a:p>
          <a:p>
            <a:pPr marL="457200" lvl="1" indent="0">
              <a:buNone/>
            </a:pPr>
            <a:endParaRPr lang="en-US" dirty="0"/>
          </a:p>
          <a:p>
            <a:pPr marL="0" indent="0">
              <a:buNone/>
            </a:pPr>
            <a:r>
              <a:rPr lang="en-US" dirty="0"/>
              <a:t>They are </a:t>
            </a:r>
            <a:r>
              <a:rPr lang="en-US" b="1" dirty="0"/>
              <a:t>partners in development</a:t>
            </a:r>
          </a:p>
          <a:p>
            <a:pPr marL="457200" lvl="1" indent="0">
              <a:buNone/>
            </a:pPr>
            <a:r>
              <a:rPr lang="en-US" dirty="0"/>
              <a:t>These people are impacted by your development needs </a:t>
            </a:r>
            <a:r>
              <a:rPr lang="en-US"/>
              <a:t>and decisions</a:t>
            </a:r>
          </a:p>
          <a:p>
            <a:pPr marL="457200" lvl="1" indent="0">
              <a:buNone/>
            </a:pPr>
            <a:endParaRPr lang="en-US" dirty="0"/>
          </a:p>
          <a:p>
            <a:pPr marL="0" indent="0">
              <a:buNone/>
            </a:pPr>
            <a:r>
              <a:rPr lang="en-US" dirty="0"/>
              <a:t>They are </a:t>
            </a:r>
            <a:r>
              <a:rPr lang="en-US" b="1" dirty="0"/>
              <a:t>in control of outcomes</a:t>
            </a:r>
          </a:p>
          <a:p>
            <a:pPr marL="457200" lvl="1" indent="0">
              <a:buNone/>
            </a:pPr>
            <a:r>
              <a:rPr lang="en-US" dirty="0"/>
              <a:t>These are the decision makers, funders, and users</a:t>
            </a:r>
          </a:p>
        </p:txBody>
      </p:sp>
    </p:spTree>
    <p:extLst>
      <p:ext uri="{BB962C8B-B14F-4D97-AF65-F5344CB8AC3E}">
        <p14:creationId xmlns:p14="http://schemas.microsoft.com/office/powerpoint/2010/main" val="99615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Analysis models</a:t>
            </a:r>
          </a:p>
        </p:txBody>
      </p:sp>
      <p:sp>
        <p:nvSpPr>
          <p:cNvPr id="5" name="Text Placeholder 4"/>
          <p:cNvSpPr>
            <a:spLocks noGrp="1"/>
          </p:cNvSpPr>
          <p:nvPr>
            <p:ph type="body" idx="1"/>
          </p:nvPr>
        </p:nvSpPr>
        <p:spPr/>
        <p:txBody>
          <a:bodyPr/>
          <a:lstStyle/>
          <a:p>
            <a:r>
              <a:rPr lang="en-US" dirty="0"/>
              <a:t>A picture is worth, well, a lot of words</a:t>
            </a:r>
          </a:p>
        </p:txBody>
      </p:sp>
    </p:spTree>
    <p:extLst>
      <p:ext uri="{BB962C8B-B14F-4D97-AF65-F5344CB8AC3E}">
        <p14:creationId xmlns:p14="http://schemas.microsoft.com/office/powerpoint/2010/main" val="311446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403A-E6F6-5B41-B92F-FDE7AC8E2EB3}"/>
              </a:ext>
            </a:extLst>
          </p:cNvPr>
          <p:cNvSpPr>
            <a:spLocks noGrp="1"/>
          </p:cNvSpPr>
          <p:nvPr>
            <p:ph type="title"/>
          </p:nvPr>
        </p:nvSpPr>
        <p:spPr/>
        <p:txBody>
          <a:bodyPr/>
          <a:lstStyle/>
          <a:p>
            <a:r>
              <a:rPr lang="en-US" dirty="0"/>
              <a:t>More about expectations</a:t>
            </a:r>
          </a:p>
        </p:txBody>
      </p:sp>
      <p:sp>
        <p:nvSpPr>
          <p:cNvPr id="3" name="Content Placeholder 2">
            <a:extLst>
              <a:ext uri="{FF2B5EF4-FFF2-40B4-BE49-F238E27FC236}">
                <a16:creationId xmlns:a16="http://schemas.microsoft.com/office/drawing/2014/main" id="{A84B163F-084F-EF4E-855F-D29E58489AA2}"/>
              </a:ext>
            </a:extLst>
          </p:cNvPr>
          <p:cNvSpPr>
            <a:spLocks noGrp="1"/>
          </p:cNvSpPr>
          <p:nvPr>
            <p:ph idx="1"/>
          </p:nvPr>
        </p:nvSpPr>
        <p:spPr/>
        <p:txBody>
          <a:bodyPr/>
          <a:lstStyle/>
          <a:p>
            <a:pPr marL="0" indent="0">
              <a:buNone/>
            </a:pPr>
            <a:r>
              <a:rPr lang="en-US" dirty="0"/>
              <a:t>Timely decisions are needed (really, they’re necessary)</a:t>
            </a:r>
          </a:p>
          <a:p>
            <a:pPr marL="0" indent="0">
              <a:buNone/>
            </a:pPr>
            <a:r>
              <a:rPr lang="en-US" dirty="0"/>
              <a:t>Active participation is needed (see above)</a:t>
            </a:r>
          </a:p>
          <a:p>
            <a:pPr marL="0" indent="0">
              <a:buNone/>
            </a:pPr>
            <a:r>
              <a:rPr lang="en-US" dirty="0"/>
              <a:t>Teams must take an enterprise / higher-level view</a:t>
            </a:r>
          </a:p>
          <a:p>
            <a:pPr marL="0" indent="0">
              <a:buNone/>
            </a:pPr>
            <a:r>
              <a:rPr lang="en-US" dirty="0"/>
              <a:t>Production and support should be involved (really) early</a:t>
            </a:r>
          </a:p>
          <a:p>
            <a:pPr marL="0" indent="0">
              <a:buNone/>
            </a:pPr>
            <a:r>
              <a:rPr lang="en-US" dirty="0"/>
              <a:t>Plan for maintenance and releases</a:t>
            </a:r>
          </a:p>
        </p:txBody>
      </p:sp>
    </p:spTree>
    <p:extLst>
      <p:ext uri="{BB962C8B-B14F-4D97-AF65-F5344CB8AC3E}">
        <p14:creationId xmlns:p14="http://schemas.microsoft.com/office/powerpoint/2010/main" val="5768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B64B-7FD1-924D-A68D-170E9EDDBB58}"/>
              </a:ext>
            </a:extLst>
          </p:cNvPr>
          <p:cNvSpPr>
            <a:spLocks noGrp="1"/>
          </p:cNvSpPr>
          <p:nvPr>
            <p:ph type="title"/>
          </p:nvPr>
        </p:nvSpPr>
        <p:spPr/>
        <p:txBody>
          <a:bodyPr/>
          <a:lstStyle/>
          <a:p>
            <a:r>
              <a:rPr lang="en-US" dirty="0"/>
              <a:t>Identify project stakeholders</a:t>
            </a:r>
          </a:p>
        </p:txBody>
      </p:sp>
      <p:sp>
        <p:nvSpPr>
          <p:cNvPr id="3" name="Content Placeholder 2">
            <a:extLst>
              <a:ext uri="{FF2B5EF4-FFF2-40B4-BE49-F238E27FC236}">
                <a16:creationId xmlns:a16="http://schemas.microsoft.com/office/drawing/2014/main" id="{9BE67262-CAA6-FB49-8919-F3E1512E1E74}"/>
              </a:ext>
            </a:extLst>
          </p:cNvPr>
          <p:cNvSpPr>
            <a:spLocks noGrp="1"/>
          </p:cNvSpPr>
          <p:nvPr>
            <p:ph idx="1"/>
          </p:nvPr>
        </p:nvSpPr>
        <p:spPr/>
        <p:txBody>
          <a:bodyPr/>
          <a:lstStyle/>
          <a:p>
            <a:pPr marL="0" indent="0">
              <a:buNone/>
            </a:pPr>
            <a:r>
              <a:rPr lang="en-US" dirty="0"/>
              <a:t>Who needs to be consulted on project scope?</a:t>
            </a:r>
          </a:p>
          <a:p>
            <a:pPr marL="0" indent="0">
              <a:buNone/>
            </a:pPr>
            <a:r>
              <a:rPr lang="en-US" dirty="0"/>
              <a:t>Who has input to the budget and schedule?</a:t>
            </a:r>
          </a:p>
          <a:p>
            <a:pPr marL="0" indent="0">
              <a:buNone/>
            </a:pPr>
            <a:r>
              <a:rPr lang="en-US" dirty="0"/>
              <a:t>Who manages the business relationship between team and customer?</a:t>
            </a:r>
          </a:p>
          <a:p>
            <a:pPr marL="0" indent="0">
              <a:buNone/>
            </a:pPr>
            <a:r>
              <a:rPr lang="en-US" dirty="0"/>
              <a:t>Who determines how and when the system is released?</a:t>
            </a:r>
          </a:p>
          <a:p>
            <a:pPr marL="0" indent="0">
              <a:buNone/>
            </a:pPr>
            <a:r>
              <a:rPr lang="en-US" dirty="0"/>
              <a:t>Who can support or harm the project politically?</a:t>
            </a:r>
          </a:p>
          <a:p>
            <a:pPr marL="0" indent="0">
              <a:buNone/>
            </a:pPr>
            <a:r>
              <a:rPr lang="en-US" dirty="0"/>
              <a:t>What partners are dependent on our system?</a:t>
            </a:r>
          </a:p>
          <a:p>
            <a:pPr marL="0" indent="0">
              <a:buNone/>
            </a:pPr>
            <a:r>
              <a:rPr lang="en-US" dirty="0"/>
              <a:t>Who cares about the process used to develop the system?</a:t>
            </a:r>
          </a:p>
        </p:txBody>
      </p:sp>
    </p:spTree>
    <p:extLst>
      <p:ext uri="{BB962C8B-B14F-4D97-AF65-F5344CB8AC3E}">
        <p14:creationId xmlns:p14="http://schemas.microsoft.com/office/powerpoint/2010/main" val="412343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43F7-220D-3843-86B8-56101398A776}"/>
              </a:ext>
            </a:extLst>
          </p:cNvPr>
          <p:cNvSpPr>
            <a:spLocks noGrp="1"/>
          </p:cNvSpPr>
          <p:nvPr>
            <p:ph type="title"/>
          </p:nvPr>
        </p:nvSpPr>
        <p:spPr/>
        <p:txBody>
          <a:bodyPr/>
          <a:lstStyle/>
          <a:p>
            <a:r>
              <a:rPr lang="en-US" dirty="0"/>
              <a:t>Identifying system stakeholders</a:t>
            </a:r>
          </a:p>
        </p:txBody>
      </p:sp>
      <p:sp>
        <p:nvSpPr>
          <p:cNvPr id="3" name="Content Placeholder 2">
            <a:extLst>
              <a:ext uri="{FF2B5EF4-FFF2-40B4-BE49-F238E27FC236}">
                <a16:creationId xmlns:a16="http://schemas.microsoft.com/office/drawing/2014/main" id="{94B31F2D-BD07-A34C-9196-4A388ACD1C30}"/>
              </a:ext>
            </a:extLst>
          </p:cNvPr>
          <p:cNvSpPr>
            <a:spLocks noGrp="1"/>
          </p:cNvSpPr>
          <p:nvPr>
            <p:ph idx="1"/>
          </p:nvPr>
        </p:nvSpPr>
        <p:spPr/>
        <p:txBody>
          <a:bodyPr/>
          <a:lstStyle/>
          <a:p>
            <a:pPr marL="0" indent="0">
              <a:buNone/>
            </a:pPr>
            <a:r>
              <a:rPr lang="en-US" dirty="0"/>
              <a:t>Who will directly use the system?</a:t>
            </a:r>
          </a:p>
          <a:p>
            <a:pPr marL="0" indent="0">
              <a:buNone/>
            </a:pPr>
            <a:r>
              <a:rPr lang="en-US" dirty="0"/>
              <a:t>Who will be using the results of those who use the system?</a:t>
            </a:r>
          </a:p>
          <a:p>
            <a:pPr marL="0" indent="0">
              <a:buNone/>
            </a:pPr>
            <a:r>
              <a:rPr lang="en-US" dirty="0"/>
              <a:t>Who will be responsible for supporting the system?</a:t>
            </a:r>
          </a:p>
          <a:p>
            <a:pPr marL="0" indent="0">
              <a:buNone/>
            </a:pPr>
            <a:r>
              <a:rPr lang="en-US" dirty="0"/>
              <a:t>What other systems will our system interact with?</a:t>
            </a:r>
          </a:p>
          <a:p>
            <a:pPr marL="0" indent="0">
              <a:buNone/>
            </a:pPr>
            <a:r>
              <a:rPr lang="en-US" dirty="0"/>
              <a:t>What (system) interfaces must it provide?</a:t>
            </a:r>
          </a:p>
          <a:p>
            <a:pPr marL="0" indent="0">
              <a:buNone/>
            </a:pPr>
            <a:r>
              <a:rPr lang="en-US" dirty="0"/>
              <a:t>Who can provide functional guidance and system qualities?</a:t>
            </a:r>
          </a:p>
        </p:txBody>
      </p:sp>
    </p:spTree>
    <p:extLst>
      <p:ext uri="{BB962C8B-B14F-4D97-AF65-F5344CB8AC3E}">
        <p14:creationId xmlns:p14="http://schemas.microsoft.com/office/powerpoint/2010/main" val="29950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3001-78D1-4740-9787-489B63743C3A}"/>
              </a:ext>
            </a:extLst>
          </p:cNvPr>
          <p:cNvSpPr>
            <a:spLocks noGrp="1"/>
          </p:cNvSpPr>
          <p:nvPr>
            <p:ph type="title"/>
          </p:nvPr>
        </p:nvSpPr>
        <p:spPr/>
        <p:txBody>
          <a:bodyPr/>
          <a:lstStyle/>
          <a:p>
            <a:r>
              <a:rPr lang="en-US" dirty="0"/>
              <a:t>Thinking about personas</a:t>
            </a:r>
          </a:p>
        </p:txBody>
      </p:sp>
      <p:sp>
        <p:nvSpPr>
          <p:cNvPr id="3" name="Content Placeholder 2">
            <a:extLst>
              <a:ext uri="{FF2B5EF4-FFF2-40B4-BE49-F238E27FC236}">
                <a16:creationId xmlns:a16="http://schemas.microsoft.com/office/drawing/2014/main" id="{9481DD39-FF09-7544-B8BE-C4014D24EAE6}"/>
              </a:ext>
            </a:extLst>
          </p:cNvPr>
          <p:cNvSpPr>
            <a:spLocks noGrp="1"/>
          </p:cNvSpPr>
          <p:nvPr>
            <p:ph idx="1"/>
          </p:nvPr>
        </p:nvSpPr>
        <p:spPr/>
        <p:txBody>
          <a:bodyPr>
            <a:normAutofit lnSpcReduction="10000"/>
          </a:bodyPr>
          <a:lstStyle/>
          <a:p>
            <a:pPr marL="0" indent="0">
              <a:buNone/>
            </a:pPr>
            <a:r>
              <a:rPr lang="en-US" dirty="0"/>
              <a:t>Don’t make up your personas</a:t>
            </a:r>
          </a:p>
          <a:p>
            <a:pPr marL="457200" lvl="1" indent="0">
              <a:buNone/>
            </a:pPr>
            <a:r>
              <a:rPr lang="en-US" dirty="0"/>
              <a:t>Discover them through requirements analysis</a:t>
            </a:r>
          </a:p>
          <a:p>
            <a:pPr marL="0" indent="0">
              <a:buNone/>
            </a:pPr>
            <a:r>
              <a:rPr lang="en-US" dirty="0"/>
              <a:t>Develop a specific, individual persona</a:t>
            </a:r>
          </a:p>
          <a:p>
            <a:pPr marL="457200" lvl="1" indent="0">
              <a:buNone/>
            </a:pPr>
            <a:r>
              <a:rPr lang="en-US" dirty="0"/>
              <a:t>In fact, there’s no reason this shouldn’t be a </a:t>
            </a:r>
            <a:r>
              <a:rPr lang="en-US" i="1" dirty="0"/>
              <a:t>real</a:t>
            </a:r>
            <a:r>
              <a:rPr lang="en-US" dirty="0"/>
              <a:t> person</a:t>
            </a:r>
          </a:p>
          <a:p>
            <a:pPr marL="0" indent="0">
              <a:buNone/>
            </a:pPr>
            <a:r>
              <a:rPr lang="en-US" dirty="0"/>
              <a:t>Design your system </a:t>
            </a:r>
            <a:r>
              <a:rPr lang="en-US" i="1" dirty="0"/>
              <a:t>for that individual</a:t>
            </a:r>
            <a:endParaRPr lang="en-US" dirty="0"/>
          </a:p>
          <a:p>
            <a:pPr marL="457200" lvl="1" indent="0">
              <a:buNone/>
            </a:pPr>
            <a:r>
              <a:rPr lang="en-US" dirty="0"/>
              <a:t>This person represents your primary persona</a:t>
            </a:r>
          </a:p>
          <a:p>
            <a:pPr marL="0" indent="0">
              <a:buNone/>
            </a:pPr>
            <a:r>
              <a:rPr lang="en-US" dirty="0"/>
              <a:t>Others will bend and stretch to use your system</a:t>
            </a:r>
          </a:p>
          <a:p>
            <a:pPr marL="457200" lvl="1" indent="0">
              <a:buNone/>
            </a:pPr>
            <a:r>
              <a:rPr lang="en-US" dirty="0"/>
              <a:t>But, make sure your system </a:t>
            </a:r>
            <a:r>
              <a:rPr lang="en-US" i="1" dirty="0"/>
              <a:t>can</a:t>
            </a:r>
            <a:r>
              <a:rPr lang="en-US" dirty="0"/>
              <a:t> bend and stretch</a:t>
            </a:r>
          </a:p>
          <a:p>
            <a:pPr marL="0" indent="0">
              <a:buNone/>
            </a:pPr>
            <a:r>
              <a:rPr lang="en-US" dirty="0"/>
              <a:t>There shouldn’t be that many personas</a:t>
            </a:r>
          </a:p>
          <a:p>
            <a:pPr marL="457200" lvl="1" indent="0">
              <a:buNone/>
            </a:pPr>
            <a:r>
              <a:rPr lang="en-US" dirty="0"/>
              <a:t>If there are, you’re too fine-grained and need to decompose the solution</a:t>
            </a:r>
          </a:p>
        </p:txBody>
      </p:sp>
    </p:spTree>
    <p:extLst>
      <p:ext uri="{BB962C8B-B14F-4D97-AF65-F5344CB8AC3E}">
        <p14:creationId xmlns:p14="http://schemas.microsoft.com/office/powerpoint/2010/main" val="82223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2D2E8D-28CC-1745-BE97-9EB1EF1150CE}"/>
              </a:ext>
            </a:extLst>
          </p:cNvPr>
          <p:cNvSpPr>
            <a:spLocks noGrp="1"/>
          </p:cNvSpPr>
          <p:nvPr>
            <p:ph type="title"/>
          </p:nvPr>
        </p:nvSpPr>
        <p:spPr/>
        <p:txBody>
          <a:bodyPr/>
          <a:lstStyle/>
          <a:p>
            <a:r>
              <a:rPr lang="en-US" dirty="0"/>
              <a:t>User interface design</a:t>
            </a:r>
          </a:p>
        </p:txBody>
      </p:sp>
      <p:sp>
        <p:nvSpPr>
          <p:cNvPr id="5" name="Text Placeholder 4">
            <a:extLst>
              <a:ext uri="{FF2B5EF4-FFF2-40B4-BE49-F238E27FC236}">
                <a16:creationId xmlns:a16="http://schemas.microsoft.com/office/drawing/2014/main" id="{0801B8E2-4CD2-1B4C-ADD0-B8701887B208}"/>
              </a:ext>
            </a:extLst>
          </p:cNvPr>
          <p:cNvSpPr>
            <a:spLocks noGrp="1"/>
          </p:cNvSpPr>
          <p:nvPr>
            <p:ph type="body" idx="1"/>
          </p:nvPr>
        </p:nvSpPr>
        <p:spPr/>
        <p:txBody>
          <a:bodyPr/>
          <a:lstStyle/>
          <a:p>
            <a:r>
              <a:rPr lang="en-US" dirty="0"/>
              <a:t>A couple of short videos</a:t>
            </a:r>
          </a:p>
        </p:txBody>
      </p:sp>
    </p:spTree>
    <p:extLst>
      <p:ext uri="{BB962C8B-B14F-4D97-AF65-F5344CB8AC3E}">
        <p14:creationId xmlns:p14="http://schemas.microsoft.com/office/powerpoint/2010/main" val="17859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7BCE0F-F32A-B044-A7A3-9CFD039A2819}"/>
              </a:ext>
            </a:extLst>
          </p:cNvPr>
          <p:cNvSpPr>
            <a:spLocks noGrp="1"/>
          </p:cNvSpPr>
          <p:nvPr>
            <p:ph type="title"/>
          </p:nvPr>
        </p:nvSpPr>
        <p:spPr/>
        <p:txBody>
          <a:bodyPr/>
          <a:lstStyle/>
          <a:p>
            <a:r>
              <a:rPr lang="en-US" dirty="0"/>
              <a:t>US design – paper based prototype testing</a:t>
            </a:r>
          </a:p>
        </p:txBody>
      </p:sp>
      <p:pic>
        <p:nvPicPr>
          <p:cNvPr id="6" name="UX Design - paper based prototype testing (National Rail Enquiries app and snozoneuk.com)">
            <a:hlinkClick r:id="" action="ppaction://media"/>
            <a:extLst>
              <a:ext uri="{FF2B5EF4-FFF2-40B4-BE49-F238E27FC236}">
                <a16:creationId xmlns:a16="http://schemas.microsoft.com/office/drawing/2014/main" id="{E07F74EA-0EAC-DC47-B6CC-B32E6B03AE43}"/>
              </a:ext>
            </a:extLst>
          </p:cNvPr>
          <p:cNvPicPr>
            <a:picLocks noGrp="1" noRot="1" noChangeAspect="1"/>
          </p:cNvPicPr>
          <p:nvPr>
            <p:ph idx="1"/>
            <a:videoFile r:link="rId1"/>
          </p:nvPr>
        </p:nvPicPr>
        <p:blipFill>
          <a:blip r:embed="rId3"/>
          <a:stretch>
            <a:fillRect/>
          </a:stretch>
        </p:blipFill>
        <p:spPr>
          <a:xfrm>
            <a:off x="1801090" y="1690688"/>
            <a:ext cx="8589819" cy="4831773"/>
          </a:xfrm>
          <a:prstGeom prst="rect">
            <a:avLst/>
          </a:prstGeom>
        </p:spPr>
      </p:pic>
    </p:spTree>
    <p:extLst>
      <p:ext uri="{BB962C8B-B14F-4D97-AF65-F5344CB8AC3E}">
        <p14:creationId xmlns:p14="http://schemas.microsoft.com/office/powerpoint/2010/main" val="220047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8426-932A-6C41-A194-09C70F0479D9}"/>
              </a:ext>
            </a:extLst>
          </p:cNvPr>
          <p:cNvSpPr>
            <a:spLocks noGrp="1"/>
          </p:cNvSpPr>
          <p:nvPr>
            <p:ph type="title"/>
          </p:nvPr>
        </p:nvSpPr>
        <p:spPr/>
        <p:txBody>
          <a:bodyPr/>
          <a:lstStyle/>
          <a:p>
            <a:r>
              <a:rPr lang="en-US" dirty="0"/>
              <a:t>Bill Buxton – Paper prototyping</a:t>
            </a:r>
          </a:p>
        </p:txBody>
      </p:sp>
      <p:pic>
        <p:nvPicPr>
          <p:cNvPr id="4" name="iPhone app | paper prototyping">
            <a:hlinkClick r:id="" action="ppaction://media"/>
            <a:extLst>
              <a:ext uri="{FF2B5EF4-FFF2-40B4-BE49-F238E27FC236}">
                <a16:creationId xmlns:a16="http://schemas.microsoft.com/office/drawing/2014/main" id="{F144FCD5-2742-024E-A8A5-286AAEB6E73D}"/>
              </a:ext>
            </a:extLst>
          </p:cNvPr>
          <p:cNvPicPr>
            <a:picLocks noGrp="1" noRot="1" noChangeAspect="1"/>
          </p:cNvPicPr>
          <p:nvPr>
            <p:ph idx="1"/>
            <a:videoFile r:link="rId1"/>
          </p:nvPr>
        </p:nvPicPr>
        <p:blipFill>
          <a:blip r:embed="rId3"/>
          <a:stretch>
            <a:fillRect/>
          </a:stretch>
        </p:blipFill>
        <p:spPr>
          <a:xfrm>
            <a:off x="3181350" y="1816100"/>
            <a:ext cx="5829300" cy="4368800"/>
          </a:xfrm>
          <a:prstGeom prst="rect">
            <a:avLst/>
          </a:prstGeom>
        </p:spPr>
      </p:pic>
    </p:spTree>
    <p:extLst>
      <p:ext uri="{BB962C8B-B14F-4D97-AF65-F5344CB8AC3E}">
        <p14:creationId xmlns:p14="http://schemas.microsoft.com/office/powerpoint/2010/main" val="201882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9E06-70B9-114A-8E5F-8C216600D6D5}"/>
              </a:ext>
            </a:extLst>
          </p:cNvPr>
          <p:cNvSpPr>
            <a:spLocks noGrp="1"/>
          </p:cNvSpPr>
          <p:nvPr>
            <p:ph type="title"/>
          </p:nvPr>
        </p:nvSpPr>
        <p:spPr/>
        <p:txBody>
          <a:bodyPr/>
          <a:lstStyle/>
          <a:p>
            <a:r>
              <a:rPr lang="en-US" dirty="0"/>
              <a:t>For next time</a:t>
            </a:r>
          </a:p>
        </p:txBody>
      </p:sp>
      <p:sp>
        <p:nvSpPr>
          <p:cNvPr id="3" name="Content Placeholder 2">
            <a:extLst>
              <a:ext uri="{FF2B5EF4-FFF2-40B4-BE49-F238E27FC236}">
                <a16:creationId xmlns:a16="http://schemas.microsoft.com/office/drawing/2014/main" id="{479ACBD2-4C43-F54F-9C78-AF44ED4D2C63}"/>
              </a:ext>
            </a:extLst>
          </p:cNvPr>
          <p:cNvSpPr>
            <a:spLocks noGrp="1"/>
          </p:cNvSpPr>
          <p:nvPr>
            <p:ph idx="1"/>
          </p:nvPr>
        </p:nvSpPr>
        <p:spPr/>
        <p:txBody>
          <a:bodyPr>
            <a:normAutofit lnSpcReduction="10000"/>
          </a:bodyPr>
          <a:lstStyle/>
          <a:p>
            <a:pPr marL="0" indent="0">
              <a:buNone/>
            </a:pPr>
            <a:r>
              <a:rPr lang="en-US" dirty="0"/>
              <a:t>Read (for Wednesday):</a:t>
            </a:r>
          </a:p>
          <a:p>
            <a:pPr marL="457200" lvl="1" indent="0">
              <a:buNone/>
            </a:pPr>
            <a:r>
              <a:rPr lang="en-US" dirty="0"/>
              <a:t>Developers can learn ¾ of Design (http://</a:t>
            </a:r>
            <a:r>
              <a:rPr lang="en-US" dirty="0" err="1"/>
              <a:t>fivesketches.com</a:t>
            </a:r>
            <a:r>
              <a:rPr lang="en-US" dirty="0"/>
              <a:t>/tag/bill-</a:t>
            </a:r>
            <a:r>
              <a:rPr lang="en-US" dirty="0" err="1"/>
              <a:t>buxton</a:t>
            </a:r>
            <a:r>
              <a:rPr lang="en-US" dirty="0"/>
              <a:t>/)</a:t>
            </a:r>
          </a:p>
          <a:p>
            <a:pPr marL="457200" lvl="1" indent="0">
              <a:buNone/>
            </a:pPr>
            <a:r>
              <a:rPr lang="en-US" dirty="0"/>
              <a:t>https://</a:t>
            </a:r>
            <a:r>
              <a:rPr lang="en-US" dirty="0" err="1"/>
              <a:t>www.interaction-design.org</a:t>
            </a:r>
            <a:r>
              <a:rPr lang="en-US" dirty="0"/>
              <a:t>/literature/article/stage-4-in-the-design-thinking-process-prototype</a:t>
            </a:r>
          </a:p>
          <a:p>
            <a:pPr marL="457200" lvl="1" indent="0">
              <a:buNone/>
            </a:pPr>
            <a:r>
              <a:rPr lang="en-US" dirty="0"/>
              <a:t>http://</a:t>
            </a:r>
            <a:r>
              <a:rPr lang="en-US" dirty="0" err="1"/>
              <a:t>www.billbuxton.com</a:t>
            </a:r>
            <a:r>
              <a:rPr lang="en-US" dirty="0"/>
              <a:t>/</a:t>
            </a:r>
            <a:r>
              <a:rPr lang="en-US" dirty="0" err="1"/>
              <a:t>rightDesign.pdf</a:t>
            </a:r>
            <a:endParaRPr lang="en-US" dirty="0"/>
          </a:p>
          <a:p>
            <a:pPr marL="0" indent="0">
              <a:buNone/>
            </a:pPr>
            <a:endParaRPr lang="en-US" dirty="0"/>
          </a:p>
          <a:p>
            <a:pPr marL="0" indent="0">
              <a:buNone/>
            </a:pPr>
            <a:r>
              <a:rPr lang="en-US" dirty="0"/>
              <a:t>Leffingwell chapter 17 (we’ll cover Wednesday)</a:t>
            </a:r>
          </a:p>
          <a:p>
            <a:pPr marL="0" indent="0">
              <a:buNone/>
            </a:pPr>
            <a:endParaRPr lang="en-US" dirty="0"/>
          </a:p>
          <a:p>
            <a:pPr marL="0" indent="0">
              <a:buNone/>
            </a:pPr>
            <a:r>
              <a:rPr lang="en-US" dirty="0"/>
              <a:t>Homework assignment #3 (see assignments/ASSIGN-3.md)</a:t>
            </a:r>
          </a:p>
          <a:p>
            <a:pPr marL="457200" lvl="1" indent="0">
              <a:buNone/>
            </a:pPr>
            <a:r>
              <a:rPr lang="en-US" dirty="0"/>
              <a:t>For Monday 3 December</a:t>
            </a:r>
          </a:p>
        </p:txBody>
      </p:sp>
    </p:spTree>
    <p:extLst>
      <p:ext uri="{BB962C8B-B14F-4D97-AF65-F5344CB8AC3E}">
        <p14:creationId xmlns:p14="http://schemas.microsoft.com/office/powerpoint/2010/main" val="30993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962740-5B96-2F4A-9D0D-7EBC7D9146FD}"/>
              </a:ext>
            </a:extLst>
          </p:cNvPr>
          <p:cNvSpPr>
            <a:spLocks noGrp="1"/>
          </p:cNvSpPr>
          <p:nvPr>
            <p:ph type="title"/>
          </p:nvPr>
        </p:nvSpPr>
        <p:spPr/>
        <p:txBody>
          <a:bodyPr/>
          <a:lstStyle/>
          <a:p>
            <a:r>
              <a:rPr lang="en-US" dirty="0"/>
              <a:t>Relating the customer’s voice to the model</a:t>
            </a:r>
          </a:p>
        </p:txBody>
      </p:sp>
      <p:graphicFrame>
        <p:nvGraphicFramePr>
          <p:cNvPr id="6" name="Content Placeholder 5">
            <a:extLst>
              <a:ext uri="{FF2B5EF4-FFF2-40B4-BE49-F238E27FC236}">
                <a16:creationId xmlns:a16="http://schemas.microsoft.com/office/drawing/2014/main" id="{E15EF85C-052C-924D-B7D8-DE1B803E06AD}"/>
              </a:ext>
            </a:extLst>
          </p:cNvPr>
          <p:cNvGraphicFramePr>
            <a:graphicFrameLocks noGrp="1"/>
          </p:cNvGraphicFramePr>
          <p:nvPr>
            <p:ph idx="1"/>
            <p:extLst>
              <p:ext uri="{D42A27DB-BD31-4B8C-83A1-F6EECF244321}">
                <p14:modId xmlns:p14="http://schemas.microsoft.com/office/powerpoint/2010/main" val="557849601"/>
              </p:ext>
            </p:extLst>
          </p:nvPr>
        </p:nvGraphicFramePr>
        <p:xfrm>
          <a:off x="838200" y="1825625"/>
          <a:ext cx="10515600" cy="4058920"/>
        </p:xfrm>
        <a:graphic>
          <a:graphicData uri="http://schemas.openxmlformats.org/drawingml/2006/table">
            <a:tbl>
              <a:tblPr firstRow="1">
                <a:tableStyleId>{073A0DAA-6AF3-43AB-8588-CEC1D06C72B9}</a:tableStyleId>
              </a:tblPr>
              <a:tblGrid>
                <a:gridCol w="1744133">
                  <a:extLst>
                    <a:ext uri="{9D8B030D-6E8A-4147-A177-3AD203B41FA5}">
                      <a16:colId xmlns:a16="http://schemas.microsoft.com/office/drawing/2014/main" val="2567701965"/>
                    </a:ext>
                  </a:extLst>
                </a:gridCol>
                <a:gridCol w="3208867">
                  <a:extLst>
                    <a:ext uri="{9D8B030D-6E8A-4147-A177-3AD203B41FA5}">
                      <a16:colId xmlns:a16="http://schemas.microsoft.com/office/drawing/2014/main" val="3611702006"/>
                    </a:ext>
                  </a:extLst>
                </a:gridCol>
                <a:gridCol w="5562600">
                  <a:extLst>
                    <a:ext uri="{9D8B030D-6E8A-4147-A177-3AD203B41FA5}">
                      <a16:colId xmlns:a16="http://schemas.microsoft.com/office/drawing/2014/main" val="1006320247"/>
                    </a:ext>
                  </a:extLst>
                </a:gridCol>
              </a:tblGrid>
              <a:tr h="370840">
                <a:tc>
                  <a:txBody>
                    <a:bodyPr/>
                    <a:lstStyle/>
                    <a:p>
                      <a:r>
                        <a:rPr lang="en-US" sz="1600" dirty="0"/>
                        <a:t>Type of word</a:t>
                      </a:r>
                    </a:p>
                  </a:txBody>
                  <a:tcPr/>
                </a:tc>
                <a:tc>
                  <a:txBody>
                    <a:bodyPr/>
                    <a:lstStyle/>
                    <a:p>
                      <a:r>
                        <a:rPr lang="en-US" sz="1600" dirty="0"/>
                        <a:t>Examples</a:t>
                      </a:r>
                    </a:p>
                  </a:txBody>
                  <a:tcPr/>
                </a:tc>
                <a:tc>
                  <a:txBody>
                    <a:bodyPr/>
                    <a:lstStyle/>
                    <a:p>
                      <a:r>
                        <a:rPr lang="en-US" sz="1600" dirty="0"/>
                        <a:t>Analysis model components</a:t>
                      </a:r>
                    </a:p>
                  </a:txBody>
                  <a:tcPr/>
                </a:tc>
                <a:extLst>
                  <a:ext uri="{0D108BD9-81ED-4DB2-BD59-A6C34878D82A}">
                    <a16:rowId xmlns:a16="http://schemas.microsoft.com/office/drawing/2014/main" val="4266456681"/>
                  </a:ext>
                </a:extLst>
              </a:tr>
              <a:tr h="370840">
                <a:tc>
                  <a:txBody>
                    <a:bodyPr/>
                    <a:lstStyle/>
                    <a:p>
                      <a:r>
                        <a:rPr lang="en-US" sz="1600" dirty="0"/>
                        <a:t>Noun</a:t>
                      </a:r>
                    </a:p>
                  </a:txBody>
                  <a:tcPr/>
                </a:tc>
                <a:tc>
                  <a:txBody>
                    <a:bodyPr/>
                    <a:lstStyle/>
                    <a:p>
                      <a:r>
                        <a:rPr lang="en-US" sz="1600" dirty="0"/>
                        <a:t>People, organizations, software systems, data elements, existing objects</a:t>
                      </a:r>
                    </a:p>
                  </a:txBody>
                  <a:tcPr/>
                </a:tc>
                <a:tc>
                  <a:txBody>
                    <a:bodyPr/>
                    <a:lstStyle/>
                    <a:p>
                      <a:pPr marL="285750" indent="-285750">
                        <a:buFont typeface="Arial" panose="020B0604020202020204" pitchFamily="34" charset="0"/>
                        <a:buChar char="•"/>
                      </a:pPr>
                      <a:r>
                        <a:rPr lang="en-US" sz="1600" dirty="0"/>
                        <a:t>External entities, data stores, data flow diagrams</a:t>
                      </a:r>
                    </a:p>
                    <a:p>
                      <a:pPr marL="285750" indent="-285750">
                        <a:buFont typeface="Arial" panose="020B0604020202020204" pitchFamily="34" charset="0"/>
                        <a:buChar char="•"/>
                      </a:pPr>
                      <a:r>
                        <a:rPr lang="en-US" sz="1600" dirty="0"/>
                        <a:t>Actors (use case diagrams)</a:t>
                      </a:r>
                    </a:p>
                    <a:p>
                      <a:pPr marL="285750" indent="-285750">
                        <a:buFont typeface="Arial" panose="020B0604020202020204" pitchFamily="34" charset="0"/>
                        <a:buChar char="•"/>
                      </a:pPr>
                      <a:r>
                        <a:rPr lang="en-US" sz="1600" dirty="0"/>
                        <a:t>Entities or their attributes (ERDs)</a:t>
                      </a:r>
                    </a:p>
                    <a:p>
                      <a:pPr marL="285750" indent="-285750">
                        <a:buFont typeface="Arial" panose="020B0604020202020204" pitchFamily="34" charset="0"/>
                        <a:buChar char="•"/>
                      </a:pPr>
                      <a:r>
                        <a:rPr lang="en-US" sz="1600" dirty="0"/>
                        <a:t>Lanes (</a:t>
                      </a:r>
                      <a:r>
                        <a:rPr lang="en-US" sz="1600" dirty="0" err="1"/>
                        <a:t>swimlane</a:t>
                      </a:r>
                      <a:r>
                        <a:rPr lang="en-US" sz="1600" dirty="0"/>
                        <a:t> diagrams)</a:t>
                      </a:r>
                    </a:p>
                    <a:p>
                      <a:pPr marL="285750" indent="-285750">
                        <a:buFont typeface="Arial" panose="020B0604020202020204" pitchFamily="34" charset="0"/>
                        <a:buChar char="•"/>
                      </a:pPr>
                      <a:r>
                        <a:rPr lang="en-US" sz="1600" dirty="0"/>
                        <a:t>Objects with states (state transition diagrams)</a:t>
                      </a:r>
                    </a:p>
                  </a:txBody>
                  <a:tcPr/>
                </a:tc>
                <a:extLst>
                  <a:ext uri="{0D108BD9-81ED-4DB2-BD59-A6C34878D82A}">
                    <a16:rowId xmlns:a16="http://schemas.microsoft.com/office/drawing/2014/main" val="652817271"/>
                  </a:ext>
                </a:extLst>
              </a:tr>
              <a:tr h="370840">
                <a:tc>
                  <a:txBody>
                    <a:bodyPr/>
                    <a:lstStyle/>
                    <a:p>
                      <a:r>
                        <a:rPr lang="en-US" sz="1600" dirty="0"/>
                        <a:t>Verb</a:t>
                      </a:r>
                    </a:p>
                  </a:txBody>
                  <a:tcPr/>
                </a:tc>
                <a:tc>
                  <a:txBody>
                    <a:bodyPr/>
                    <a:lstStyle/>
                    <a:p>
                      <a:r>
                        <a:rPr lang="en-US" sz="1600" dirty="0"/>
                        <a:t>Actions, things a user or system can do, or events that can occur</a:t>
                      </a:r>
                    </a:p>
                  </a:txBody>
                  <a:tcPr/>
                </a:tc>
                <a:tc>
                  <a:txBody>
                    <a:bodyPr/>
                    <a:lstStyle/>
                    <a:p>
                      <a:pPr marL="285750" indent="-285750">
                        <a:buFont typeface="Arial" panose="020B0604020202020204" pitchFamily="34" charset="0"/>
                        <a:buChar char="•"/>
                      </a:pPr>
                      <a:r>
                        <a:rPr lang="en-US" sz="1600" dirty="0"/>
                        <a:t>Processes (DFD)</a:t>
                      </a:r>
                    </a:p>
                    <a:p>
                      <a:pPr marL="285750" indent="-285750">
                        <a:buFont typeface="Arial" panose="020B0604020202020204" pitchFamily="34" charset="0"/>
                        <a:buChar char="•"/>
                      </a:pPr>
                      <a:r>
                        <a:rPr lang="en-US" sz="1600" dirty="0"/>
                        <a:t>Process steps (</a:t>
                      </a:r>
                      <a:r>
                        <a:rPr lang="en-US" sz="1600" dirty="0" err="1"/>
                        <a:t>swimlane</a:t>
                      </a:r>
                      <a:r>
                        <a:rPr lang="en-US" sz="1600" dirty="0"/>
                        <a:t> diagrams)</a:t>
                      </a:r>
                    </a:p>
                    <a:p>
                      <a:pPr marL="285750" indent="-285750">
                        <a:buFont typeface="Arial" panose="020B0604020202020204" pitchFamily="34" charset="0"/>
                        <a:buChar char="•"/>
                      </a:pPr>
                      <a:r>
                        <a:rPr lang="en-US" sz="1600" dirty="0"/>
                        <a:t>Use cases (use case diagrams)</a:t>
                      </a:r>
                    </a:p>
                    <a:p>
                      <a:pPr marL="285750" indent="-285750">
                        <a:buFont typeface="Arial" panose="020B0604020202020204" pitchFamily="34" charset="0"/>
                        <a:buChar char="•"/>
                      </a:pPr>
                      <a:r>
                        <a:rPr lang="en-US" sz="1600" dirty="0"/>
                        <a:t>Relationships (ERD)</a:t>
                      </a:r>
                    </a:p>
                    <a:p>
                      <a:pPr marL="285750" indent="-285750">
                        <a:buFont typeface="Arial" panose="020B0604020202020204" pitchFamily="34" charset="0"/>
                        <a:buChar char="•"/>
                      </a:pPr>
                      <a:r>
                        <a:rPr lang="en-US" sz="1600" dirty="0"/>
                        <a:t>Transitions (state transition diagrams)</a:t>
                      </a:r>
                    </a:p>
                    <a:p>
                      <a:pPr marL="285750" indent="-285750">
                        <a:buFont typeface="Arial" panose="020B0604020202020204" pitchFamily="34" charset="0"/>
                        <a:buChar char="•"/>
                      </a:pPr>
                      <a:r>
                        <a:rPr lang="en-US" sz="1600" dirty="0"/>
                        <a:t>Activities (activity diagrams)</a:t>
                      </a:r>
                    </a:p>
                    <a:p>
                      <a:pPr marL="285750" indent="-285750">
                        <a:buFont typeface="Arial" panose="020B0604020202020204" pitchFamily="34" charset="0"/>
                        <a:buChar char="•"/>
                      </a:pPr>
                      <a:r>
                        <a:rPr lang="en-US" sz="1600" dirty="0"/>
                        <a:t>Events (event-response tables)</a:t>
                      </a:r>
                    </a:p>
                  </a:txBody>
                  <a:tcPr/>
                </a:tc>
                <a:extLst>
                  <a:ext uri="{0D108BD9-81ED-4DB2-BD59-A6C34878D82A}">
                    <a16:rowId xmlns:a16="http://schemas.microsoft.com/office/drawing/2014/main" val="4266084905"/>
                  </a:ext>
                </a:extLst>
              </a:tr>
              <a:tr h="370840">
                <a:tc>
                  <a:txBody>
                    <a:bodyPr/>
                    <a:lstStyle/>
                    <a:p>
                      <a:r>
                        <a:rPr lang="en-US" sz="1600" dirty="0"/>
                        <a:t>Conditional / rule</a:t>
                      </a:r>
                    </a:p>
                  </a:txBody>
                  <a:tcPr/>
                </a:tc>
                <a:tc>
                  <a:txBody>
                    <a:bodyPr/>
                    <a:lstStyle/>
                    <a:p>
                      <a:r>
                        <a:rPr lang="en-US" sz="1600" dirty="0"/>
                        <a:t>Conditional logic statements, typically phrased </a:t>
                      </a:r>
                      <a:r>
                        <a:rPr lang="en-US" sz="1600" i="1" dirty="0"/>
                        <a:t>if </a:t>
                      </a:r>
                      <a:r>
                        <a:rPr lang="en-US" sz="1600" i="0" dirty="0"/>
                        <a:t>/</a:t>
                      </a:r>
                      <a:r>
                        <a:rPr lang="en-US" sz="1600" i="1" dirty="0"/>
                        <a:t> then</a:t>
                      </a:r>
                      <a:endParaRPr lang="en-US" sz="1600" dirty="0"/>
                    </a:p>
                  </a:txBody>
                  <a:tcPr/>
                </a:tc>
                <a:tc>
                  <a:txBody>
                    <a:bodyPr/>
                    <a:lstStyle/>
                    <a:p>
                      <a:pPr marL="285750" indent="-285750">
                        <a:buFont typeface="Arial" panose="020B0604020202020204" pitchFamily="34" charset="0"/>
                        <a:buChar char="•"/>
                      </a:pPr>
                      <a:r>
                        <a:rPr lang="en-US" sz="1600" dirty="0"/>
                        <a:t>Decisions (decision trees, tables, or activity diagram)</a:t>
                      </a:r>
                    </a:p>
                    <a:p>
                      <a:pPr marL="285750" indent="-285750">
                        <a:buFont typeface="Arial" panose="020B0604020202020204" pitchFamily="34" charset="0"/>
                        <a:buChar char="•"/>
                      </a:pPr>
                      <a:r>
                        <a:rPr lang="en-US" sz="1600" dirty="0"/>
                        <a:t>Branching (</a:t>
                      </a:r>
                      <a:r>
                        <a:rPr lang="en-US" sz="1600" dirty="0" err="1"/>
                        <a:t>swimlane</a:t>
                      </a:r>
                      <a:r>
                        <a:rPr lang="en-US" sz="1600" dirty="0"/>
                        <a:t> or activity diagram)</a:t>
                      </a:r>
                    </a:p>
                  </a:txBody>
                  <a:tcPr/>
                </a:tc>
                <a:extLst>
                  <a:ext uri="{0D108BD9-81ED-4DB2-BD59-A6C34878D82A}">
                    <a16:rowId xmlns:a16="http://schemas.microsoft.com/office/drawing/2014/main" val="2497565101"/>
                  </a:ext>
                </a:extLst>
              </a:tr>
            </a:tbl>
          </a:graphicData>
        </a:graphic>
      </p:graphicFrame>
    </p:spTree>
    <p:extLst>
      <p:ext uri="{BB962C8B-B14F-4D97-AF65-F5344CB8AC3E}">
        <p14:creationId xmlns:p14="http://schemas.microsoft.com/office/powerpoint/2010/main" val="186816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50117E-504C-DE4B-866E-53E7A1102891}"/>
              </a:ext>
            </a:extLst>
          </p:cNvPr>
          <p:cNvSpPr>
            <a:spLocks noGrp="1"/>
          </p:cNvSpPr>
          <p:nvPr>
            <p:ph type="title"/>
          </p:nvPr>
        </p:nvSpPr>
        <p:spPr/>
        <p:txBody>
          <a:bodyPr/>
          <a:lstStyle/>
          <a:p>
            <a:r>
              <a:rPr lang="en-US" dirty="0"/>
              <a:t>An example</a:t>
            </a:r>
          </a:p>
        </p:txBody>
      </p:sp>
      <p:sp>
        <p:nvSpPr>
          <p:cNvPr id="5" name="Content Placeholder 4">
            <a:extLst>
              <a:ext uri="{FF2B5EF4-FFF2-40B4-BE49-F238E27FC236}">
                <a16:creationId xmlns:a16="http://schemas.microsoft.com/office/drawing/2014/main" id="{E1DAE552-BA72-5546-9F7A-F980E984B746}"/>
              </a:ext>
            </a:extLst>
          </p:cNvPr>
          <p:cNvSpPr>
            <a:spLocks noGrp="1"/>
          </p:cNvSpPr>
          <p:nvPr>
            <p:ph idx="1"/>
          </p:nvPr>
        </p:nvSpPr>
        <p:spPr/>
        <p:txBody>
          <a:bodyPr>
            <a:normAutofit/>
          </a:bodyPr>
          <a:lstStyle/>
          <a:p>
            <a:pPr marL="0" indent="0">
              <a:buNone/>
            </a:pPr>
            <a:r>
              <a:rPr lang="en-US" sz="2400" dirty="0"/>
              <a:t>A chemist or a member of the chemical stockroom staff can place a request for one or more chemicals if the user is an authorized requester. The request can be fulfilled either by delivering a container of the chemical that is already in the chemical stockroom’s inventory or by placing an order for a new container of the chemical with an outside vendor. If the chemical is hazardous, the chemical can be delivered only if the user is trained. The person placing the request must be able to search vendor catalogs online for specific chemicals while preparing his request. The system needs to track the status of every chemical request from the time is is prepared until the request is either fulfilled or canceled. It also needs to track the history of every chemical container from the time is is received at the company until it is fully consumed or disposed of.</a:t>
            </a:r>
          </a:p>
        </p:txBody>
      </p:sp>
    </p:spTree>
    <p:extLst>
      <p:ext uri="{BB962C8B-B14F-4D97-AF65-F5344CB8AC3E}">
        <p14:creationId xmlns:p14="http://schemas.microsoft.com/office/powerpoint/2010/main" val="335977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50117E-504C-DE4B-866E-53E7A1102891}"/>
              </a:ext>
            </a:extLst>
          </p:cNvPr>
          <p:cNvSpPr>
            <a:spLocks noGrp="1"/>
          </p:cNvSpPr>
          <p:nvPr>
            <p:ph type="title"/>
          </p:nvPr>
        </p:nvSpPr>
        <p:spPr/>
        <p:txBody>
          <a:bodyPr/>
          <a:lstStyle/>
          <a:p>
            <a:r>
              <a:rPr lang="en-US" dirty="0"/>
              <a:t>An example – </a:t>
            </a:r>
            <a:r>
              <a:rPr lang="en-US" dirty="0">
                <a:solidFill>
                  <a:schemeClr val="accent6"/>
                </a:solidFill>
              </a:rPr>
              <a:t>nouns</a:t>
            </a:r>
          </a:p>
        </p:txBody>
      </p:sp>
      <p:sp>
        <p:nvSpPr>
          <p:cNvPr id="5" name="Content Placeholder 4">
            <a:extLst>
              <a:ext uri="{FF2B5EF4-FFF2-40B4-BE49-F238E27FC236}">
                <a16:creationId xmlns:a16="http://schemas.microsoft.com/office/drawing/2014/main" id="{E1DAE552-BA72-5546-9F7A-F980E984B746}"/>
              </a:ext>
            </a:extLst>
          </p:cNvPr>
          <p:cNvSpPr>
            <a:spLocks noGrp="1"/>
          </p:cNvSpPr>
          <p:nvPr>
            <p:ph idx="1"/>
          </p:nvPr>
        </p:nvSpPr>
        <p:spPr/>
        <p:txBody>
          <a:bodyPr>
            <a:normAutofit/>
          </a:bodyPr>
          <a:lstStyle/>
          <a:p>
            <a:pPr marL="0" indent="0">
              <a:buNone/>
            </a:pPr>
            <a:r>
              <a:rPr lang="en-US" sz="2400" dirty="0"/>
              <a:t>A </a:t>
            </a:r>
            <a:r>
              <a:rPr lang="en-US" sz="2400" dirty="0">
                <a:solidFill>
                  <a:schemeClr val="accent6"/>
                </a:solidFill>
              </a:rPr>
              <a:t>chemist</a:t>
            </a:r>
            <a:r>
              <a:rPr lang="en-US" sz="2400" dirty="0"/>
              <a:t> or a member of the </a:t>
            </a:r>
            <a:r>
              <a:rPr lang="en-US" sz="2400" dirty="0">
                <a:solidFill>
                  <a:schemeClr val="accent6"/>
                </a:solidFill>
              </a:rPr>
              <a:t>chemical stockroom staff</a:t>
            </a:r>
            <a:r>
              <a:rPr lang="en-US" sz="2400" dirty="0"/>
              <a:t> can place a </a:t>
            </a:r>
            <a:r>
              <a:rPr lang="en-US" sz="2400" dirty="0">
                <a:solidFill>
                  <a:schemeClr val="accent6"/>
                </a:solidFill>
              </a:rPr>
              <a:t>request</a:t>
            </a:r>
            <a:r>
              <a:rPr lang="en-US" sz="2400" dirty="0"/>
              <a:t> for one or more </a:t>
            </a:r>
            <a:r>
              <a:rPr lang="en-US" sz="2400" dirty="0">
                <a:solidFill>
                  <a:schemeClr val="accent6"/>
                </a:solidFill>
              </a:rPr>
              <a:t>chemicals</a:t>
            </a:r>
            <a:r>
              <a:rPr lang="en-US" sz="2400" dirty="0"/>
              <a:t> if the user is an authorized requester. The request can be fulfilled either by delivering a </a:t>
            </a:r>
            <a:r>
              <a:rPr lang="en-US" sz="2400" dirty="0">
                <a:solidFill>
                  <a:schemeClr val="accent6"/>
                </a:solidFill>
              </a:rPr>
              <a:t>container</a:t>
            </a:r>
            <a:r>
              <a:rPr lang="en-US" sz="2400" dirty="0"/>
              <a:t> of the chemical that is already in the chemical stockroom’s </a:t>
            </a:r>
            <a:r>
              <a:rPr lang="en-US" sz="2400" dirty="0">
                <a:solidFill>
                  <a:schemeClr val="accent6"/>
                </a:solidFill>
              </a:rPr>
              <a:t>inventory</a:t>
            </a:r>
            <a:r>
              <a:rPr lang="en-US" sz="2400" dirty="0"/>
              <a:t> or by placing an order for a new container of the chemical with an outside </a:t>
            </a:r>
            <a:r>
              <a:rPr lang="en-US" sz="2400" dirty="0">
                <a:solidFill>
                  <a:schemeClr val="accent6"/>
                </a:solidFill>
              </a:rPr>
              <a:t>vendor</a:t>
            </a:r>
            <a:r>
              <a:rPr lang="en-US" sz="2400" dirty="0"/>
              <a:t>. If the chemical is hazardous, the chemical can be delivered only if the user is trained. The person placing the request must be able to search </a:t>
            </a:r>
            <a:r>
              <a:rPr lang="en-US" sz="2400" dirty="0">
                <a:solidFill>
                  <a:schemeClr val="accent6"/>
                </a:solidFill>
              </a:rPr>
              <a:t>vendor catalogs </a:t>
            </a:r>
            <a:r>
              <a:rPr lang="en-US" sz="2400" dirty="0"/>
              <a:t>online for specific chemicals while preparing his request. The system needs to track the </a:t>
            </a:r>
            <a:r>
              <a:rPr lang="en-US" sz="2400" dirty="0">
                <a:solidFill>
                  <a:schemeClr val="accent6"/>
                </a:solidFill>
              </a:rPr>
              <a:t>status</a:t>
            </a:r>
            <a:r>
              <a:rPr lang="en-US" sz="2400" dirty="0"/>
              <a:t> of every chemical request from the time is is prepared until the request is either fulfilled or canceled. It also needs to track the </a:t>
            </a:r>
            <a:r>
              <a:rPr lang="en-US" sz="2400" dirty="0">
                <a:solidFill>
                  <a:schemeClr val="accent6"/>
                </a:solidFill>
              </a:rPr>
              <a:t>history</a:t>
            </a:r>
            <a:r>
              <a:rPr lang="en-US" sz="2400" dirty="0"/>
              <a:t> of every chemical container from the time is is received at the </a:t>
            </a:r>
            <a:r>
              <a:rPr lang="en-US" sz="2400" dirty="0">
                <a:solidFill>
                  <a:schemeClr val="accent6"/>
                </a:solidFill>
              </a:rPr>
              <a:t>company</a:t>
            </a:r>
            <a:r>
              <a:rPr lang="en-US" sz="2400" dirty="0"/>
              <a:t> until it is fully consumed or disposed of.</a:t>
            </a:r>
          </a:p>
        </p:txBody>
      </p:sp>
    </p:spTree>
    <p:extLst>
      <p:ext uri="{BB962C8B-B14F-4D97-AF65-F5344CB8AC3E}">
        <p14:creationId xmlns:p14="http://schemas.microsoft.com/office/powerpoint/2010/main" val="27258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50117E-504C-DE4B-866E-53E7A1102891}"/>
              </a:ext>
            </a:extLst>
          </p:cNvPr>
          <p:cNvSpPr>
            <a:spLocks noGrp="1"/>
          </p:cNvSpPr>
          <p:nvPr>
            <p:ph type="title"/>
          </p:nvPr>
        </p:nvSpPr>
        <p:spPr/>
        <p:txBody>
          <a:bodyPr/>
          <a:lstStyle/>
          <a:p>
            <a:r>
              <a:rPr lang="en-US" dirty="0"/>
              <a:t>An example – </a:t>
            </a:r>
            <a:r>
              <a:rPr lang="en-US" dirty="0">
                <a:solidFill>
                  <a:schemeClr val="accent1"/>
                </a:solidFill>
              </a:rPr>
              <a:t>verbs</a:t>
            </a:r>
          </a:p>
        </p:txBody>
      </p:sp>
      <p:sp>
        <p:nvSpPr>
          <p:cNvPr id="5" name="Content Placeholder 4">
            <a:extLst>
              <a:ext uri="{FF2B5EF4-FFF2-40B4-BE49-F238E27FC236}">
                <a16:creationId xmlns:a16="http://schemas.microsoft.com/office/drawing/2014/main" id="{E1DAE552-BA72-5546-9F7A-F980E984B746}"/>
              </a:ext>
            </a:extLst>
          </p:cNvPr>
          <p:cNvSpPr>
            <a:spLocks noGrp="1"/>
          </p:cNvSpPr>
          <p:nvPr>
            <p:ph idx="1"/>
          </p:nvPr>
        </p:nvSpPr>
        <p:spPr/>
        <p:txBody>
          <a:bodyPr>
            <a:normAutofit/>
          </a:bodyPr>
          <a:lstStyle/>
          <a:p>
            <a:pPr marL="0" indent="0">
              <a:buNone/>
            </a:pPr>
            <a:r>
              <a:rPr lang="en-US" sz="2400" dirty="0"/>
              <a:t>A chemist or a member of the chemical stockroom staff can </a:t>
            </a:r>
            <a:r>
              <a:rPr lang="en-US" sz="2400" dirty="0">
                <a:solidFill>
                  <a:schemeClr val="accent1"/>
                </a:solidFill>
              </a:rPr>
              <a:t>place</a:t>
            </a:r>
            <a:r>
              <a:rPr lang="en-US" sz="2400" dirty="0"/>
              <a:t> a request for one or more chemicals if the user is an authorized requester. The request can be </a:t>
            </a:r>
            <a:r>
              <a:rPr lang="en-US" sz="2400" dirty="0">
                <a:solidFill>
                  <a:schemeClr val="accent1"/>
                </a:solidFill>
              </a:rPr>
              <a:t>fulfilled</a:t>
            </a:r>
            <a:r>
              <a:rPr lang="en-US" sz="2400" dirty="0"/>
              <a:t> either by </a:t>
            </a:r>
            <a:r>
              <a:rPr lang="en-US" sz="2400" dirty="0">
                <a:solidFill>
                  <a:schemeClr val="accent1"/>
                </a:solidFill>
              </a:rPr>
              <a:t>delivering</a:t>
            </a:r>
            <a:r>
              <a:rPr lang="en-US" sz="2400" dirty="0"/>
              <a:t> a container of the chemical that is already in the chemical stockroom’s inventory or by placing an order for a new container of the chemical with an outside vendor. If the chemical is hazardous, the chemical can be delivered only if the user is trained. The person placing the request must be able to </a:t>
            </a:r>
            <a:r>
              <a:rPr lang="en-US" sz="2400" dirty="0">
                <a:solidFill>
                  <a:schemeClr val="accent1"/>
                </a:solidFill>
              </a:rPr>
              <a:t>search</a:t>
            </a:r>
            <a:r>
              <a:rPr lang="en-US" sz="2400" dirty="0"/>
              <a:t> vendor catalogs online for specific chemicals while </a:t>
            </a:r>
            <a:r>
              <a:rPr lang="en-US" sz="2400" dirty="0">
                <a:solidFill>
                  <a:schemeClr val="accent1"/>
                </a:solidFill>
              </a:rPr>
              <a:t>preparing</a:t>
            </a:r>
            <a:r>
              <a:rPr lang="en-US" sz="2400" dirty="0"/>
              <a:t> his request. The system needs to </a:t>
            </a:r>
            <a:r>
              <a:rPr lang="en-US" sz="2400" dirty="0">
                <a:solidFill>
                  <a:schemeClr val="accent1"/>
                </a:solidFill>
              </a:rPr>
              <a:t>track</a:t>
            </a:r>
            <a:r>
              <a:rPr lang="en-US" sz="2400" dirty="0"/>
              <a:t> the status of every chemical request from the time is is prepared until the request is either fulfilled or </a:t>
            </a:r>
            <a:r>
              <a:rPr lang="en-US" sz="2400" dirty="0">
                <a:solidFill>
                  <a:schemeClr val="accent1"/>
                </a:solidFill>
              </a:rPr>
              <a:t>canceled</a:t>
            </a:r>
            <a:r>
              <a:rPr lang="en-US" sz="2400" dirty="0"/>
              <a:t>. It also needs to track the history of every chemical container from the time is is </a:t>
            </a:r>
            <a:r>
              <a:rPr lang="en-US" sz="2400" dirty="0">
                <a:solidFill>
                  <a:schemeClr val="accent1"/>
                </a:solidFill>
              </a:rPr>
              <a:t>received</a:t>
            </a:r>
            <a:r>
              <a:rPr lang="en-US" sz="2400" dirty="0"/>
              <a:t> at the company until it is fully </a:t>
            </a:r>
            <a:r>
              <a:rPr lang="en-US" sz="2400" dirty="0">
                <a:solidFill>
                  <a:schemeClr val="accent1"/>
                </a:solidFill>
              </a:rPr>
              <a:t>consumed</a:t>
            </a:r>
            <a:r>
              <a:rPr lang="en-US" sz="2400" dirty="0"/>
              <a:t> or </a:t>
            </a:r>
            <a:r>
              <a:rPr lang="en-US" sz="2400" dirty="0">
                <a:solidFill>
                  <a:schemeClr val="accent1"/>
                </a:solidFill>
              </a:rPr>
              <a:t>disposed</a:t>
            </a:r>
            <a:r>
              <a:rPr lang="en-US" sz="2400" dirty="0"/>
              <a:t> of.</a:t>
            </a:r>
          </a:p>
        </p:txBody>
      </p:sp>
    </p:spTree>
    <p:extLst>
      <p:ext uri="{BB962C8B-B14F-4D97-AF65-F5344CB8AC3E}">
        <p14:creationId xmlns:p14="http://schemas.microsoft.com/office/powerpoint/2010/main" val="131077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50117E-504C-DE4B-866E-53E7A1102891}"/>
              </a:ext>
            </a:extLst>
          </p:cNvPr>
          <p:cNvSpPr>
            <a:spLocks noGrp="1"/>
          </p:cNvSpPr>
          <p:nvPr>
            <p:ph type="title"/>
          </p:nvPr>
        </p:nvSpPr>
        <p:spPr/>
        <p:txBody>
          <a:bodyPr/>
          <a:lstStyle/>
          <a:p>
            <a:r>
              <a:rPr lang="en-US" dirty="0"/>
              <a:t>An example – </a:t>
            </a:r>
            <a:r>
              <a:rPr lang="en-US" dirty="0">
                <a:solidFill>
                  <a:schemeClr val="accent2"/>
                </a:solidFill>
              </a:rPr>
              <a:t>rules</a:t>
            </a:r>
          </a:p>
        </p:txBody>
      </p:sp>
      <p:sp>
        <p:nvSpPr>
          <p:cNvPr id="5" name="Content Placeholder 4">
            <a:extLst>
              <a:ext uri="{FF2B5EF4-FFF2-40B4-BE49-F238E27FC236}">
                <a16:creationId xmlns:a16="http://schemas.microsoft.com/office/drawing/2014/main" id="{E1DAE552-BA72-5546-9F7A-F980E984B746}"/>
              </a:ext>
            </a:extLst>
          </p:cNvPr>
          <p:cNvSpPr>
            <a:spLocks noGrp="1"/>
          </p:cNvSpPr>
          <p:nvPr>
            <p:ph idx="1"/>
          </p:nvPr>
        </p:nvSpPr>
        <p:spPr/>
        <p:txBody>
          <a:bodyPr>
            <a:normAutofit/>
          </a:bodyPr>
          <a:lstStyle/>
          <a:p>
            <a:pPr marL="0" indent="0">
              <a:buNone/>
            </a:pPr>
            <a:r>
              <a:rPr lang="en-US" sz="2400" dirty="0"/>
              <a:t>A chemist or a member of the chemical stockroom staff can place a request for one or more chemicals </a:t>
            </a:r>
            <a:r>
              <a:rPr lang="en-US" sz="2400" dirty="0">
                <a:solidFill>
                  <a:schemeClr val="accent2"/>
                </a:solidFill>
              </a:rPr>
              <a:t>if the user is an authorized requester</a:t>
            </a:r>
            <a:r>
              <a:rPr lang="en-US" sz="2400" dirty="0"/>
              <a:t>. The request can be fulfilled either by delivering a container of the chemical that is already in the chemical stockroom’s inventory or by placing an order for a new container of the chemical with an outside vendor. </a:t>
            </a:r>
            <a:r>
              <a:rPr lang="en-US" sz="2400" dirty="0">
                <a:solidFill>
                  <a:schemeClr val="accent2"/>
                </a:solidFill>
              </a:rPr>
              <a:t>If the chemical is hazardous</a:t>
            </a:r>
            <a:r>
              <a:rPr lang="en-US" sz="2400" dirty="0"/>
              <a:t>, the chemical can be delivered only </a:t>
            </a:r>
            <a:r>
              <a:rPr lang="en-US" sz="2400" dirty="0">
                <a:solidFill>
                  <a:schemeClr val="accent2"/>
                </a:solidFill>
              </a:rPr>
              <a:t>if the user is trained</a:t>
            </a:r>
            <a:r>
              <a:rPr lang="en-US" sz="2400" dirty="0"/>
              <a:t>. The person placing the request must be able to search vendor catalogs online for specific chemicals while preparing his request. The system needs to track the status of every chemical request from the time is is prepared until the request is either fulfilled or canceled. It also needs to track the history of every chemical container from the time is is received at the company until it is fully consumed or disposed of.</a:t>
            </a:r>
          </a:p>
        </p:txBody>
      </p:sp>
    </p:spTree>
    <p:extLst>
      <p:ext uri="{BB962C8B-B14F-4D97-AF65-F5344CB8AC3E}">
        <p14:creationId xmlns:p14="http://schemas.microsoft.com/office/powerpoint/2010/main" val="382761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50117E-504C-DE4B-866E-53E7A1102891}"/>
              </a:ext>
            </a:extLst>
          </p:cNvPr>
          <p:cNvSpPr>
            <a:spLocks noGrp="1"/>
          </p:cNvSpPr>
          <p:nvPr>
            <p:ph type="title"/>
          </p:nvPr>
        </p:nvSpPr>
        <p:spPr/>
        <p:txBody>
          <a:bodyPr/>
          <a:lstStyle/>
          <a:p>
            <a:r>
              <a:rPr lang="en-US" dirty="0"/>
              <a:t>An example – the whole thing</a:t>
            </a:r>
          </a:p>
        </p:txBody>
      </p:sp>
      <p:sp>
        <p:nvSpPr>
          <p:cNvPr id="5" name="Content Placeholder 4">
            <a:extLst>
              <a:ext uri="{FF2B5EF4-FFF2-40B4-BE49-F238E27FC236}">
                <a16:creationId xmlns:a16="http://schemas.microsoft.com/office/drawing/2014/main" id="{E1DAE552-BA72-5546-9F7A-F980E984B746}"/>
              </a:ext>
            </a:extLst>
          </p:cNvPr>
          <p:cNvSpPr>
            <a:spLocks noGrp="1"/>
          </p:cNvSpPr>
          <p:nvPr>
            <p:ph idx="1"/>
          </p:nvPr>
        </p:nvSpPr>
        <p:spPr/>
        <p:txBody>
          <a:bodyPr>
            <a:normAutofit/>
          </a:bodyPr>
          <a:lstStyle/>
          <a:p>
            <a:pPr marL="0" indent="0">
              <a:buNone/>
            </a:pPr>
            <a:r>
              <a:rPr lang="en-US" sz="2400" dirty="0"/>
              <a:t>A </a:t>
            </a:r>
            <a:r>
              <a:rPr lang="en-US" sz="2400" dirty="0">
                <a:solidFill>
                  <a:schemeClr val="accent6"/>
                </a:solidFill>
              </a:rPr>
              <a:t>chemist</a:t>
            </a:r>
            <a:r>
              <a:rPr lang="en-US" sz="2400" dirty="0"/>
              <a:t> or a member of the </a:t>
            </a:r>
            <a:r>
              <a:rPr lang="en-US" sz="2400" dirty="0">
                <a:solidFill>
                  <a:schemeClr val="accent6"/>
                </a:solidFill>
              </a:rPr>
              <a:t>chemical stockroom staff </a:t>
            </a:r>
            <a:r>
              <a:rPr lang="en-US" sz="2400" dirty="0"/>
              <a:t>can </a:t>
            </a:r>
            <a:r>
              <a:rPr lang="en-US" sz="2400" dirty="0">
                <a:solidFill>
                  <a:schemeClr val="accent1"/>
                </a:solidFill>
              </a:rPr>
              <a:t>place</a:t>
            </a:r>
            <a:r>
              <a:rPr lang="en-US" sz="2400" dirty="0"/>
              <a:t> a </a:t>
            </a:r>
            <a:r>
              <a:rPr lang="en-US" sz="2400" dirty="0">
                <a:solidFill>
                  <a:schemeClr val="accent6"/>
                </a:solidFill>
              </a:rPr>
              <a:t>request</a:t>
            </a:r>
            <a:r>
              <a:rPr lang="en-US" sz="2400" dirty="0"/>
              <a:t> for one or more </a:t>
            </a:r>
            <a:r>
              <a:rPr lang="en-US" sz="2400" dirty="0">
                <a:solidFill>
                  <a:schemeClr val="accent6"/>
                </a:solidFill>
              </a:rPr>
              <a:t>chemicals</a:t>
            </a:r>
            <a:r>
              <a:rPr lang="en-US" sz="2400" dirty="0"/>
              <a:t> </a:t>
            </a:r>
            <a:r>
              <a:rPr lang="en-US" sz="2400" dirty="0">
                <a:solidFill>
                  <a:schemeClr val="accent2"/>
                </a:solidFill>
              </a:rPr>
              <a:t>if the user is an authorized requester</a:t>
            </a:r>
            <a:r>
              <a:rPr lang="en-US" sz="2400" dirty="0"/>
              <a:t>. The request can be </a:t>
            </a:r>
            <a:r>
              <a:rPr lang="en-US" sz="2400" dirty="0">
                <a:solidFill>
                  <a:schemeClr val="accent1"/>
                </a:solidFill>
              </a:rPr>
              <a:t>fulfilled</a:t>
            </a:r>
            <a:r>
              <a:rPr lang="en-US" sz="2400" dirty="0"/>
              <a:t> either by </a:t>
            </a:r>
            <a:r>
              <a:rPr lang="en-US" sz="2400" dirty="0">
                <a:solidFill>
                  <a:schemeClr val="accent1"/>
                </a:solidFill>
              </a:rPr>
              <a:t>delivering</a:t>
            </a:r>
            <a:r>
              <a:rPr lang="en-US" sz="2400" dirty="0"/>
              <a:t> a </a:t>
            </a:r>
            <a:r>
              <a:rPr lang="en-US" sz="2400" dirty="0">
                <a:solidFill>
                  <a:schemeClr val="accent6"/>
                </a:solidFill>
              </a:rPr>
              <a:t>container</a:t>
            </a:r>
            <a:r>
              <a:rPr lang="en-US" sz="2400" dirty="0"/>
              <a:t> of the chemical that is already in the chemical stockroom’s </a:t>
            </a:r>
            <a:r>
              <a:rPr lang="en-US" sz="2400" dirty="0">
                <a:solidFill>
                  <a:schemeClr val="accent6"/>
                </a:solidFill>
              </a:rPr>
              <a:t>inventory</a:t>
            </a:r>
            <a:r>
              <a:rPr lang="en-US" sz="2400" dirty="0"/>
              <a:t> or by placing an </a:t>
            </a:r>
            <a:r>
              <a:rPr lang="en-US" sz="2400" dirty="0">
                <a:solidFill>
                  <a:schemeClr val="accent6"/>
                </a:solidFill>
              </a:rPr>
              <a:t>order</a:t>
            </a:r>
            <a:r>
              <a:rPr lang="en-US" sz="2400" dirty="0"/>
              <a:t> for a new container of the chemical with an outside </a:t>
            </a:r>
            <a:r>
              <a:rPr lang="en-US" sz="2400" dirty="0">
                <a:solidFill>
                  <a:schemeClr val="accent6"/>
                </a:solidFill>
              </a:rPr>
              <a:t>vendor</a:t>
            </a:r>
            <a:r>
              <a:rPr lang="en-US" sz="2400" dirty="0"/>
              <a:t>. </a:t>
            </a:r>
            <a:r>
              <a:rPr lang="en-US" sz="2400" dirty="0">
                <a:solidFill>
                  <a:schemeClr val="accent2"/>
                </a:solidFill>
              </a:rPr>
              <a:t>If the chemical is hazardous</a:t>
            </a:r>
            <a:r>
              <a:rPr lang="en-US" sz="2400" dirty="0"/>
              <a:t>, the chemical can be delivered only </a:t>
            </a:r>
            <a:r>
              <a:rPr lang="en-US" sz="2400" dirty="0">
                <a:solidFill>
                  <a:schemeClr val="accent2"/>
                </a:solidFill>
              </a:rPr>
              <a:t>if the user is trained</a:t>
            </a:r>
            <a:r>
              <a:rPr lang="en-US" sz="2400" dirty="0"/>
              <a:t>. The </a:t>
            </a:r>
            <a:r>
              <a:rPr lang="en-US" sz="2400" dirty="0">
                <a:solidFill>
                  <a:schemeClr val="accent6"/>
                </a:solidFill>
              </a:rPr>
              <a:t>person</a:t>
            </a:r>
            <a:r>
              <a:rPr lang="en-US" sz="2400" dirty="0"/>
              <a:t> placing the request must be able to </a:t>
            </a:r>
            <a:r>
              <a:rPr lang="en-US" sz="2400" dirty="0">
                <a:solidFill>
                  <a:schemeClr val="accent1"/>
                </a:solidFill>
              </a:rPr>
              <a:t>search</a:t>
            </a:r>
            <a:r>
              <a:rPr lang="en-US" sz="2400" dirty="0"/>
              <a:t> </a:t>
            </a:r>
            <a:r>
              <a:rPr lang="en-US" sz="2400" dirty="0">
                <a:solidFill>
                  <a:schemeClr val="accent6"/>
                </a:solidFill>
              </a:rPr>
              <a:t>vendor catalogs </a:t>
            </a:r>
            <a:r>
              <a:rPr lang="en-US" sz="2400" dirty="0"/>
              <a:t>online for specific chemicals while </a:t>
            </a:r>
            <a:r>
              <a:rPr lang="en-US" sz="2400" dirty="0">
                <a:solidFill>
                  <a:schemeClr val="accent1"/>
                </a:solidFill>
              </a:rPr>
              <a:t>preparing</a:t>
            </a:r>
            <a:r>
              <a:rPr lang="en-US" sz="2400" dirty="0"/>
              <a:t> his request. The system needs to </a:t>
            </a:r>
            <a:r>
              <a:rPr lang="en-US" sz="2400" dirty="0">
                <a:solidFill>
                  <a:schemeClr val="accent1"/>
                </a:solidFill>
              </a:rPr>
              <a:t>track</a:t>
            </a:r>
            <a:r>
              <a:rPr lang="en-US" sz="2400" dirty="0"/>
              <a:t> the </a:t>
            </a:r>
            <a:r>
              <a:rPr lang="en-US" sz="2400" dirty="0">
                <a:solidFill>
                  <a:schemeClr val="accent6"/>
                </a:solidFill>
              </a:rPr>
              <a:t>status</a:t>
            </a:r>
            <a:r>
              <a:rPr lang="en-US" sz="2400" dirty="0"/>
              <a:t> of every chemical request from the time is is prepared until the request is either fulfilled or </a:t>
            </a:r>
            <a:r>
              <a:rPr lang="en-US" sz="2400" dirty="0">
                <a:solidFill>
                  <a:schemeClr val="accent1"/>
                </a:solidFill>
              </a:rPr>
              <a:t>canceled</a:t>
            </a:r>
            <a:r>
              <a:rPr lang="en-US" sz="2400" dirty="0"/>
              <a:t>. It also needs to track the </a:t>
            </a:r>
            <a:r>
              <a:rPr lang="en-US" sz="2400" dirty="0">
                <a:solidFill>
                  <a:schemeClr val="accent6"/>
                </a:solidFill>
              </a:rPr>
              <a:t>history</a:t>
            </a:r>
            <a:r>
              <a:rPr lang="en-US" sz="2400" dirty="0"/>
              <a:t> of every chemical container from the time is is </a:t>
            </a:r>
            <a:r>
              <a:rPr lang="en-US" sz="2400" dirty="0">
                <a:solidFill>
                  <a:schemeClr val="accent1"/>
                </a:solidFill>
              </a:rPr>
              <a:t>received</a:t>
            </a:r>
            <a:r>
              <a:rPr lang="en-US" sz="2400" dirty="0"/>
              <a:t> at the </a:t>
            </a:r>
            <a:r>
              <a:rPr lang="en-US" sz="2400" dirty="0">
                <a:solidFill>
                  <a:schemeClr val="accent6"/>
                </a:solidFill>
              </a:rPr>
              <a:t>company</a:t>
            </a:r>
            <a:r>
              <a:rPr lang="en-US" sz="2400" dirty="0"/>
              <a:t> until it is fully </a:t>
            </a:r>
            <a:r>
              <a:rPr lang="en-US" sz="2400" dirty="0">
                <a:solidFill>
                  <a:schemeClr val="accent1"/>
                </a:solidFill>
              </a:rPr>
              <a:t>consumed</a:t>
            </a:r>
            <a:r>
              <a:rPr lang="en-US" sz="2400" dirty="0"/>
              <a:t> or </a:t>
            </a:r>
            <a:r>
              <a:rPr lang="en-US" sz="2400" dirty="0">
                <a:solidFill>
                  <a:schemeClr val="accent1"/>
                </a:solidFill>
              </a:rPr>
              <a:t>disposed</a:t>
            </a:r>
            <a:r>
              <a:rPr lang="en-US" sz="2400" dirty="0"/>
              <a:t> of.</a:t>
            </a:r>
          </a:p>
        </p:txBody>
      </p:sp>
    </p:spTree>
    <p:extLst>
      <p:ext uri="{BB962C8B-B14F-4D97-AF65-F5344CB8AC3E}">
        <p14:creationId xmlns:p14="http://schemas.microsoft.com/office/powerpoint/2010/main" val="418016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8311-E1C4-1841-AA04-2E2A08F2345C}"/>
              </a:ext>
            </a:extLst>
          </p:cNvPr>
          <p:cNvSpPr>
            <a:spLocks noGrp="1"/>
          </p:cNvSpPr>
          <p:nvPr>
            <p:ph type="title"/>
          </p:nvPr>
        </p:nvSpPr>
        <p:spPr/>
        <p:txBody>
          <a:bodyPr/>
          <a:lstStyle/>
          <a:p>
            <a:r>
              <a:rPr lang="en-US" dirty="0"/>
              <a:t>Choosing an appropriate representation</a:t>
            </a:r>
          </a:p>
        </p:txBody>
      </p:sp>
      <p:graphicFrame>
        <p:nvGraphicFramePr>
          <p:cNvPr id="5" name="Content Placeholder 4">
            <a:extLst>
              <a:ext uri="{FF2B5EF4-FFF2-40B4-BE49-F238E27FC236}">
                <a16:creationId xmlns:a16="http://schemas.microsoft.com/office/drawing/2014/main" id="{F97A737E-D9FC-B04E-900A-C25D9EE05FB9}"/>
              </a:ext>
            </a:extLst>
          </p:cNvPr>
          <p:cNvGraphicFramePr>
            <a:graphicFrameLocks noGrp="1"/>
          </p:cNvGraphicFramePr>
          <p:nvPr>
            <p:ph idx="1"/>
            <p:extLst>
              <p:ext uri="{D42A27DB-BD31-4B8C-83A1-F6EECF244321}">
                <p14:modId xmlns:p14="http://schemas.microsoft.com/office/powerpoint/2010/main" val="150125210"/>
              </p:ext>
            </p:extLst>
          </p:nvPr>
        </p:nvGraphicFramePr>
        <p:xfrm>
          <a:off x="838200" y="1825625"/>
          <a:ext cx="10515600" cy="4638040"/>
        </p:xfrm>
        <a:graphic>
          <a:graphicData uri="http://schemas.openxmlformats.org/drawingml/2006/table">
            <a:tbl>
              <a:tblPr firstRow="1">
                <a:tableStyleId>{073A0DAA-6AF3-43AB-8588-CEC1D06C72B9}</a:tableStyleId>
              </a:tblPr>
              <a:tblGrid>
                <a:gridCol w="2438400">
                  <a:extLst>
                    <a:ext uri="{9D8B030D-6E8A-4147-A177-3AD203B41FA5}">
                      <a16:colId xmlns:a16="http://schemas.microsoft.com/office/drawing/2014/main" val="1713397978"/>
                    </a:ext>
                  </a:extLst>
                </a:gridCol>
                <a:gridCol w="8077200">
                  <a:extLst>
                    <a:ext uri="{9D8B030D-6E8A-4147-A177-3AD203B41FA5}">
                      <a16:colId xmlns:a16="http://schemas.microsoft.com/office/drawing/2014/main" val="1594736907"/>
                    </a:ext>
                  </a:extLst>
                </a:gridCol>
              </a:tblGrid>
              <a:tr h="370840">
                <a:tc>
                  <a:txBody>
                    <a:bodyPr/>
                    <a:lstStyle/>
                    <a:p>
                      <a:r>
                        <a:rPr lang="en-US" sz="1400" dirty="0"/>
                        <a:t>Information depicted</a:t>
                      </a:r>
                    </a:p>
                  </a:txBody>
                  <a:tcPr/>
                </a:tc>
                <a:tc>
                  <a:txBody>
                    <a:bodyPr/>
                    <a:lstStyle/>
                    <a:p>
                      <a:r>
                        <a:rPr lang="en-US" sz="1400" dirty="0"/>
                        <a:t>Representation technique</a:t>
                      </a:r>
                    </a:p>
                  </a:txBody>
                  <a:tcPr/>
                </a:tc>
                <a:extLst>
                  <a:ext uri="{0D108BD9-81ED-4DB2-BD59-A6C34878D82A}">
                    <a16:rowId xmlns:a16="http://schemas.microsoft.com/office/drawing/2014/main" val="4136249169"/>
                  </a:ext>
                </a:extLst>
              </a:tr>
              <a:tr h="370840">
                <a:tc>
                  <a:txBody>
                    <a:bodyPr/>
                    <a:lstStyle/>
                    <a:p>
                      <a:r>
                        <a:rPr lang="en-US" sz="1400" b="1" dirty="0"/>
                        <a:t>System external interfaces</a:t>
                      </a:r>
                    </a:p>
                  </a:txBody>
                  <a:tcPr/>
                </a:tc>
                <a:tc>
                  <a:txBody>
                    <a:bodyPr/>
                    <a:lstStyle/>
                    <a:p>
                      <a:pPr marL="285750" indent="-285750">
                        <a:buFont typeface="Arial" panose="020B0604020202020204" pitchFamily="34" charset="0"/>
                        <a:buChar char="•"/>
                      </a:pPr>
                      <a:r>
                        <a:rPr lang="en-US" sz="1200" dirty="0"/>
                        <a:t>Context and use case diagrams, data flow diagrams, ecosystem maps</a:t>
                      </a:r>
                    </a:p>
                    <a:p>
                      <a:pPr marL="285750" indent="-285750">
                        <a:buFont typeface="Arial" panose="020B0604020202020204" pitchFamily="34" charset="0"/>
                        <a:buChar char="•"/>
                      </a:pPr>
                      <a:r>
                        <a:rPr lang="en-US" sz="1200" dirty="0"/>
                        <a:t>File formats, report layouts, interface specifications (h/w and s/w)</a:t>
                      </a:r>
                    </a:p>
                  </a:txBody>
                  <a:tcPr/>
                </a:tc>
                <a:extLst>
                  <a:ext uri="{0D108BD9-81ED-4DB2-BD59-A6C34878D82A}">
                    <a16:rowId xmlns:a16="http://schemas.microsoft.com/office/drawing/2014/main" val="3991870438"/>
                  </a:ext>
                </a:extLst>
              </a:tr>
              <a:tr h="370840">
                <a:tc>
                  <a:txBody>
                    <a:bodyPr/>
                    <a:lstStyle/>
                    <a:p>
                      <a:r>
                        <a:rPr lang="en-US" sz="1400" b="1" dirty="0"/>
                        <a:t>Business process flows</a:t>
                      </a:r>
                    </a:p>
                  </a:txBody>
                  <a:tcPr/>
                </a:tc>
                <a:tc>
                  <a:txBody>
                    <a:bodyPr/>
                    <a:lstStyle/>
                    <a:p>
                      <a:pPr marL="285750" indent="-285750">
                        <a:buFont typeface="Arial" panose="020B0604020202020204" pitchFamily="34" charset="0"/>
                        <a:buChar char="•"/>
                      </a:pPr>
                      <a:r>
                        <a:rPr lang="en-US" sz="1200" dirty="0"/>
                        <a:t>Data flow diagrams, </a:t>
                      </a:r>
                      <a:r>
                        <a:rPr lang="en-US" sz="1200" dirty="0" err="1"/>
                        <a:t>swimlane</a:t>
                      </a:r>
                      <a:r>
                        <a:rPr lang="en-US" sz="1200" dirty="0"/>
                        <a:t> diagrams</a:t>
                      </a:r>
                    </a:p>
                    <a:p>
                      <a:pPr marL="285750" indent="-285750">
                        <a:buFont typeface="Arial" panose="020B0604020202020204" pitchFamily="34" charset="0"/>
                        <a:buChar char="•"/>
                      </a:pPr>
                      <a:r>
                        <a:rPr lang="en-US" sz="1200" dirty="0"/>
                        <a:t>Flowcharts and activity diagrams</a:t>
                      </a:r>
                    </a:p>
                  </a:txBody>
                  <a:tcPr/>
                </a:tc>
                <a:extLst>
                  <a:ext uri="{0D108BD9-81ED-4DB2-BD59-A6C34878D82A}">
                    <a16:rowId xmlns:a16="http://schemas.microsoft.com/office/drawing/2014/main" val="2061897619"/>
                  </a:ext>
                </a:extLst>
              </a:tr>
              <a:tr h="370840">
                <a:tc>
                  <a:txBody>
                    <a:bodyPr/>
                    <a:lstStyle/>
                    <a:p>
                      <a:r>
                        <a:rPr lang="en-US" sz="1400" b="1" dirty="0"/>
                        <a:t>Data definitions and data relationships</a:t>
                      </a:r>
                    </a:p>
                  </a:txBody>
                  <a:tcPr/>
                </a:tc>
                <a:tc>
                  <a:txBody>
                    <a:bodyPr/>
                    <a:lstStyle/>
                    <a:p>
                      <a:pPr marL="285750" indent="-285750">
                        <a:buFont typeface="Arial" panose="020B0604020202020204" pitchFamily="34" charset="0"/>
                        <a:buChar char="•"/>
                      </a:pPr>
                      <a:r>
                        <a:rPr lang="en-US" sz="1200" dirty="0"/>
                        <a:t>Entity-relationship diagram, class diagrams</a:t>
                      </a:r>
                    </a:p>
                    <a:p>
                      <a:pPr marL="285750" indent="-285750">
                        <a:buFont typeface="Arial" panose="020B0604020202020204" pitchFamily="34" charset="0"/>
                        <a:buChar char="•"/>
                      </a:pPr>
                      <a:r>
                        <a:rPr lang="en-US" sz="1200" dirty="0"/>
                        <a:t>Data dictionary</a:t>
                      </a:r>
                    </a:p>
                  </a:txBody>
                  <a:tcPr/>
                </a:tc>
                <a:extLst>
                  <a:ext uri="{0D108BD9-81ED-4DB2-BD59-A6C34878D82A}">
                    <a16:rowId xmlns:a16="http://schemas.microsoft.com/office/drawing/2014/main" val="943573365"/>
                  </a:ext>
                </a:extLst>
              </a:tr>
              <a:tr h="455074">
                <a:tc>
                  <a:txBody>
                    <a:bodyPr/>
                    <a:lstStyle/>
                    <a:p>
                      <a:r>
                        <a:rPr lang="en-US" sz="1400" b="1" dirty="0"/>
                        <a:t>System and object states</a:t>
                      </a:r>
                    </a:p>
                  </a:txBody>
                  <a:tcPr/>
                </a:tc>
                <a:tc>
                  <a:txBody>
                    <a:bodyPr/>
                    <a:lstStyle/>
                    <a:p>
                      <a:pPr marL="285750" indent="-285750">
                        <a:buFont typeface="Arial" panose="020B0604020202020204" pitchFamily="34" charset="0"/>
                        <a:buChar char="•"/>
                      </a:pPr>
                      <a:r>
                        <a:rPr lang="en-US" sz="1200" dirty="0"/>
                        <a:t>State transition diagrams and state tables</a:t>
                      </a:r>
                    </a:p>
                    <a:p>
                      <a:pPr marL="285750" indent="-285750">
                        <a:buFont typeface="Arial" panose="020B0604020202020204" pitchFamily="34" charset="0"/>
                        <a:buChar char="•"/>
                      </a:pPr>
                      <a:r>
                        <a:rPr lang="en-US" sz="1200" dirty="0"/>
                        <a:t>Event-response tables</a:t>
                      </a:r>
                    </a:p>
                    <a:p>
                      <a:pPr marL="285750" indent="-285750">
                        <a:buFont typeface="Arial" panose="020B0604020202020204" pitchFamily="34" charset="0"/>
                        <a:buChar char="•"/>
                      </a:pPr>
                      <a:r>
                        <a:rPr lang="en-US" sz="1200" dirty="0"/>
                        <a:t>Functional requirements</a:t>
                      </a:r>
                    </a:p>
                  </a:txBody>
                  <a:tcPr/>
                </a:tc>
                <a:extLst>
                  <a:ext uri="{0D108BD9-81ED-4DB2-BD59-A6C34878D82A}">
                    <a16:rowId xmlns:a16="http://schemas.microsoft.com/office/drawing/2014/main" val="347723138"/>
                  </a:ext>
                </a:extLst>
              </a:tr>
              <a:tr h="370840">
                <a:tc>
                  <a:txBody>
                    <a:bodyPr/>
                    <a:lstStyle/>
                    <a:p>
                      <a:r>
                        <a:rPr lang="en-US" sz="1400" b="1" dirty="0"/>
                        <a:t>Complex logic</a:t>
                      </a:r>
                    </a:p>
                  </a:txBody>
                  <a:tcPr/>
                </a:tc>
                <a:tc>
                  <a:txBody>
                    <a:bodyPr/>
                    <a:lstStyle/>
                    <a:p>
                      <a:pPr marL="285750" indent="-285750">
                        <a:buFont typeface="Arial" panose="020B0604020202020204" pitchFamily="34" charset="0"/>
                        <a:buChar char="•"/>
                      </a:pPr>
                      <a:r>
                        <a:rPr lang="en-US" sz="1200" dirty="0"/>
                        <a:t>Decision trees and decision tables</a:t>
                      </a:r>
                    </a:p>
                    <a:p>
                      <a:pPr marL="285750" indent="-285750">
                        <a:buFont typeface="Arial" panose="020B0604020202020204" pitchFamily="34" charset="0"/>
                        <a:buChar char="•"/>
                      </a:pPr>
                      <a:r>
                        <a:rPr lang="en-US" sz="1200" dirty="0"/>
                        <a:t>Pseudocode</a:t>
                      </a:r>
                    </a:p>
                  </a:txBody>
                  <a:tcPr/>
                </a:tc>
                <a:extLst>
                  <a:ext uri="{0D108BD9-81ED-4DB2-BD59-A6C34878D82A}">
                    <a16:rowId xmlns:a16="http://schemas.microsoft.com/office/drawing/2014/main" val="4099073594"/>
                  </a:ext>
                </a:extLst>
              </a:tr>
              <a:tr h="370840">
                <a:tc>
                  <a:txBody>
                    <a:bodyPr/>
                    <a:lstStyle/>
                    <a:p>
                      <a:r>
                        <a:rPr lang="en-US" sz="1400" b="1" dirty="0"/>
                        <a:t>User interfaces</a:t>
                      </a:r>
                    </a:p>
                  </a:txBody>
                  <a:tcPr/>
                </a:tc>
                <a:tc>
                  <a:txBody>
                    <a:bodyPr/>
                    <a:lstStyle/>
                    <a:p>
                      <a:pPr marL="285750" indent="-285750">
                        <a:buFont typeface="Arial" panose="020B0604020202020204" pitchFamily="34" charset="0"/>
                        <a:buChar char="•"/>
                      </a:pPr>
                      <a:r>
                        <a:rPr lang="en-US" sz="1200" dirty="0"/>
                        <a:t>Dialog maps</a:t>
                      </a:r>
                    </a:p>
                    <a:p>
                      <a:pPr marL="285750" indent="-285750">
                        <a:buFont typeface="Arial" panose="020B0604020202020204" pitchFamily="34" charset="0"/>
                        <a:buChar char="•"/>
                      </a:pPr>
                      <a:r>
                        <a:rPr lang="en-US" sz="1200" dirty="0"/>
                        <a:t>Storyboards, low-fidelity prototypes, display-action-response diagrams</a:t>
                      </a:r>
                    </a:p>
                    <a:p>
                      <a:pPr marL="285750" indent="-285750">
                        <a:buFont typeface="Arial" panose="020B0604020202020204" pitchFamily="34" charset="0"/>
                        <a:buChar char="•"/>
                      </a:pPr>
                      <a:r>
                        <a:rPr lang="en-US" sz="1200" dirty="0"/>
                        <a:t>Detailed screen layouts, high-fidelity prototypes, data field definitions, UI control descriptions</a:t>
                      </a:r>
                    </a:p>
                  </a:txBody>
                  <a:tcPr/>
                </a:tc>
                <a:extLst>
                  <a:ext uri="{0D108BD9-81ED-4DB2-BD59-A6C34878D82A}">
                    <a16:rowId xmlns:a16="http://schemas.microsoft.com/office/drawing/2014/main" val="4159593643"/>
                  </a:ext>
                </a:extLst>
              </a:tr>
              <a:tr h="370840">
                <a:tc>
                  <a:txBody>
                    <a:bodyPr/>
                    <a:lstStyle/>
                    <a:p>
                      <a:r>
                        <a:rPr lang="en-US" sz="1400" b="1" dirty="0"/>
                        <a:t>User task descriptions</a:t>
                      </a:r>
                    </a:p>
                  </a:txBody>
                  <a:tcPr/>
                </a:tc>
                <a:tc>
                  <a:txBody>
                    <a:bodyPr/>
                    <a:lstStyle/>
                    <a:p>
                      <a:pPr marL="285750" indent="-285750">
                        <a:buFont typeface="Arial" panose="020B0604020202020204" pitchFamily="34" charset="0"/>
                        <a:buChar char="•"/>
                      </a:pPr>
                      <a:r>
                        <a:rPr lang="en-US" sz="1200" dirty="0"/>
                        <a:t>User stories, scenarios, and use case specifications</a:t>
                      </a:r>
                    </a:p>
                    <a:p>
                      <a:pPr marL="285750" indent="-285750">
                        <a:buFont typeface="Arial" panose="020B0604020202020204" pitchFamily="34" charset="0"/>
                        <a:buChar char="•"/>
                      </a:pPr>
                      <a:r>
                        <a:rPr lang="en-US" sz="1200" dirty="0"/>
                        <a:t>Swimlane diagrams, flowcharts, activity diagrams</a:t>
                      </a:r>
                    </a:p>
                    <a:p>
                      <a:pPr marL="285750" indent="-285750">
                        <a:buFont typeface="Arial" panose="020B0604020202020204" pitchFamily="34" charset="0"/>
                        <a:buChar char="•"/>
                      </a:pPr>
                      <a:r>
                        <a:rPr lang="en-US" sz="1200" dirty="0"/>
                        <a:t>Functional requirements, test cases</a:t>
                      </a:r>
                    </a:p>
                  </a:txBody>
                  <a:tcPr/>
                </a:tc>
                <a:extLst>
                  <a:ext uri="{0D108BD9-81ED-4DB2-BD59-A6C34878D82A}">
                    <a16:rowId xmlns:a16="http://schemas.microsoft.com/office/drawing/2014/main" val="812622934"/>
                  </a:ext>
                </a:extLst>
              </a:tr>
              <a:tr h="370840">
                <a:tc>
                  <a:txBody>
                    <a:bodyPr/>
                    <a:lstStyle/>
                    <a:p>
                      <a:r>
                        <a:rPr lang="en-US" sz="1400" b="1" dirty="0"/>
                        <a:t>Nonfunctional requirements</a:t>
                      </a:r>
                    </a:p>
                  </a:txBody>
                  <a:tcPr/>
                </a:tc>
                <a:tc>
                  <a:txBody>
                    <a:bodyPr/>
                    <a:lstStyle/>
                    <a:p>
                      <a:pPr marL="285750" indent="-285750">
                        <a:buFont typeface="Arial" panose="020B0604020202020204" pitchFamily="34" charset="0"/>
                        <a:buChar char="•"/>
                      </a:pPr>
                      <a:r>
                        <a:rPr lang="en-US" sz="1200" dirty="0"/>
                        <a:t>Natural language text</a:t>
                      </a:r>
                    </a:p>
                    <a:p>
                      <a:pPr marL="285750" indent="-285750">
                        <a:buFont typeface="Arial" panose="020B0604020202020204" pitchFamily="34" charset="0"/>
                        <a:buChar char="•"/>
                      </a:pPr>
                      <a:r>
                        <a:rPr lang="en-US" sz="1200" dirty="0" err="1"/>
                        <a:t>Planguage</a:t>
                      </a:r>
                      <a:r>
                        <a:rPr lang="en-US" sz="1200" dirty="0"/>
                        <a:t> or other formal requirements language</a:t>
                      </a:r>
                    </a:p>
                  </a:txBody>
                  <a:tcPr/>
                </a:tc>
                <a:extLst>
                  <a:ext uri="{0D108BD9-81ED-4DB2-BD59-A6C34878D82A}">
                    <a16:rowId xmlns:a16="http://schemas.microsoft.com/office/drawing/2014/main" val="1695374257"/>
                  </a:ext>
                </a:extLst>
              </a:tr>
            </a:tbl>
          </a:graphicData>
        </a:graphic>
      </p:graphicFrame>
    </p:spTree>
    <p:extLst>
      <p:ext uri="{BB962C8B-B14F-4D97-AF65-F5344CB8AC3E}">
        <p14:creationId xmlns:p14="http://schemas.microsoft.com/office/powerpoint/2010/main" val="37863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1898</Words>
  <Application>Microsoft Macintosh PowerPoint</Application>
  <PresentationFormat>Widescreen</PresentationFormat>
  <Paragraphs>241</Paragraphs>
  <Slides>27</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CPSC 5100</vt:lpstr>
      <vt:lpstr>Analysis models</vt:lpstr>
      <vt:lpstr>Relating the customer’s voice to the model</vt:lpstr>
      <vt:lpstr>An example</vt:lpstr>
      <vt:lpstr>An example – nouns</vt:lpstr>
      <vt:lpstr>An example – verbs</vt:lpstr>
      <vt:lpstr>An example – rules</vt:lpstr>
      <vt:lpstr>An example – the whole thing</vt:lpstr>
      <vt:lpstr>Choosing an appropriate representation</vt:lpstr>
      <vt:lpstr>Pseudocode</vt:lpstr>
      <vt:lpstr>State transition diagrams</vt:lpstr>
      <vt:lpstr>State transition matrix</vt:lpstr>
      <vt:lpstr>Decision table</vt:lpstr>
      <vt:lpstr>Graphical decision tree</vt:lpstr>
      <vt:lpstr>Entity-Relationship models</vt:lpstr>
      <vt:lpstr>Sequence diagrams</vt:lpstr>
      <vt:lpstr>Our customers</vt:lpstr>
      <vt:lpstr>Two classes of stakeholders</vt:lpstr>
      <vt:lpstr>Levels of involvement</vt:lpstr>
      <vt:lpstr>More about expectations</vt:lpstr>
      <vt:lpstr>Identify project stakeholders</vt:lpstr>
      <vt:lpstr>Identifying system stakeholders</vt:lpstr>
      <vt:lpstr>Thinking about personas</vt:lpstr>
      <vt:lpstr>User interface design</vt:lpstr>
      <vt:lpstr>US design – paper based prototype testing</vt:lpstr>
      <vt:lpstr>Bill Buxton – Paper prototyping</vt:lpstr>
      <vt:lpstr>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5100</dc:title>
  <dc:creator>Michaeljon Miller</dc:creator>
  <cp:lastModifiedBy>Michaeljon Miller</cp:lastModifiedBy>
  <cp:revision>1</cp:revision>
  <dcterms:created xsi:type="dcterms:W3CDTF">2018-11-18T19:02:19Z</dcterms:created>
  <dcterms:modified xsi:type="dcterms:W3CDTF">2018-11-27T01:48:43Z</dcterms:modified>
</cp:coreProperties>
</file>