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3" r:id="rId10"/>
    <p:sldId id="265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7963"/>
  </p:normalViewPr>
  <p:slideViewPr>
    <p:cSldViewPr snapToGrid="0" snapToObjects="1">
      <p:cViewPr varScale="1">
        <p:scale>
          <a:sx n="100" d="100"/>
          <a:sy n="100" d="100"/>
        </p:scale>
        <p:origin x="1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jon Miller" userId="c575fe5cddd8b8cf" providerId="LiveId" clId="{976F8BE1-902F-3F4E-B523-80A5A1E9C5D0}"/>
    <pc:docChg chg="custSel modSld">
      <pc:chgData name="Michaeljon Miller" userId="c575fe5cddd8b8cf" providerId="LiveId" clId="{976F8BE1-902F-3F4E-B523-80A5A1E9C5D0}" dt="2018-10-15T22:11:50.873" v="346" actId="6549"/>
      <pc:docMkLst>
        <pc:docMk/>
      </pc:docMkLst>
      <pc:sldChg chg="modSp modNotesTx">
        <pc:chgData name="Michaeljon Miller" userId="c575fe5cddd8b8cf" providerId="LiveId" clId="{976F8BE1-902F-3F4E-B523-80A5A1E9C5D0}" dt="2018-10-15T22:11:50.873" v="346" actId="6549"/>
        <pc:sldMkLst>
          <pc:docMk/>
          <pc:sldMk cId="1253387665" sldId="267"/>
        </pc:sldMkLst>
        <pc:spChg chg="mod">
          <ac:chgData name="Michaeljon Miller" userId="c575fe5cddd8b8cf" providerId="LiveId" clId="{976F8BE1-902F-3F4E-B523-80A5A1E9C5D0}" dt="2018-10-15T22:10:40.793" v="338" actId="20577"/>
          <ac:spMkLst>
            <pc:docMk/>
            <pc:sldMk cId="1253387665" sldId="267"/>
            <ac:spMk id="3" creationId="{D4F35104-DD13-DB41-98CD-A732D0E0A5DC}"/>
          </ac:spMkLst>
        </pc:spChg>
      </pc:sldChg>
      <pc:sldChg chg="modNotesTx">
        <pc:chgData name="Michaeljon Miller" userId="c575fe5cddd8b8cf" providerId="LiveId" clId="{976F8BE1-902F-3F4E-B523-80A5A1E9C5D0}" dt="2018-10-15T22:08:14.034" v="54" actId="20577"/>
        <pc:sldMkLst>
          <pc:docMk/>
          <pc:sldMk cId="1199326354" sldId="268"/>
        </pc:sldMkLst>
      </pc:sldChg>
    </pc:docChg>
  </pc:docChgLst>
  <pc:docChgLst>
    <pc:chgData name="Michaeljon Miller" userId="c575fe5cddd8b8cf" providerId="LiveId" clId="{16B41AA7-ED1C-184C-94F5-2FFDA4D78242}"/>
    <pc:docChg chg="undo custSel addSld delSld modSld">
      <pc:chgData name="Michaeljon Miller" userId="c575fe5cddd8b8cf" providerId="LiveId" clId="{16B41AA7-ED1C-184C-94F5-2FFDA4D78242}" dt="2018-10-14T15:15:19.922" v="3048"/>
      <pc:docMkLst>
        <pc:docMk/>
      </pc:docMkLst>
      <pc:sldChg chg="modSp">
        <pc:chgData name="Michaeljon Miller" userId="c575fe5cddd8b8cf" providerId="LiveId" clId="{16B41AA7-ED1C-184C-94F5-2FFDA4D78242}" dt="2018-10-14T15:08:01.566" v="2806" actId="20577"/>
        <pc:sldMkLst>
          <pc:docMk/>
          <pc:sldMk cId="769401470" sldId="257"/>
        </pc:sldMkLst>
        <pc:spChg chg="mod">
          <ac:chgData name="Michaeljon Miller" userId="c575fe5cddd8b8cf" providerId="LiveId" clId="{16B41AA7-ED1C-184C-94F5-2FFDA4D78242}" dt="2018-10-14T15:08:01.566" v="2806" actId="20577"/>
          <ac:spMkLst>
            <pc:docMk/>
            <pc:sldMk cId="769401470" sldId="257"/>
            <ac:spMk id="3" creationId="{9A4DFE6E-A77E-6642-8A48-A2D920BD836F}"/>
          </ac:spMkLst>
        </pc:spChg>
      </pc:sldChg>
      <pc:sldChg chg="modAnim">
        <pc:chgData name="Michaeljon Miller" userId="c575fe5cddd8b8cf" providerId="LiveId" clId="{16B41AA7-ED1C-184C-94F5-2FFDA4D78242}" dt="2018-10-14T14:40:04.748" v="1935"/>
        <pc:sldMkLst>
          <pc:docMk/>
          <pc:sldMk cId="562193825" sldId="258"/>
        </pc:sldMkLst>
      </pc:sldChg>
      <pc:sldChg chg="modSp add">
        <pc:chgData name="Michaeljon Miller" userId="c575fe5cddd8b8cf" providerId="LiveId" clId="{16B41AA7-ED1C-184C-94F5-2FFDA4D78242}" dt="2018-10-14T15:14:43.852" v="3046" actId="20577"/>
        <pc:sldMkLst>
          <pc:docMk/>
          <pc:sldMk cId="4047216046" sldId="260"/>
        </pc:sldMkLst>
        <pc:spChg chg="mod">
          <ac:chgData name="Michaeljon Miller" userId="c575fe5cddd8b8cf" providerId="LiveId" clId="{16B41AA7-ED1C-184C-94F5-2FFDA4D78242}" dt="2018-10-14T13:13:28.718" v="32" actId="20577"/>
          <ac:spMkLst>
            <pc:docMk/>
            <pc:sldMk cId="4047216046" sldId="260"/>
            <ac:spMk id="2" creationId="{505C1FAF-2543-FE46-BC88-EB3B4E90E6C1}"/>
          </ac:spMkLst>
        </pc:spChg>
        <pc:spChg chg="mod">
          <ac:chgData name="Michaeljon Miller" userId="c575fe5cddd8b8cf" providerId="LiveId" clId="{16B41AA7-ED1C-184C-94F5-2FFDA4D78242}" dt="2018-10-14T15:14:43.852" v="3046" actId="20577"/>
          <ac:spMkLst>
            <pc:docMk/>
            <pc:sldMk cId="4047216046" sldId="260"/>
            <ac:spMk id="3" creationId="{95E131D7-87E3-9146-B25F-9CC2B92C0184}"/>
          </ac:spMkLst>
        </pc:spChg>
      </pc:sldChg>
      <pc:sldChg chg="modSp add">
        <pc:chgData name="Michaeljon Miller" userId="c575fe5cddd8b8cf" providerId="LiveId" clId="{16B41AA7-ED1C-184C-94F5-2FFDA4D78242}" dt="2018-10-14T13:19:44.561" v="818" actId="20577"/>
        <pc:sldMkLst>
          <pc:docMk/>
          <pc:sldMk cId="598423256" sldId="261"/>
        </pc:sldMkLst>
        <pc:spChg chg="mod">
          <ac:chgData name="Michaeljon Miller" userId="c575fe5cddd8b8cf" providerId="LiveId" clId="{16B41AA7-ED1C-184C-94F5-2FFDA4D78242}" dt="2018-10-14T13:15:21.466" v="295" actId="20577"/>
          <ac:spMkLst>
            <pc:docMk/>
            <pc:sldMk cId="598423256" sldId="261"/>
            <ac:spMk id="2" creationId="{5B23F325-7697-1841-85B7-79CB127F4D4D}"/>
          </ac:spMkLst>
        </pc:spChg>
        <pc:spChg chg="mod">
          <ac:chgData name="Michaeljon Miller" userId="c575fe5cddd8b8cf" providerId="LiveId" clId="{16B41AA7-ED1C-184C-94F5-2FFDA4D78242}" dt="2018-10-14T13:19:44.561" v="818" actId="20577"/>
          <ac:spMkLst>
            <pc:docMk/>
            <pc:sldMk cId="598423256" sldId="261"/>
            <ac:spMk id="3" creationId="{8C96D72C-36F5-AD4B-BCA8-2E1A104A6FD5}"/>
          </ac:spMkLst>
        </pc:spChg>
      </pc:sldChg>
      <pc:sldChg chg="modSp add">
        <pc:chgData name="Michaeljon Miller" userId="c575fe5cddd8b8cf" providerId="LiveId" clId="{16B41AA7-ED1C-184C-94F5-2FFDA4D78242}" dt="2018-10-14T13:20:33.853" v="946" actId="12"/>
        <pc:sldMkLst>
          <pc:docMk/>
          <pc:sldMk cId="698960383" sldId="262"/>
        </pc:sldMkLst>
        <pc:spChg chg="mod">
          <ac:chgData name="Michaeljon Miller" userId="c575fe5cddd8b8cf" providerId="LiveId" clId="{16B41AA7-ED1C-184C-94F5-2FFDA4D78242}" dt="2018-10-14T13:20:02.138" v="834" actId="20577"/>
          <ac:spMkLst>
            <pc:docMk/>
            <pc:sldMk cId="698960383" sldId="262"/>
            <ac:spMk id="2" creationId="{651A6C5F-A96B-CD4E-B1ED-88E754BF5027}"/>
          </ac:spMkLst>
        </pc:spChg>
        <pc:spChg chg="mod">
          <ac:chgData name="Michaeljon Miller" userId="c575fe5cddd8b8cf" providerId="LiveId" clId="{16B41AA7-ED1C-184C-94F5-2FFDA4D78242}" dt="2018-10-14T13:20:33.853" v="946" actId="12"/>
          <ac:spMkLst>
            <pc:docMk/>
            <pc:sldMk cId="698960383" sldId="262"/>
            <ac:spMk id="3" creationId="{CAF5B8CD-94A7-5744-AE74-CAA767420733}"/>
          </ac:spMkLst>
        </pc:spChg>
      </pc:sldChg>
      <pc:sldChg chg="modSp add">
        <pc:chgData name="Michaeljon Miller" userId="c575fe5cddd8b8cf" providerId="LiveId" clId="{16B41AA7-ED1C-184C-94F5-2FFDA4D78242}" dt="2018-10-14T15:14:59.457" v="3047" actId="12"/>
        <pc:sldMkLst>
          <pc:docMk/>
          <pc:sldMk cId="1309343702" sldId="263"/>
        </pc:sldMkLst>
        <pc:spChg chg="mod">
          <ac:chgData name="Michaeljon Miller" userId="c575fe5cddd8b8cf" providerId="LiveId" clId="{16B41AA7-ED1C-184C-94F5-2FFDA4D78242}" dt="2018-10-14T13:38:46.579" v="981" actId="20577"/>
          <ac:spMkLst>
            <pc:docMk/>
            <pc:sldMk cId="1309343702" sldId="263"/>
            <ac:spMk id="2" creationId="{1FF8B6EC-E8D9-F94E-9862-ADDD4D0EC32D}"/>
          </ac:spMkLst>
        </pc:spChg>
        <pc:spChg chg="mod">
          <ac:chgData name="Michaeljon Miller" userId="c575fe5cddd8b8cf" providerId="LiveId" clId="{16B41AA7-ED1C-184C-94F5-2FFDA4D78242}" dt="2018-10-14T15:14:59.457" v="3047" actId="12"/>
          <ac:spMkLst>
            <pc:docMk/>
            <pc:sldMk cId="1309343702" sldId="263"/>
            <ac:spMk id="3" creationId="{B26C1D77-688C-0F4E-AF95-64481E181CE3}"/>
          </ac:spMkLst>
        </pc:spChg>
      </pc:sldChg>
      <pc:sldChg chg="modSp add del">
        <pc:chgData name="Michaeljon Miller" userId="c575fe5cddd8b8cf" providerId="LiveId" clId="{16B41AA7-ED1C-184C-94F5-2FFDA4D78242}" dt="2018-10-14T14:35:39.561" v="1489" actId="2696"/>
        <pc:sldMkLst>
          <pc:docMk/>
          <pc:sldMk cId="18173096" sldId="264"/>
        </pc:sldMkLst>
        <pc:spChg chg="mod">
          <ac:chgData name="Michaeljon Miller" userId="c575fe5cddd8b8cf" providerId="LiveId" clId="{16B41AA7-ED1C-184C-94F5-2FFDA4D78242}" dt="2018-10-14T14:28:25.522" v="1126" actId="20577"/>
          <ac:spMkLst>
            <pc:docMk/>
            <pc:sldMk cId="18173096" sldId="264"/>
            <ac:spMk id="2" creationId="{DB606C8C-757B-6A4F-8F5A-2523094036D1}"/>
          </ac:spMkLst>
        </pc:spChg>
        <pc:spChg chg="mod">
          <ac:chgData name="Michaeljon Miller" userId="c575fe5cddd8b8cf" providerId="LiveId" clId="{16B41AA7-ED1C-184C-94F5-2FFDA4D78242}" dt="2018-10-14T14:29:11.064" v="1235" actId="20577"/>
          <ac:spMkLst>
            <pc:docMk/>
            <pc:sldMk cId="18173096" sldId="264"/>
            <ac:spMk id="3" creationId="{DFA04F7C-8BDB-274E-9461-F4F9BC2E9847}"/>
          </ac:spMkLst>
        </pc:spChg>
      </pc:sldChg>
      <pc:sldChg chg="addSp delSp modSp add modAnim">
        <pc:chgData name="Michaeljon Miller" userId="c575fe5cddd8b8cf" providerId="LiveId" clId="{16B41AA7-ED1C-184C-94F5-2FFDA4D78242}" dt="2018-10-14T15:15:19.922" v="3048"/>
        <pc:sldMkLst>
          <pc:docMk/>
          <pc:sldMk cId="2958789330" sldId="265"/>
        </pc:sldMkLst>
        <pc:spChg chg="mod">
          <ac:chgData name="Michaeljon Miller" userId="c575fe5cddd8b8cf" providerId="LiveId" clId="{16B41AA7-ED1C-184C-94F5-2FFDA4D78242}" dt="2018-10-14T14:35:10.090" v="1462" actId="20577"/>
          <ac:spMkLst>
            <pc:docMk/>
            <pc:sldMk cId="2958789330" sldId="265"/>
            <ac:spMk id="2" creationId="{FCF07891-5CDF-F541-A449-EB9D42E0C821}"/>
          </ac:spMkLst>
        </pc:spChg>
        <pc:spChg chg="add del mod">
          <ac:chgData name="Michaeljon Miller" userId="c575fe5cddd8b8cf" providerId="LiveId" clId="{16B41AA7-ED1C-184C-94F5-2FFDA4D78242}" dt="2018-10-14T14:35:00.965" v="1440" actId="122"/>
          <ac:spMkLst>
            <pc:docMk/>
            <pc:sldMk cId="2958789330" sldId="265"/>
            <ac:spMk id="3" creationId="{825F1812-F50D-9240-8210-4D05E2A7FDAD}"/>
          </ac:spMkLst>
        </pc:spChg>
        <pc:spChg chg="add del">
          <ac:chgData name="Michaeljon Miller" userId="c575fe5cddd8b8cf" providerId="LiveId" clId="{16B41AA7-ED1C-184C-94F5-2FFDA4D78242}" dt="2018-10-14T14:30:52.060" v="1239"/>
          <ac:spMkLst>
            <pc:docMk/>
            <pc:sldMk cId="2958789330" sldId="265"/>
            <ac:spMk id="4" creationId="{F64E09FD-B0F0-F748-BC77-04EFAF4BF833}"/>
          </ac:spMkLst>
        </pc:spChg>
        <pc:spChg chg="add del">
          <ac:chgData name="Michaeljon Miller" userId="c575fe5cddd8b8cf" providerId="LiveId" clId="{16B41AA7-ED1C-184C-94F5-2FFDA4D78242}" dt="2018-10-14T14:30:52.060" v="1239"/>
          <ac:spMkLst>
            <pc:docMk/>
            <pc:sldMk cId="2958789330" sldId="265"/>
            <ac:spMk id="5" creationId="{DF74F000-B576-8942-BA42-329A980894B2}"/>
          </ac:spMkLst>
        </pc:spChg>
        <pc:spChg chg="add del">
          <ac:chgData name="Michaeljon Miller" userId="c575fe5cddd8b8cf" providerId="LiveId" clId="{16B41AA7-ED1C-184C-94F5-2FFDA4D78242}" dt="2018-10-14T14:30:52.060" v="1239"/>
          <ac:spMkLst>
            <pc:docMk/>
            <pc:sldMk cId="2958789330" sldId="265"/>
            <ac:spMk id="8" creationId="{B4D4209D-C6BF-284F-B67D-B0ADB86B9812}"/>
          </ac:spMkLst>
        </pc:spChg>
        <pc:spChg chg="add del">
          <ac:chgData name="Michaeljon Miller" userId="c575fe5cddd8b8cf" providerId="LiveId" clId="{16B41AA7-ED1C-184C-94F5-2FFDA4D78242}" dt="2018-10-14T14:30:52.060" v="1239"/>
          <ac:spMkLst>
            <pc:docMk/>
            <pc:sldMk cId="2958789330" sldId="265"/>
            <ac:spMk id="9" creationId="{88204A8B-2516-B649-9A06-45B071A35580}"/>
          </ac:spMkLst>
        </pc:spChg>
        <pc:spChg chg="add del">
          <ac:chgData name="Michaeljon Miller" userId="c575fe5cddd8b8cf" providerId="LiveId" clId="{16B41AA7-ED1C-184C-94F5-2FFDA4D78242}" dt="2018-10-14T14:30:52.060" v="1239"/>
          <ac:spMkLst>
            <pc:docMk/>
            <pc:sldMk cId="2958789330" sldId="265"/>
            <ac:spMk id="10" creationId="{6C08EC2B-6F4E-4B4C-9ED2-AA24E4DBFB6B}"/>
          </ac:spMkLst>
        </pc:spChg>
        <pc:spChg chg="add mod">
          <ac:chgData name="Michaeljon Miller" userId="c575fe5cddd8b8cf" providerId="LiveId" clId="{16B41AA7-ED1C-184C-94F5-2FFDA4D78242}" dt="2018-10-14T14:33:29.936" v="1256" actId="12789"/>
          <ac:spMkLst>
            <pc:docMk/>
            <pc:sldMk cId="2958789330" sldId="265"/>
            <ac:spMk id="11" creationId="{B99800A4-986F-E944-B865-95BD01317ADB}"/>
          </ac:spMkLst>
        </pc:spChg>
        <pc:spChg chg="add mod">
          <ac:chgData name="Michaeljon Miller" userId="c575fe5cddd8b8cf" providerId="LiveId" clId="{16B41AA7-ED1C-184C-94F5-2FFDA4D78242}" dt="2018-10-14T14:33:29.936" v="1256" actId="12789"/>
          <ac:spMkLst>
            <pc:docMk/>
            <pc:sldMk cId="2958789330" sldId="265"/>
            <ac:spMk id="12" creationId="{2DDA76EB-5216-6B4D-8161-151D789616E0}"/>
          </ac:spMkLst>
        </pc:spChg>
        <pc:spChg chg="add mod">
          <ac:chgData name="Michaeljon Miller" userId="c575fe5cddd8b8cf" providerId="LiveId" clId="{16B41AA7-ED1C-184C-94F5-2FFDA4D78242}" dt="2018-10-14T14:31:55.139" v="1246" actId="122"/>
          <ac:spMkLst>
            <pc:docMk/>
            <pc:sldMk cId="2958789330" sldId="265"/>
            <ac:spMk id="15" creationId="{7D835B26-EFFB-644C-A9B5-06D478D99567}"/>
          </ac:spMkLst>
        </pc:spChg>
        <pc:spChg chg="add mod">
          <ac:chgData name="Michaeljon Miller" userId="c575fe5cddd8b8cf" providerId="LiveId" clId="{16B41AA7-ED1C-184C-94F5-2FFDA4D78242}" dt="2018-10-14T14:31:52.162" v="1245" actId="122"/>
          <ac:spMkLst>
            <pc:docMk/>
            <pc:sldMk cId="2958789330" sldId="265"/>
            <ac:spMk id="16" creationId="{8B1B1492-C014-184D-97C5-9095C2AC8B3F}"/>
          </ac:spMkLst>
        </pc:spChg>
        <pc:spChg chg="add mod">
          <ac:chgData name="Michaeljon Miller" userId="c575fe5cddd8b8cf" providerId="LiveId" clId="{16B41AA7-ED1C-184C-94F5-2FFDA4D78242}" dt="2018-10-14T14:33:29.936" v="1256" actId="12789"/>
          <ac:spMkLst>
            <pc:docMk/>
            <pc:sldMk cId="2958789330" sldId="265"/>
            <ac:spMk id="17" creationId="{FE333DA3-D7B0-C143-B295-C49879079896}"/>
          </ac:spMkLst>
        </pc:spChg>
        <pc:cxnChg chg="add del">
          <ac:chgData name="Michaeljon Miller" userId="c575fe5cddd8b8cf" providerId="LiveId" clId="{16B41AA7-ED1C-184C-94F5-2FFDA4D78242}" dt="2018-10-14T14:30:52.060" v="1239"/>
          <ac:cxnSpMkLst>
            <pc:docMk/>
            <pc:sldMk cId="2958789330" sldId="265"/>
            <ac:cxnSpMk id="6" creationId="{8B393ED6-A7E8-C54A-8524-F337D9DB4612}"/>
          </ac:cxnSpMkLst>
        </pc:cxnChg>
        <pc:cxnChg chg="add del">
          <ac:chgData name="Michaeljon Miller" userId="c575fe5cddd8b8cf" providerId="LiveId" clId="{16B41AA7-ED1C-184C-94F5-2FFDA4D78242}" dt="2018-10-14T14:30:52.060" v="1239"/>
          <ac:cxnSpMkLst>
            <pc:docMk/>
            <pc:sldMk cId="2958789330" sldId="265"/>
            <ac:cxnSpMk id="7" creationId="{8AB5A4AF-E722-8B44-B6BA-68AA6844730E}"/>
          </ac:cxnSpMkLst>
        </pc:cxnChg>
        <pc:cxnChg chg="add mod">
          <ac:chgData name="Michaeljon Miller" userId="c575fe5cddd8b8cf" providerId="LiveId" clId="{16B41AA7-ED1C-184C-94F5-2FFDA4D78242}" dt="2018-10-14T14:33:29.936" v="1256" actId="12789"/>
          <ac:cxnSpMkLst>
            <pc:docMk/>
            <pc:sldMk cId="2958789330" sldId="265"/>
            <ac:cxnSpMk id="13" creationId="{28A46020-89FA-B349-930F-21DBD8656CB8}"/>
          </ac:cxnSpMkLst>
        </pc:cxnChg>
        <pc:cxnChg chg="add mod">
          <ac:chgData name="Michaeljon Miller" userId="c575fe5cddd8b8cf" providerId="LiveId" clId="{16B41AA7-ED1C-184C-94F5-2FFDA4D78242}" dt="2018-10-14T14:33:29.936" v="1256" actId="12789"/>
          <ac:cxnSpMkLst>
            <pc:docMk/>
            <pc:sldMk cId="2958789330" sldId="265"/>
            <ac:cxnSpMk id="14" creationId="{E893CD6F-7A47-3D49-956B-FA89B9F027CF}"/>
          </ac:cxnSpMkLst>
        </pc:cxnChg>
      </pc:sldChg>
      <pc:sldChg chg="modSp add">
        <pc:chgData name="Michaeljon Miller" userId="c575fe5cddd8b8cf" providerId="LiveId" clId="{16B41AA7-ED1C-184C-94F5-2FFDA4D78242}" dt="2018-10-14T14:39:36.981" v="1933" actId="20577"/>
        <pc:sldMkLst>
          <pc:docMk/>
          <pc:sldMk cId="804900171" sldId="266"/>
        </pc:sldMkLst>
        <pc:spChg chg="mod">
          <ac:chgData name="Michaeljon Miller" userId="c575fe5cddd8b8cf" providerId="LiveId" clId="{16B41AA7-ED1C-184C-94F5-2FFDA4D78242}" dt="2018-10-14T14:35:36.920" v="1488" actId="20577"/>
          <ac:spMkLst>
            <pc:docMk/>
            <pc:sldMk cId="804900171" sldId="266"/>
            <ac:spMk id="2" creationId="{C2B1A467-8AAE-8144-875E-6115E513F88B}"/>
          </ac:spMkLst>
        </pc:spChg>
        <pc:spChg chg="mod">
          <ac:chgData name="Michaeljon Miller" userId="c575fe5cddd8b8cf" providerId="LiveId" clId="{16B41AA7-ED1C-184C-94F5-2FFDA4D78242}" dt="2018-10-14T14:39:36.981" v="1933" actId="20577"/>
          <ac:spMkLst>
            <pc:docMk/>
            <pc:sldMk cId="804900171" sldId="266"/>
            <ac:spMk id="3" creationId="{4EC8635B-832E-7446-A6B5-2878555FFFC6}"/>
          </ac:spMkLst>
        </pc:spChg>
      </pc:sldChg>
      <pc:sldChg chg="modSp add modNotesTx">
        <pc:chgData name="Michaeljon Miller" userId="c575fe5cddd8b8cf" providerId="LiveId" clId="{16B41AA7-ED1C-184C-94F5-2FFDA4D78242}" dt="2018-10-14T15:13:47.246" v="2956" actId="20577"/>
        <pc:sldMkLst>
          <pc:docMk/>
          <pc:sldMk cId="1253387665" sldId="267"/>
        </pc:sldMkLst>
        <pc:spChg chg="mod">
          <ac:chgData name="Michaeljon Miller" userId="c575fe5cddd8b8cf" providerId="LiveId" clId="{16B41AA7-ED1C-184C-94F5-2FFDA4D78242}" dt="2018-10-14T14:41:15.991" v="2044" actId="20577"/>
          <ac:spMkLst>
            <pc:docMk/>
            <pc:sldMk cId="1253387665" sldId="267"/>
            <ac:spMk id="2" creationId="{E78FD571-1BA4-8644-B982-34E987004D49}"/>
          </ac:spMkLst>
        </pc:spChg>
        <pc:spChg chg="mod">
          <ac:chgData name="Michaeljon Miller" userId="c575fe5cddd8b8cf" providerId="LiveId" clId="{16B41AA7-ED1C-184C-94F5-2FFDA4D78242}" dt="2018-10-14T15:13:47.246" v="2956" actId="20577"/>
          <ac:spMkLst>
            <pc:docMk/>
            <pc:sldMk cId="1253387665" sldId="267"/>
            <ac:spMk id="3" creationId="{D4F35104-DD13-DB41-98CD-A732D0E0A5DC}"/>
          </ac:spMkLst>
        </pc:spChg>
      </pc:sldChg>
      <pc:sldChg chg="modSp add">
        <pc:chgData name="Michaeljon Miller" userId="c575fe5cddd8b8cf" providerId="LiveId" clId="{16B41AA7-ED1C-184C-94F5-2FFDA4D78242}" dt="2018-10-14T15:13:08.135" v="2952" actId="20577"/>
        <pc:sldMkLst>
          <pc:docMk/>
          <pc:sldMk cId="1199326354" sldId="268"/>
        </pc:sldMkLst>
        <pc:spChg chg="mod">
          <ac:chgData name="Michaeljon Miller" userId="c575fe5cddd8b8cf" providerId="LiveId" clId="{16B41AA7-ED1C-184C-94F5-2FFDA4D78242}" dt="2018-10-14T15:11:54.928" v="2813" actId="20577"/>
          <ac:spMkLst>
            <pc:docMk/>
            <pc:sldMk cId="1199326354" sldId="268"/>
            <ac:spMk id="2" creationId="{B114BA2B-D7F9-3342-BB17-9EEDDF6DA085}"/>
          </ac:spMkLst>
        </pc:spChg>
        <pc:spChg chg="mod">
          <ac:chgData name="Michaeljon Miller" userId="c575fe5cddd8b8cf" providerId="LiveId" clId="{16B41AA7-ED1C-184C-94F5-2FFDA4D78242}" dt="2018-10-14T15:13:08.135" v="2952" actId="20577"/>
          <ac:spMkLst>
            <pc:docMk/>
            <pc:sldMk cId="1199326354" sldId="268"/>
            <ac:spMk id="3" creationId="{0BE14A51-9AA5-A649-9C93-05EB70BBB16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0E2044-0E8B-8D44-94A1-B7725AA0D64B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25D716-709D-A849-90F8-665E2B65099D}">
      <dgm:prSet phldrT="[Text]"/>
      <dgm:spPr/>
      <dgm:t>
        <a:bodyPr/>
        <a:lstStyle/>
        <a:p>
          <a:r>
            <a:rPr lang="en-US" dirty="0"/>
            <a:t>Spec</a:t>
          </a:r>
        </a:p>
      </dgm:t>
    </dgm:pt>
    <dgm:pt modelId="{751679D8-AD06-9B46-AD3E-8C137057E579}" type="parTrans" cxnId="{4E9FE8D3-E7B9-584F-9E62-41F0F3F06B4E}">
      <dgm:prSet/>
      <dgm:spPr/>
      <dgm:t>
        <a:bodyPr/>
        <a:lstStyle/>
        <a:p>
          <a:endParaRPr lang="en-US"/>
        </a:p>
      </dgm:t>
    </dgm:pt>
    <dgm:pt modelId="{90D5D2F2-C4D6-BC4B-979D-126B04063448}" type="sibTrans" cxnId="{4E9FE8D3-E7B9-584F-9E62-41F0F3F06B4E}">
      <dgm:prSet/>
      <dgm:spPr/>
      <dgm:t>
        <a:bodyPr/>
        <a:lstStyle/>
        <a:p>
          <a:endParaRPr lang="en-US"/>
        </a:p>
      </dgm:t>
    </dgm:pt>
    <dgm:pt modelId="{A97EB281-2E33-8E45-A38A-4E8E40CDEB18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20B95017-32B7-A647-AE71-55352F7B524E}" type="parTrans" cxnId="{FAAD4AF6-9604-3C4D-8A5F-E450B7AEE7FE}">
      <dgm:prSet/>
      <dgm:spPr/>
      <dgm:t>
        <a:bodyPr/>
        <a:lstStyle/>
        <a:p>
          <a:endParaRPr lang="en-US"/>
        </a:p>
      </dgm:t>
    </dgm:pt>
    <dgm:pt modelId="{3E38014E-5A8C-CC40-946B-EE148E2CA876}" type="sibTrans" cxnId="{FAAD4AF6-9604-3C4D-8A5F-E450B7AEE7FE}">
      <dgm:prSet/>
      <dgm:spPr/>
      <dgm:t>
        <a:bodyPr/>
        <a:lstStyle/>
        <a:p>
          <a:endParaRPr lang="en-US"/>
        </a:p>
      </dgm:t>
    </dgm:pt>
    <dgm:pt modelId="{1C9F8FD2-DE92-034C-B5AB-9C2A468E88E6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B9AB9790-FF32-0D4F-847A-8BC055C11E4F}" type="parTrans" cxnId="{FE554636-049E-364A-81AB-7E1C48AB9F0A}">
      <dgm:prSet/>
      <dgm:spPr/>
      <dgm:t>
        <a:bodyPr/>
        <a:lstStyle/>
        <a:p>
          <a:endParaRPr lang="en-US"/>
        </a:p>
      </dgm:t>
    </dgm:pt>
    <dgm:pt modelId="{F857C084-950A-B645-8874-16457CE03DEC}" type="sibTrans" cxnId="{FE554636-049E-364A-81AB-7E1C48AB9F0A}">
      <dgm:prSet/>
      <dgm:spPr/>
      <dgm:t>
        <a:bodyPr/>
        <a:lstStyle/>
        <a:p>
          <a:endParaRPr lang="en-US"/>
        </a:p>
      </dgm:t>
    </dgm:pt>
    <dgm:pt modelId="{F9FF9210-00C8-F241-8C58-190C14E692CC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1B32EE87-73AE-7A47-A9F4-8B3558B056B8}" type="parTrans" cxnId="{05829DCF-D6E9-7A4C-A884-A1E43355B56A}">
      <dgm:prSet/>
      <dgm:spPr/>
      <dgm:t>
        <a:bodyPr/>
        <a:lstStyle/>
        <a:p>
          <a:endParaRPr lang="en-US"/>
        </a:p>
      </dgm:t>
    </dgm:pt>
    <dgm:pt modelId="{7C6315CF-FF0A-D74A-9853-0BE42EEDD321}" type="sibTrans" cxnId="{05829DCF-D6E9-7A4C-A884-A1E43355B56A}">
      <dgm:prSet/>
      <dgm:spPr/>
      <dgm:t>
        <a:bodyPr/>
        <a:lstStyle/>
        <a:p>
          <a:endParaRPr lang="en-US"/>
        </a:p>
      </dgm:t>
    </dgm:pt>
    <dgm:pt modelId="{A574AF03-C144-3A48-ABBE-F6E7EB52F567}" type="pres">
      <dgm:prSet presAssocID="{5C0E2044-0E8B-8D44-94A1-B7725AA0D64B}" presName="rootnode" presStyleCnt="0">
        <dgm:presLayoutVars>
          <dgm:chMax/>
          <dgm:chPref/>
          <dgm:dir/>
          <dgm:animLvl val="lvl"/>
        </dgm:presLayoutVars>
      </dgm:prSet>
      <dgm:spPr/>
    </dgm:pt>
    <dgm:pt modelId="{0F474508-BA58-C84A-87DC-AE9D3AAC8A81}" type="pres">
      <dgm:prSet presAssocID="{A225D716-709D-A849-90F8-665E2B65099D}" presName="composite" presStyleCnt="0"/>
      <dgm:spPr/>
    </dgm:pt>
    <dgm:pt modelId="{618B8D4A-DD8A-BB4F-A920-1602ED3A5998}" type="pres">
      <dgm:prSet presAssocID="{A225D716-709D-A849-90F8-665E2B65099D}" presName="bentUpArrow1" presStyleLbl="alignImgPlace1" presStyleIdx="0" presStyleCnt="3"/>
      <dgm:spPr/>
    </dgm:pt>
    <dgm:pt modelId="{0B48E08B-2CEC-0B44-8331-DA3058C9D8B0}" type="pres">
      <dgm:prSet presAssocID="{A225D716-709D-A849-90F8-665E2B65099D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B684FC4D-0597-2D4F-B817-C8C7251E4279}" type="pres">
      <dgm:prSet presAssocID="{A225D716-709D-A849-90F8-665E2B65099D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7EAE1B6-F05B-0244-9B29-47FC31D6071A}" type="pres">
      <dgm:prSet presAssocID="{90D5D2F2-C4D6-BC4B-979D-126B04063448}" presName="sibTrans" presStyleCnt="0"/>
      <dgm:spPr/>
    </dgm:pt>
    <dgm:pt modelId="{28EE3FDD-B526-2044-B5DE-335D7447E075}" type="pres">
      <dgm:prSet presAssocID="{A97EB281-2E33-8E45-A38A-4E8E40CDEB18}" presName="composite" presStyleCnt="0"/>
      <dgm:spPr/>
    </dgm:pt>
    <dgm:pt modelId="{B96399D6-4D5C-7B4C-AAA4-E836FEABF94C}" type="pres">
      <dgm:prSet presAssocID="{A97EB281-2E33-8E45-A38A-4E8E40CDEB18}" presName="bentUpArrow1" presStyleLbl="alignImgPlace1" presStyleIdx="1" presStyleCnt="3"/>
      <dgm:spPr/>
    </dgm:pt>
    <dgm:pt modelId="{27D39B03-AFD0-1E43-8499-70A7C43F8544}" type="pres">
      <dgm:prSet presAssocID="{A97EB281-2E33-8E45-A38A-4E8E40CDEB18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AEBA61B5-5D72-7049-95B0-C2AFEE101D85}" type="pres">
      <dgm:prSet presAssocID="{A97EB281-2E33-8E45-A38A-4E8E40CDEB18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BB228DE-D45E-F44E-985B-9D410CD222F6}" type="pres">
      <dgm:prSet presAssocID="{3E38014E-5A8C-CC40-946B-EE148E2CA876}" presName="sibTrans" presStyleCnt="0"/>
      <dgm:spPr/>
    </dgm:pt>
    <dgm:pt modelId="{59FA4833-7A47-8549-B67B-12BAB3E11BCA}" type="pres">
      <dgm:prSet presAssocID="{1C9F8FD2-DE92-034C-B5AB-9C2A468E88E6}" presName="composite" presStyleCnt="0"/>
      <dgm:spPr/>
    </dgm:pt>
    <dgm:pt modelId="{A122DC50-E088-3A43-AFE3-AC09A084EFE6}" type="pres">
      <dgm:prSet presAssocID="{1C9F8FD2-DE92-034C-B5AB-9C2A468E88E6}" presName="bentUpArrow1" presStyleLbl="alignImgPlace1" presStyleIdx="2" presStyleCnt="3"/>
      <dgm:spPr/>
    </dgm:pt>
    <dgm:pt modelId="{AFE7F65E-7EA1-3F45-8D36-D15443D533E3}" type="pres">
      <dgm:prSet presAssocID="{1C9F8FD2-DE92-034C-B5AB-9C2A468E88E6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08773817-F95D-4E42-8228-9EB77078637A}" type="pres">
      <dgm:prSet presAssocID="{1C9F8FD2-DE92-034C-B5AB-9C2A468E88E6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8349EB1-400A-5E41-9503-05C91FD7B2CE}" type="pres">
      <dgm:prSet presAssocID="{F857C084-950A-B645-8874-16457CE03DEC}" presName="sibTrans" presStyleCnt="0"/>
      <dgm:spPr/>
    </dgm:pt>
    <dgm:pt modelId="{84B74893-2377-9544-B31F-02BB39F5A627}" type="pres">
      <dgm:prSet presAssocID="{F9FF9210-00C8-F241-8C58-190C14E692CC}" presName="composite" presStyleCnt="0"/>
      <dgm:spPr/>
    </dgm:pt>
    <dgm:pt modelId="{88620446-A5E9-9A46-B1D3-E7DE947740DE}" type="pres">
      <dgm:prSet presAssocID="{F9FF9210-00C8-F241-8C58-190C14E692CC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FE554636-049E-364A-81AB-7E1C48AB9F0A}" srcId="{5C0E2044-0E8B-8D44-94A1-B7725AA0D64B}" destId="{1C9F8FD2-DE92-034C-B5AB-9C2A468E88E6}" srcOrd="2" destOrd="0" parTransId="{B9AB9790-FF32-0D4F-847A-8BC055C11E4F}" sibTransId="{F857C084-950A-B645-8874-16457CE03DEC}"/>
    <dgm:cxn modelId="{281C393B-5A83-E24F-8C71-54B73262624F}" type="presOf" srcId="{1C9F8FD2-DE92-034C-B5AB-9C2A468E88E6}" destId="{AFE7F65E-7EA1-3F45-8D36-D15443D533E3}" srcOrd="0" destOrd="0" presId="urn:microsoft.com/office/officeart/2005/8/layout/StepDownProcess"/>
    <dgm:cxn modelId="{9DA30067-3289-5B40-B559-22A944F6695F}" type="presOf" srcId="{A225D716-709D-A849-90F8-665E2B65099D}" destId="{0B48E08B-2CEC-0B44-8331-DA3058C9D8B0}" srcOrd="0" destOrd="0" presId="urn:microsoft.com/office/officeart/2005/8/layout/StepDownProcess"/>
    <dgm:cxn modelId="{F035EE80-8F5F-9340-B294-1EB20C2C99B2}" type="presOf" srcId="{A97EB281-2E33-8E45-A38A-4E8E40CDEB18}" destId="{27D39B03-AFD0-1E43-8499-70A7C43F8544}" srcOrd="0" destOrd="0" presId="urn:microsoft.com/office/officeart/2005/8/layout/StepDownProcess"/>
    <dgm:cxn modelId="{8B1734AF-7510-8544-A179-E565EF51D05E}" type="presOf" srcId="{F9FF9210-00C8-F241-8C58-190C14E692CC}" destId="{88620446-A5E9-9A46-B1D3-E7DE947740DE}" srcOrd="0" destOrd="0" presId="urn:microsoft.com/office/officeart/2005/8/layout/StepDownProcess"/>
    <dgm:cxn modelId="{05829DCF-D6E9-7A4C-A884-A1E43355B56A}" srcId="{5C0E2044-0E8B-8D44-94A1-B7725AA0D64B}" destId="{F9FF9210-00C8-F241-8C58-190C14E692CC}" srcOrd="3" destOrd="0" parTransId="{1B32EE87-73AE-7A47-A9F4-8B3558B056B8}" sibTransId="{7C6315CF-FF0A-D74A-9853-0BE42EEDD321}"/>
    <dgm:cxn modelId="{4E9FE8D3-E7B9-584F-9E62-41F0F3F06B4E}" srcId="{5C0E2044-0E8B-8D44-94A1-B7725AA0D64B}" destId="{A225D716-709D-A849-90F8-665E2B65099D}" srcOrd="0" destOrd="0" parTransId="{751679D8-AD06-9B46-AD3E-8C137057E579}" sibTransId="{90D5D2F2-C4D6-BC4B-979D-126B04063448}"/>
    <dgm:cxn modelId="{82BEB4EF-1D5E-5442-855C-6874BB34EAF2}" type="presOf" srcId="{5C0E2044-0E8B-8D44-94A1-B7725AA0D64B}" destId="{A574AF03-C144-3A48-ABBE-F6E7EB52F567}" srcOrd="0" destOrd="0" presId="urn:microsoft.com/office/officeart/2005/8/layout/StepDownProcess"/>
    <dgm:cxn modelId="{FAAD4AF6-9604-3C4D-8A5F-E450B7AEE7FE}" srcId="{5C0E2044-0E8B-8D44-94A1-B7725AA0D64B}" destId="{A97EB281-2E33-8E45-A38A-4E8E40CDEB18}" srcOrd="1" destOrd="0" parTransId="{20B95017-32B7-A647-AE71-55352F7B524E}" sibTransId="{3E38014E-5A8C-CC40-946B-EE148E2CA876}"/>
    <dgm:cxn modelId="{93C84AF0-6CF0-5E43-9D5F-004AEA3BC74F}" type="presParOf" srcId="{A574AF03-C144-3A48-ABBE-F6E7EB52F567}" destId="{0F474508-BA58-C84A-87DC-AE9D3AAC8A81}" srcOrd="0" destOrd="0" presId="urn:microsoft.com/office/officeart/2005/8/layout/StepDownProcess"/>
    <dgm:cxn modelId="{B9799BA4-F1C9-5B4C-9FC6-F2455A120E0D}" type="presParOf" srcId="{0F474508-BA58-C84A-87DC-AE9D3AAC8A81}" destId="{618B8D4A-DD8A-BB4F-A920-1602ED3A5998}" srcOrd="0" destOrd="0" presId="urn:microsoft.com/office/officeart/2005/8/layout/StepDownProcess"/>
    <dgm:cxn modelId="{9EA53759-02F4-4D4D-821F-872449EA07EF}" type="presParOf" srcId="{0F474508-BA58-C84A-87DC-AE9D3AAC8A81}" destId="{0B48E08B-2CEC-0B44-8331-DA3058C9D8B0}" srcOrd="1" destOrd="0" presId="urn:microsoft.com/office/officeart/2005/8/layout/StepDownProcess"/>
    <dgm:cxn modelId="{8C4F3A15-55D2-BF43-9C38-0FAAF840B664}" type="presParOf" srcId="{0F474508-BA58-C84A-87DC-AE9D3AAC8A81}" destId="{B684FC4D-0597-2D4F-B817-C8C7251E4279}" srcOrd="2" destOrd="0" presId="urn:microsoft.com/office/officeart/2005/8/layout/StepDownProcess"/>
    <dgm:cxn modelId="{4CAE2075-0B3F-5D47-A5F2-F6BE0D059387}" type="presParOf" srcId="{A574AF03-C144-3A48-ABBE-F6E7EB52F567}" destId="{67EAE1B6-F05B-0244-9B29-47FC31D6071A}" srcOrd="1" destOrd="0" presId="urn:microsoft.com/office/officeart/2005/8/layout/StepDownProcess"/>
    <dgm:cxn modelId="{1A7AF07A-7810-DB47-8AD3-40B729C07D4B}" type="presParOf" srcId="{A574AF03-C144-3A48-ABBE-F6E7EB52F567}" destId="{28EE3FDD-B526-2044-B5DE-335D7447E075}" srcOrd="2" destOrd="0" presId="urn:microsoft.com/office/officeart/2005/8/layout/StepDownProcess"/>
    <dgm:cxn modelId="{9AEC7A91-26B8-194F-9417-EEEE78BDFE65}" type="presParOf" srcId="{28EE3FDD-B526-2044-B5DE-335D7447E075}" destId="{B96399D6-4D5C-7B4C-AAA4-E836FEABF94C}" srcOrd="0" destOrd="0" presId="urn:microsoft.com/office/officeart/2005/8/layout/StepDownProcess"/>
    <dgm:cxn modelId="{091F1E47-B140-D845-98FE-371FBA074B95}" type="presParOf" srcId="{28EE3FDD-B526-2044-B5DE-335D7447E075}" destId="{27D39B03-AFD0-1E43-8499-70A7C43F8544}" srcOrd="1" destOrd="0" presId="urn:microsoft.com/office/officeart/2005/8/layout/StepDownProcess"/>
    <dgm:cxn modelId="{77B4CE46-C534-A746-AA62-CBB38A77EBB1}" type="presParOf" srcId="{28EE3FDD-B526-2044-B5DE-335D7447E075}" destId="{AEBA61B5-5D72-7049-95B0-C2AFEE101D85}" srcOrd="2" destOrd="0" presId="urn:microsoft.com/office/officeart/2005/8/layout/StepDownProcess"/>
    <dgm:cxn modelId="{9EB9D807-DCA4-C44F-A395-3E9BC9DB16B4}" type="presParOf" srcId="{A574AF03-C144-3A48-ABBE-F6E7EB52F567}" destId="{8BB228DE-D45E-F44E-985B-9D410CD222F6}" srcOrd="3" destOrd="0" presId="urn:microsoft.com/office/officeart/2005/8/layout/StepDownProcess"/>
    <dgm:cxn modelId="{11691BDB-2253-104C-987F-522662BEB9FB}" type="presParOf" srcId="{A574AF03-C144-3A48-ABBE-F6E7EB52F567}" destId="{59FA4833-7A47-8549-B67B-12BAB3E11BCA}" srcOrd="4" destOrd="0" presId="urn:microsoft.com/office/officeart/2005/8/layout/StepDownProcess"/>
    <dgm:cxn modelId="{CCCE820B-AD8D-1347-B5C6-37D59C67A198}" type="presParOf" srcId="{59FA4833-7A47-8549-B67B-12BAB3E11BCA}" destId="{A122DC50-E088-3A43-AFE3-AC09A084EFE6}" srcOrd="0" destOrd="0" presId="urn:microsoft.com/office/officeart/2005/8/layout/StepDownProcess"/>
    <dgm:cxn modelId="{F08FA8E6-B1CA-3046-B969-5525FBEF2CA8}" type="presParOf" srcId="{59FA4833-7A47-8549-B67B-12BAB3E11BCA}" destId="{AFE7F65E-7EA1-3F45-8D36-D15443D533E3}" srcOrd="1" destOrd="0" presId="urn:microsoft.com/office/officeart/2005/8/layout/StepDownProcess"/>
    <dgm:cxn modelId="{B9D818D2-FA24-E449-A65B-FC651B3C2273}" type="presParOf" srcId="{59FA4833-7A47-8549-B67B-12BAB3E11BCA}" destId="{08773817-F95D-4E42-8228-9EB77078637A}" srcOrd="2" destOrd="0" presId="urn:microsoft.com/office/officeart/2005/8/layout/StepDownProcess"/>
    <dgm:cxn modelId="{2F20F3E2-F054-DA4E-9A44-8C9069F88865}" type="presParOf" srcId="{A574AF03-C144-3A48-ABBE-F6E7EB52F567}" destId="{28349EB1-400A-5E41-9503-05C91FD7B2CE}" srcOrd="5" destOrd="0" presId="urn:microsoft.com/office/officeart/2005/8/layout/StepDownProcess"/>
    <dgm:cxn modelId="{BABA09D0-2E11-8946-84EE-B149430671CF}" type="presParOf" srcId="{A574AF03-C144-3A48-ABBE-F6E7EB52F567}" destId="{84B74893-2377-9544-B31F-02BB39F5A627}" srcOrd="6" destOrd="0" presId="urn:microsoft.com/office/officeart/2005/8/layout/StepDownProcess"/>
    <dgm:cxn modelId="{A8D16CB8-E6F7-4C44-94F0-219E133CFBCB}" type="presParOf" srcId="{84B74893-2377-9544-B31F-02BB39F5A627}" destId="{88620446-A5E9-9A46-B1D3-E7DE947740D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977838-8EAE-7446-B048-102A020220C3}" type="doc">
      <dgm:prSet loTypeId="urn:microsoft.com/office/officeart/2008/layout/Hexagon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47A5D5-62FD-5448-9BFB-3930B4501445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6C400BCB-1248-5A40-B9AB-A4C2CA78D3CC}" type="parTrans" cxnId="{DFCFC165-AA5C-7B4B-86DF-342D4107EC4C}">
      <dgm:prSet/>
      <dgm:spPr/>
      <dgm:t>
        <a:bodyPr/>
        <a:lstStyle/>
        <a:p>
          <a:endParaRPr lang="en-US"/>
        </a:p>
      </dgm:t>
    </dgm:pt>
    <dgm:pt modelId="{BFE7057C-809A-424A-A477-7AA41E6C3FE7}" type="sibTrans" cxnId="{DFCFC165-AA5C-7B4B-86DF-342D4107EC4C}">
      <dgm:prSet/>
      <dgm:spPr/>
      <dgm:t>
        <a:bodyPr/>
        <a:lstStyle/>
        <a:p>
          <a:endParaRPr lang="en-US"/>
        </a:p>
      </dgm:t>
    </dgm:pt>
    <dgm:pt modelId="{B7121F87-6F10-494E-BB1E-CE4EA3C831D1}">
      <dgm:prSet phldrT="[Text]"/>
      <dgm:spPr/>
      <dgm:t>
        <a:bodyPr/>
        <a:lstStyle/>
        <a:p>
          <a:r>
            <a:rPr lang="en-US" dirty="0"/>
            <a:t>Define</a:t>
          </a:r>
        </a:p>
      </dgm:t>
    </dgm:pt>
    <dgm:pt modelId="{9E52B017-01C2-D045-B011-CA3B6E89DB05}" type="parTrans" cxnId="{B368F253-B157-AB40-AB37-0CAABAC08BA5}">
      <dgm:prSet/>
      <dgm:spPr/>
      <dgm:t>
        <a:bodyPr/>
        <a:lstStyle/>
        <a:p>
          <a:endParaRPr lang="en-US"/>
        </a:p>
      </dgm:t>
    </dgm:pt>
    <dgm:pt modelId="{8F897546-3138-6948-9399-5C1F906F3B02}" type="sibTrans" cxnId="{B368F253-B157-AB40-AB37-0CAABAC08BA5}">
      <dgm:prSet/>
      <dgm:spPr/>
      <dgm:t>
        <a:bodyPr/>
        <a:lstStyle/>
        <a:p>
          <a:endParaRPr lang="en-US"/>
        </a:p>
      </dgm:t>
    </dgm:pt>
    <dgm:pt modelId="{FB671205-40E2-9A4A-A1ED-AB33DC328785}">
      <dgm:prSet phldrT="[Text]"/>
      <dgm:spPr/>
      <dgm:t>
        <a:bodyPr/>
        <a:lstStyle/>
        <a:p>
          <a:r>
            <a:rPr lang="en-US" dirty="0"/>
            <a:t>Verify</a:t>
          </a:r>
        </a:p>
      </dgm:t>
    </dgm:pt>
    <dgm:pt modelId="{FFE7B248-D01E-B14D-B8BE-E62DF3CEDE86}" type="parTrans" cxnId="{E0698BA2-6513-3B4E-BC57-156076C747AC}">
      <dgm:prSet/>
      <dgm:spPr/>
      <dgm:t>
        <a:bodyPr/>
        <a:lstStyle/>
        <a:p>
          <a:endParaRPr lang="en-US"/>
        </a:p>
      </dgm:t>
    </dgm:pt>
    <dgm:pt modelId="{9276C0B9-F49D-8A44-A85F-1A4D21CA6D68}" type="sibTrans" cxnId="{E0698BA2-6513-3B4E-BC57-156076C747AC}">
      <dgm:prSet/>
      <dgm:spPr/>
      <dgm:t>
        <a:bodyPr/>
        <a:lstStyle/>
        <a:p>
          <a:endParaRPr lang="en-US"/>
        </a:p>
      </dgm:t>
    </dgm:pt>
    <dgm:pt modelId="{6BEE51BB-8D6C-E045-A657-92A84D8AC95F}" type="pres">
      <dgm:prSet presAssocID="{9B977838-8EAE-7446-B048-102A020220C3}" presName="Name0" presStyleCnt="0">
        <dgm:presLayoutVars>
          <dgm:chMax val="21"/>
          <dgm:chPref val="21"/>
        </dgm:presLayoutVars>
      </dgm:prSet>
      <dgm:spPr/>
    </dgm:pt>
    <dgm:pt modelId="{46176FC8-1A52-384E-BC5C-AA39F5A7162A}" type="pres">
      <dgm:prSet presAssocID="{9847A5D5-62FD-5448-9BFB-3930B4501445}" presName="text1" presStyleCnt="0"/>
      <dgm:spPr/>
    </dgm:pt>
    <dgm:pt modelId="{47EBC0CC-823B-384E-A467-E53DD885DA21}" type="pres">
      <dgm:prSet presAssocID="{9847A5D5-62FD-5448-9BFB-3930B4501445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72A9C48-1E86-AD4A-A9DB-E56170D36C45}" type="pres">
      <dgm:prSet presAssocID="{9847A5D5-62FD-5448-9BFB-3930B4501445}" presName="textaccent1" presStyleCnt="0"/>
      <dgm:spPr/>
    </dgm:pt>
    <dgm:pt modelId="{472BDE03-38BE-E24C-899C-1D06AAC54F00}" type="pres">
      <dgm:prSet presAssocID="{9847A5D5-62FD-5448-9BFB-3930B4501445}" presName="accentRepeatNode" presStyleLbl="solidAlignAcc1" presStyleIdx="0" presStyleCnt="6"/>
      <dgm:spPr/>
    </dgm:pt>
    <dgm:pt modelId="{B8F29E6E-DFA6-8645-82D7-6E700FE4C4FC}" type="pres">
      <dgm:prSet presAssocID="{BFE7057C-809A-424A-A477-7AA41E6C3FE7}" presName="image1" presStyleCnt="0"/>
      <dgm:spPr/>
    </dgm:pt>
    <dgm:pt modelId="{D6A69A36-AB11-6346-B33A-517DBDA7F2C0}" type="pres">
      <dgm:prSet presAssocID="{BFE7057C-809A-424A-A477-7AA41E6C3FE7}" presName="imageRepeatNode" presStyleLbl="alignAcc1" presStyleIdx="0" presStyleCnt="3"/>
      <dgm:spPr/>
    </dgm:pt>
    <dgm:pt modelId="{8A4D1CFD-E3F9-C94D-8B92-95545BCBFD93}" type="pres">
      <dgm:prSet presAssocID="{BFE7057C-809A-424A-A477-7AA41E6C3FE7}" presName="imageaccent1" presStyleCnt="0"/>
      <dgm:spPr/>
    </dgm:pt>
    <dgm:pt modelId="{2F8EFAD3-8E73-E247-BA9E-F28111715993}" type="pres">
      <dgm:prSet presAssocID="{BFE7057C-809A-424A-A477-7AA41E6C3FE7}" presName="accentRepeatNode" presStyleLbl="solidAlignAcc1" presStyleIdx="1" presStyleCnt="6"/>
      <dgm:spPr/>
    </dgm:pt>
    <dgm:pt modelId="{2B9D0514-941B-7042-9801-5D41AF877161}" type="pres">
      <dgm:prSet presAssocID="{B7121F87-6F10-494E-BB1E-CE4EA3C831D1}" presName="text2" presStyleCnt="0"/>
      <dgm:spPr/>
    </dgm:pt>
    <dgm:pt modelId="{E5F772BB-8C4C-D24A-9BA3-2633ACC83660}" type="pres">
      <dgm:prSet presAssocID="{B7121F87-6F10-494E-BB1E-CE4EA3C831D1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CB09251-387E-AA41-B6D1-6453048BB754}" type="pres">
      <dgm:prSet presAssocID="{B7121F87-6F10-494E-BB1E-CE4EA3C831D1}" presName="textaccent2" presStyleCnt="0"/>
      <dgm:spPr/>
    </dgm:pt>
    <dgm:pt modelId="{02A5CC81-74DE-D94A-B4F4-27F9E0AEC79B}" type="pres">
      <dgm:prSet presAssocID="{B7121F87-6F10-494E-BB1E-CE4EA3C831D1}" presName="accentRepeatNode" presStyleLbl="solidAlignAcc1" presStyleIdx="2" presStyleCnt="6"/>
      <dgm:spPr/>
    </dgm:pt>
    <dgm:pt modelId="{C902E745-C8DF-CE4B-B58F-F1DF96182F03}" type="pres">
      <dgm:prSet presAssocID="{8F897546-3138-6948-9399-5C1F906F3B02}" presName="image2" presStyleCnt="0"/>
      <dgm:spPr/>
    </dgm:pt>
    <dgm:pt modelId="{5B985182-5850-884A-BE72-77A69C5B2B0B}" type="pres">
      <dgm:prSet presAssocID="{8F897546-3138-6948-9399-5C1F906F3B02}" presName="imageRepeatNode" presStyleLbl="alignAcc1" presStyleIdx="1" presStyleCnt="3"/>
      <dgm:spPr/>
    </dgm:pt>
    <dgm:pt modelId="{77163581-A793-3D4F-818B-CEA1D6E79A6C}" type="pres">
      <dgm:prSet presAssocID="{8F897546-3138-6948-9399-5C1F906F3B02}" presName="imageaccent2" presStyleCnt="0"/>
      <dgm:spPr/>
    </dgm:pt>
    <dgm:pt modelId="{85E023FB-5CBF-E440-86CF-05023153D1C4}" type="pres">
      <dgm:prSet presAssocID="{8F897546-3138-6948-9399-5C1F906F3B02}" presName="accentRepeatNode" presStyleLbl="solidAlignAcc1" presStyleIdx="3" presStyleCnt="6"/>
      <dgm:spPr/>
    </dgm:pt>
    <dgm:pt modelId="{CE1893C7-E6C5-6842-9D26-077D65C5CD36}" type="pres">
      <dgm:prSet presAssocID="{FB671205-40E2-9A4A-A1ED-AB33DC328785}" presName="text3" presStyleCnt="0"/>
      <dgm:spPr/>
    </dgm:pt>
    <dgm:pt modelId="{3DC360DB-CA12-F847-AFCF-711A75D842ED}" type="pres">
      <dgm:prSet presAssocID="{FB671205-40E2-9A4A-A1ED-AB33DC328785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09B3879-586B-E641-A442-35B6B74400F8}" type="pres">
      <dgm:prSet presAssocID="{FB671205-40E2-9A4A-A1ED-AB33DC328785}" presName="textaccent3" presStyleCnt="0"/>
      <dgm:spPr/>
    </dgm:pt>
    <dgm:pt modelId="{236DC4C1-0BAD-BD40-AA95-B1D6F5EFFF66}" type="pres">
      <dgm:prSet presAssocID="{FB671205-40E2-9A4A-A1ED-AB33DC328785}" presName="accentRepeatNode" presStyleLbl="solidAlignAcc1" presStyleIdx="4" presStyleCnt="6"/>
      <dgm:spPr/>
    </dgm:pt>
    <dgm:pt modelId="{718A188C-4429-D844-8E37-2CCC9F386BCA}" type="pres">
      <dgm:prSet presAssocID="{9276C0B9-F49D-8A44-A85F-1A4D21CA6D68}" presName="image3" presStyleCnt="0"/>
      <dgm:spPr/>
    </dgm:pt>
    <dgm:pt modelId="{98B7AA7B-E026-984C-BC67-A668F0E402E1}" type="pres">
      <dgm:prSet presAssocID="{9276C0B9-F49D-8A44-A85F-1A4D21CA6D68}" presName="imageRepeatNode" presStyleLbl="alignAcc1" presStyleIdx="2" presStyleCnt="3"/>
      <dgm:spPr/>
    </dgm:pt>
    <dgm:pt modelId="{D34E4E80-F9BA-A548-BCC1-6DF93A948C9F}" type="pres">
      <dgm:prSet presAssocID="{9276C0B9-F49D-8A44-A85F-1A4D21CA6D68}" presName="imageaccent3" presStyleCnt="0"/>
      <dgm:spPr/>
    </dgm:pt>
    <dgm:pt modelId="{7C02CB43-300A-F140-A86A-73232ABBE4F6}" type="pres">
      <dgm:prSet presAssocID="{9276C0B9-F49D-8A44-A85F-1A4D21CA6D68}" presName="accentRepeatNode" presStyleLbl="solidAlignAcc1" presStyleIdx="5" presStyleCnt="6"/>
      <dgm:spPr/>
    </dgm:pt>
  </dgm:ptLst>
  <dgm:cxnLst>
    <dgm:cxn modelId="{C9ABD32F-8237-B142-B2F7-A9491E129B53}" type="presOf" srcId="{FB671205-40E2-9A4A-A1ED-AB33DC328785}" destId="{3DC360DB-CA12-F847-AFCF-711A75D842ED}" srcOrd="0" destOrd="0" presId="urn:microsoft.com/office/officeart/2008/layout/HexagonCluster"/>
    <dgm:cxn modelId="{C52A5A32-7ADD-754D-950B-396599DC9610}" type="presOf" srcId="{9847A5D5-62FD-5448-9BFB-3930B4501445}" destId="{47EBC0CC-823B-384E-A467-E53DD885DA21}" srcOrd="0" destOrd="0" presId="urn:microsoft.com/office/officeart/2008/layout/HexagonCluster"/>
    <dgm:cxn modelId="{B368F253-B157-AB40-AB37-0CAABAC08BA5}" srcId="{9B977838-8EAE-7446-B048-102A020220C3}" destId="{B7121F87-6F10-494E-BB1E-CE4EA3C831D1}" srcOrd="1" destOrd="0" parTransId="{9E52B017-01C2-D045-B011-CA3B6E89DB05}" sibTransId="{8F897546-3138-6948-9399-5C1F906F3B02}"/>
    <dgm:cxn modelId="{DFCFC165-AA5C-7B4B-86DF-342D4107EC4C}" srcId="{9B977838-8EAE-7446-B048-102A020220C3}" destId="{9847A5D5-62FD-5448-9BFB-3930B4501445}" srcOrd="0" destOrd="0" parTransId="{6C400BCB-1248-5A40-B9AB-A4C2CA78D3CC}" sibTransId="{BFE7057C-809A-424A-A477-7AA41E6C3FE7}"/>
    <dgm:cxn modelId="{918BCA71-2D24-FF42-A64A-6885DA8100DA}" type="presOf" srcId="{B7121F87-6F10-494E-BB1E-CE4EA3C831D1}" destId="{E5F772BB-8C4C-D24A-9BA3-2633ACC83660}" srcOrd="0" destOrd="0" presId="urn:microsoft.com/office/officeart/2008/layout/HexagonCluster"/>
    <dgm:cxn modelId="{E1306F87-591F-F344-AD59-8CC6D00ACAE0}" type="presOf" srcId="{BFE7057C-809A-424A-A477-7AA41E6C3FE7}" destId="{D6A69A36-AB11-6346-B33A-517DBDA7F2C0}" srcOrd="0" destOrd="0" presId="urn:microsoft.com/office/officeart/2008/layout/HexagonCluster"/>
    <dgm:cxn modelId="{7EAF4D95-D29B-FB46-82E6-A9B5B209643B}" type="presOf" srcId="{9B977838-8EAE-7446-B048-102A020220C3}" destId="{6BEE51BB-8D6C-E045-A657-92A84D8AC95F}" srcOrd="0" destOrd="0" presId="urn:microsoft.com/office/officeart/2008/layout/HexagonCluster"/>
    <dgm:cxn modelId="{E0698BA2-6513-3B4E-BC57-156076C747AC}" srcId="{9B977838-8EAE-7446-B048-102A020220C3}" destId="{FB671205-40E2-9A4A-A1ED-AB33DC328785}" srcOrd="2" destOrd="0" parTransId="{FFE7B248-D01E-B14D-B8BE-E62DF3CEDE86}" sibTransId="{9276C0B9-F49D-8A44-A85F-1A4D21CA6D68}"/>
    <dgm:cxn modelId="{27A400D2-FBD6-B34C-8827-3C718D6B46B8}" type="presOf" srcId="{9276C0B9-F49D-8A44-A85F-1A4D21CA6D68}" destId="{98B7AA7B-E026-984C-BC67-A668F0E402E1}" srcOrd="0" destOrd="0" presId="urn:microsoft.com/office/officeart/2008/layout/HexagonCluster"/>
    <dgm:cxn modelId="{E387B7F4-3847-1C45-AE55-8FB2FB648C60}" type="presOf" srcId="{8F897546-3138-6948-9399-5C1F906F3B02}" destId="{5B985182-5850-884A-BE72-77A69C5B2B0B}" srcOrd="0" destOrd="0" presId="urn:microsoft.com/office/officeart/2008/layout/HexagonCluster"/>
    <dgm:cxn modelId="{FCBCB5C0-026C-F24C-AF34-51B7AD58895D}" type="presParOf" srcId="{6BEE51BB-8D6C-E045-A657-92A84D8AC95F}" destId="{46176FC8-1A52-384E-BC5C-AA39F5A7162A}" srcOrd="0" destOrd="0" presId="urn:microsoft.com/office/officeart/2008/layout/HexagonCluster"/>
    <dgm:cxn modelId="{03564E94-4001-9D4C-BE56-83E6414CC7DC}" type="presParOf" srcId="{46176FC8-1A52-384E-BC5C-AA39F5A7162A}" destId="{47EBC0CC-823B-384E-A467-E53DD885DA21}" srcOrd="0" destOrd="0" presId="urn:microsoft.com/office/officeart/2008/layout/HexagonCluster"/>
    <dgm:cxn modelId="{5BACD7EE-7AAA-A949-A102-8BD8285C2DBF}" type="presParOf" srcId="{6BEE51BB-8D6C-E045-A657-92A84D8AC95F}" destId="{972A9C48-1E86-AD4A-A9DB-E56170D36C45}" srcOrd="1" destOrd="0" presId="urn:microsoft.com/office/officeart/2008/layout/HexagonCluster"/>
    <dgm:cxn modelId="{F78FA4C4-4603-E446-B383-E79D02E328A5}" type="presParOf" srcId="{972A9C48-1E86-AD4A-A9DB-E56170D36C45}" destId="{472BDE03-38BE-E24C-899C-1D06AAC54F00}" srcOrd="0" destOrd="0" presId="urn:microsoft.com/office/officeart/2008/layout/HexagonCluster"/>
    <dgm:cxn modelId="{2A99680A-82A7-C942-AABE-16868C2FFEEA}" type="presParOf" srcId="{6BEE51BB-8D6C-E045-A657-92A84D8AC95F}" destId="{B8F29E6E-DFA6-8645-82D7-6E700FE4C4FC}" srcOrd="2" destOrd="0" presId="urn:microsoft.com/office/officeart/2008/layout/HexagonCluster"/>
    <dgm:cxn modelId="{8766BC9F-D08E-D243-AA45-59D506485996}" type="presParOf" srcId="{B8F29E6E-DFA6-8645-82D7-6E700FE4C4FC}" destId="{D6A69A36-AB11-6346-B33A-517DBDA7F2C0}" srcOrd="0" destOrd="0" presId="urn:microsoft.com/office/officeart/2008/layout/HexagonCluster"/>
    <dgm:cxn modelId="{5D3CDF3D-B20E-3A45-AC03-EA3E9D3AA00D}" type="presParOf" srcId="{6BEE51BB-8D6C-E045-A657-92A84D8AC95F}" destId="{8A4D1CFD-E3F9-C94D-8B92-95545BCBFD93}" srcOrd="3" destOrd="0" presId="urn:microsoft.com/office/officeart/2008/layout/HexagonCluster"/>
    <dgm:cxn modelId="{174E31CD-C468-D64C-81B2-9CCA33DCB459}" type="presParOf" srcId="{8A4D1CFD-E3F9-C94D-8B92-95545BCBFD93}" destId="{2F8EFAD3-8E73-E247-BA9E-F28111715993}" srcOrd="0" destOrd="0" presId="urn:microsoft.com/office/officeart/2008/layout/HexagonCluster"/>
    <dgm:cxn modelId="{C7EE27D1-0496-5143-965C-2CDFBB36A835}" type="presParOf" srcId="{6BEE51BB-8D6C-E045-A657-92A84D8AC95F}" destId="{2B9D0514-941B-7042-9801-5D41AF877161}" srcOrd="4" destOrd="0" presId="urn:microsoft.com/office/officeart/2008/layout/HexagonCluster"/>
    <dgm:cxn modelId="{0190DECC-2D65-3249-B99B-ABEDEE3E2DC0}" type="presParOf" srcId="{2B9D0514-941B-7042-9801-5D41AF877161}" destId="{E5F772BB-8C4C-D24A-9BA3-2633ACC83660}" srcOrd="0" destOrd="0" presId="urn:microsoft.com/office/officeart/2008/layout/HexagonCluster"/>
    <dgm:cxn modelId="{25C02E08-0F6D-E843-807A-85934769D20C}" type="presParOf" srcId="{6BEE51BB-8D6C-E045-A657-92A84D8AC95F}" destId="{DCB09251-387E-AA41-B6D1-6453048BB754}" srcOrd="5" destOrd="0" presId="urn:microsoft.com/office/officeart/2008/layout/HexagonCluster"/>
    <dgm:cxn modelId="{C588817C-98A9-BA40-B32A-20CDAD15DA62}" type="presParOf" srcId="{DCB09251-387E-AA41-B6D1-6453048BB754}" destId="{02A5CC81-74DE-D94A-B4F4-27F9E0AEC79B}" srcOrd="0" destOrd="0" presId="urn:microsoft.com/office/officeart/2008/layout/HexagonCluster"/>
    <dgm:cxn modelId="{76208B7F-461A-2F4C-8C6B-BABDC727690C}" type="presParOf" srcId="{6BEE51BB-8D6C-E045-A657-92A84D8AC95F}" destId="{C902E745-C8DF-CE4B-B58F-F1DF96182F03}" srcOrd="6" destOrd="0" presId="urn:microsoft.com/office/officeart/2008/layout/HexagonCluster"/>
    <dgm:cxn modelId="{E361D2D7-9814-5648-97F0-FA0E7E5E41F0}" type="presParOf" srcId="{C902E745-C8DF-CE4B-B58F-F1DF96182F03}" destId="{5B985182-5850-884A-BE72-77A69C5B2B0B}" srcOrd="0" destOrd="0" presId="urn:microsoft.com/office/officeart/2008/layout/HexagonCluster"/>
    <dgm:cxn modelId="{B4684F23-76A4-234E-A034-C060744D5A9F}" type="presParOf" srcId="{6BEE51BB-8D6C-E045-A657-92A84D8AC95F}" destId="{77163581-A793-3D4F-818B-CEA1D6E79A6C}" srcOrd="7" destOrd="0" presId="urn:microsoft.com/office/officeart/2008/layout/HexagonCluster"/>
    <dgm:cxn modelId="{3FC5AF5B-3200-8847-ACFC-260DEAC22C1A}" type="presParOf" srcId="{77163581-A793-3D4F-818B-CEA1D6E79A6C}" destId="{85E023FB-5CBF-E440-86CF-05023153D1C4}" srcOrd="0" destOrd="0" presId="urn:microsoft.com/office/officeart/2008/layout/HexagonCluster"/>
    <dgm:cxn modelId="{4E4D80F7-ADCE-E94F-9338-CF3A7778AE7F}" type="presParOf" srcId="{6BEE51BB-8D6C-E045-A657-92A84D8AC95F}" destId="{CE1893C7-E6C5-6842-9D26-077D65C5CD36}" srcOrd="8" destOrd="0" presId="urn:microsoft.com/office/officeart/2008/layout/HexagonCluster"/>
    <dgm:cxn modelId="{87A9353B-CF6F-EB4D-91D8-1F05937E4D2B}" type="presParOf" srcId="{CE1893C7-E6C5-6842-9D26-077D65C5CD36}" destId="{3DC360DB-CA12-F847-AFCF-711A75D842ED}" srcOrd="0" destOrd="0" presId="urn:microsoft.com/office/officeart/2008/layout/HexagonCluster"/>
    <dgm:cxn modelId="{48D23DF5-6012-114C-9607-78437A97BAED}" type="presParOf" srcId="{6BEE51BB-8D6C-E045-A657-92A84D8AC95F}" destId="{309B3879-586B-E641-A442-35B6B74400F8}" srcOrd="9" destOrd="0" presId="urn:microsoft.com/office/officeart/2008/layout/HexagonCluster"/>
    <dgm:cxn modelId="{1E4A7DB4-2E4E-D840-A85A-CA4A30AEF6EF}" type="presParOf" srcId="{309B3879-586B-E641-A442-35B6B74400F8}" destId="{236DC4C1-0BAD-BD40-AA95-B1D6F5EFFF66}" srcOrd="0" destOrd="0" presId="urn:microsoft.com/office/officeart/2008/layout/HexagonCluster"/>
    <dgm:cxn modelId="{1674D16B-931A-6A4E-ADD6-C2ACAFF41966}" type="presParOf" srcId="{6BEE51BB-8D6C-E045-A657-92A84D8AC95F}" destId="{718A188C-4429-D844-8E37-2CCC9F386BCA}" srcOrd="10" destOrd="0" presId="urn:microsoft.com/office/officeart/2008/layout/HexagonCluster"/>
    <dgm:cxn modelId="{9141A07F-AF7F-A347-96B1-6A0CFD77F4D9}" type="presParOf" srcId="{718A188C-4429-D844-8E37-2CCC9F386BCA}" destId="{98B7AA7B-E026-984C-BC67-A668F0E402E1}" srcOrd="0" destOrd="0" presId="urn:microsoft.com/office/officeart/2008/layout/HexagonCluster"/>
    <dgm:cxn modelId="{C066B1DE-4907-8946-BB2A-7CEF477E63EF}" type="presParOf" srcId="{6BEE51BB-8D6C-E045-A657-92A84D8AC95F}" destId="{D34E4E80-F9BA-A548-BCC1-6DF93A948C9F}" srcOrd="11" destOrd="0" presId="urn:microsoft.com/office/officeart/2008/layout/HexagonCluster"/>
    <dgm:cxn modelId="{C9F70DC4-7473-A748-8B17-F7E7C5CC297F}" type="presParOf" srcId="{D34E4E80-F9BA-A548-BCC1-6DF93A948C9F}" destId="{7C02CB43-300A-F140-A86A-73232ABBE4F6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B8D4A-DD8A-BB4F-A920-1602ED3A5998}">
      <dsp:nvSpPr>
        <dsp:cNvPr id="0" name=""/>
        <dsp:cNvSpPr/>
      </dsp:nvSpPr>
      <dsp:spPr>
        <a:xfrm rot="5400000">
          <a:off x="417860" y="707271"/>
          <a:ext cx="621138" cy="70714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8E08B-2CEC-0B44-8331-DA3058C9D8B0}">
      <dsp:nvSpPr>
        <dsp:cNvPr id="0" name=""/>
        <dsp:cNvSpPr/>
      </dsp:nvSpPr>
      <dsp:spPr>
        <a:xfrm>
          <a:off x="253296" y="18727"/>
          <a:ext cx="1045631" cy="7319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Spec</a:t>
          </a:r>
        </a:p>
      </dsp:txBody>
      <dsp:txXfrm>
        <a:off x="289031" y="54462"/>
        <a:ext cx="974161" cy="660437"/>
      </dsp:txXfrm>
    </dsp:sp>
    <dsp:sp modelId="{B684FC4D-0597-2D4F-B817-C8C7251E4279}">
      <dsp:nvSpPr>
        <dsp:cNvPr id="0" name=""/>
        <dsp:cNvSpPr/>
      </dsp:nvSpPr>
      <dsp:spPr>
        <a:xfrm>
          <a:off x="1298928" y="88531"/>
          <a:ext cx="760492" cy="59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399D6-4D5C-7B4C-AAA4-E836FEABF94C}">
      <dsp:nvSpPr>
        <dsp:cNvPr id="0" name=""/>
        <dsp:cNvSpPr/>
      </dsp:nvSpPr>
      <dsp:spPr>
        <a:xfrm rot="5400000">
          <a:off x="1284800" y="1529445"/>
          <a:ext cx="621138" cy="70714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39B03-AFD0-1E43-8499-70A7C43F8544}">
      <dsp:nvSpPr>
        <dsp:cNvPr id="0" name=""/>
        <dsp:cNvSpPr/>
      </dsp:nvSpPr>
      <dsp:spPr>
        <a:xfrm>
          <a:off x="1120236" y="840901"/>
          <a:ext cx="1045631" cy="7319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Design</a:t>
          </a:r>
        </a:p>
      </dsp:txBody>
      <dsp:txXfrm>
        <a:off x="1155971" y="876636"/>
        <a:ext cx="974161" cy="660437"/>
      </dsp:txXfrm>
    </dsp:sp>
    <dsp:sp modelId="{AEBA61B5-5D72-7049-95B0-C2AFEE101D85}">
      <dsp:nvSpPr>
        <dsp:cNvPr id="0" name=""/>
        <dsp:cNvSpPr/>
      </dsp:nvSpPr>
      <dsp:spPr>
        <a:xfrm>
          <a:off x="2165867" y="910705"/>
          <a:ext cx="760492" cy="59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2DC50-E088-3A43-AFE3-AC09A084EFE6}">
      <dsp:nvSpPr>
        <dsp:cNvPr id="0" name=""/>
        <dsp:cNvSpPr/>
      </dsp:nvSpPr>
      <dsp:spPr>
        <a:xfrm rot="5400000">
          <a:off x="2151739" y="2351619"/>
          <a:ext cx="621138" cy="70714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7F65E-7EA1-3F45-8D36-D15443D533E3}">
      <dsp:nvSpPr>
        <dsp:cNvPr id="0" name=""/>
        <dsp:cNvSpPr/>
      </dsp:nvSpPr>
      <dsp:spPr>
        <a:xfrm>
          <a:off x="1987175" y="1663075"/>
          <a:ext cx="1045631" cy="7319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Build</a:t>
          </a:r>
        </a:p>
      </dsp:txBody>
      <dsp:txXfrm>
        <a:off x="2022910" y="1698810"/>
        <a:ext cx="974161" cy="660437"/>
      </dsp:txXfrm>
    </dsp:sp>
    <dsp:sp modelId="{08773817-F95D-4E42-8228-9EB77078637A}">
      <dsp:nvSpPr>
        <dsp:cNvPr id="0" name=""/>
        <dsp:cNvSpPr/>
      </dsp:nvSpPr>
      <dsp:spPr>
        <a:xfrm>
          <a:off x="3032806" y="1732879"/>
          <a:ext cx="760492" cy="59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620446-A5E9-9A46-B1D3-E7DE947740DE}">
      <dsp:nvSpPr>
        <dsp:cNvPr id="0" name=""/>
        <dsp:cNvSpPr/>
      </dsp:nvSpPr>
      <dsp:spPr>
        <a:xfrm>
          <a:off x="2854114" y="2485249"/>
          <a:ext cx="1045631" cy="7319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</a:t>
          </a:r>
        </a:p>
      </dsp:txBody>
      <dsp:txXfrm>
        <a:off x="2889849" y="2520984"/>
        <a:ext cx="974161" cy="660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BC0CC-823B-384E-A467-E53DD885DA21}">
      <dsp:nvSpPr>
        <dsp:cNvPr id="0" name=""/>
        <dsp:cNvSpPr/>
      </dsp:nvSpPr>
      <dsp:spPr>
        <a:xfrm>
          <a:off x="1063369" y="1962232"/>
          <a:ext cx="1243992" cy="10725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1750" rIns="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Build</a:t>
          </a:r>
        </a:p>
      </dsp:txBody>
      <dsp:txXfrm>
        <a:off x="1256413" y="2128670"/>
        <a:ext cx="857904" cy="739662"/>
      </dsp:txXfrm>
    </dsp:sp>
    <dsp:sp modelId="{472BDE03-38BE-E24C-899C-1D06AAC54F00}">
      <dsp:nvSpPr>
        <dsp:cNvPr id="0" name=""/>
        <dsp:cNvSpPr/>
      </dsp:nvSpPr>
      <dsp:spPr>
        <a:xfrm>
          <a:off x="1095687" y="2435735"/>
          <a:ext cx="145648" cy="12553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69A36-AB11-6346-B33A-517DBDA7F2C0}">
      <dsp:nvSpPr>
        <dsp:cNvPr id="0" name=""/>
        <dsp:cNvSpPr/>
      </dsp:nvSpPr>
      <dsp:spPr>
        <a:xfrm>
          <a:off x="0" y="1386150"/>
          <a:ext cx="1243992" cy="107253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EFAD3-8E73-E247-BA9E-F28111715993}">
      <dsp:nvSpPr>
        <dsp:cNvPr id="0" name=""/>
        <dsp:cNvSpPr/>
      </dsp:nvSpPr>
      <dsp:spPr>
        <a:xfrm>
          <a:off x="846888" y="2317005"/>
          <a:ext cx="145648" cy="12553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772BB-8C4C-D24A-9BA3-2633ACC83660}">
      <dsp:nvSpPr>
        <dsp:cNvPr id="0" name=""/>
        <dsp:cNvSpPr/>
      </dsp:nvSpPr>
      <dsp:spPr>
        <a:xfrm>
          <a:off x="2123198" y="1373398"/>
          <a:ext cx="1243992" cy="10725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1750" rIns="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Define</a:t>
          </a:r>
        </a:p>
      </dsp:txBody>
      <dsp:txXfrm>
        <a:off x="2316242" y="1539836"/>
        <a:ext cx="857904" cy="739662"/>
      </dsp:txXfrm>
    </dsp:sp>
    <dsp:sp modelId="{02A5CC81-74DE-D94A-B4F4-27F9E0AEC79B}">
      <dsp:nvSpPr>
        <dsp:cNvPr id="0" name=""/>
        <dsp:cNvSpPr/>
      </dsp:nvSpPr>
      <dsp:spPr>
        <a:xfrm>
          <a:off x="2973628" y="2303120"/>
          <a:ext cx="145648" cy="12553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85182-5850-884A-BE72-77A69C5B2B0B}">
      <dsp:nvSpPr>
        <dsp:cNvPr id="0" name=""/>
        <dsp:cNvSpPr/>
      </dsp:nvSpPr>
      <dsp:spPr>
        <a:xfrm>
          <a:off x="3183026" y="1962232"/>
          <a:ext cx="1243992" cy="107253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023FB-5CBF-E440-86CF-05023153D1C4}">
      <dsp:nvSpPr>
        <dsp:cNvPr id="0" name=""/>
        <dsp:cNvSpPr/>
      </dsp:nvSpPr>
      <dsp:spPr>
        <a:xfrm>
          <a:off x="3215343" y="2435735"/>
          <a:ext cx="145648" cy="12553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C360DB-CA12-F847-AFCF-711A75D842ED}">
      <dsp:nvSpPr>
        <dsp:cNvPr id="0" name=""/>
        <dsp:cNvSpPr/>
      </dsp:nvSpPr>
      <dsp:spPr>
        <a:xfrm>
          <a:off x="1063369" y="787115"/>
          <a:ext cx="1243992" cy="10725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1750" rIns="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Verify</a:t>
          </a:r>
        </a:p>
      </dsp:txBody>
      <dsp:txXfrm>
        <a:off x="1256413" y="953553"/>
        <a:ext cx="857904" cy="739662"/>
      </dsp:txXfrm>
    </dsp:sp>
    <dsp:sp modelId="{236DC4C1-0BAD-BD40-AA95-B1D6F5EFFF66}">
      <dsp:nvSpPr>
        <dsp:cNvPr id="0" name=""/>
        <dsp:cNvSpPr/>
      </dsp:nvSpPr>
      <dsp:spPr>
        <a:xfrm>
          <a:off x="1906717" y="810351"/>
          <a:ext cx="145648" cy="12553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7AA7B-E026-984C-BC67-A668F0E402E1}">
      <dsp:nvSpPr>
        <dsp:cNvPr id="0" name=""/>
        <dsp:cNvSpPr/>
      </dsp:nvSpPr>
      <dsp:spPr>
        <a:xfrm>
          <a:off x="2123198" y="201115"/>
          <a:ext cx="1243992" cy="107253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2CB43-300A-F140-A86A-73232ABBE4F6}">
      <dsp:nvSpPr>
        <dsp:cNvPr id="0" name=""/>
        <dsp:cNvSpPr/>
      </dsp:nvSpPr>
      <dsp:spPr>
        <a:xfrm>
          <a:off x="2159942" y="672069"/>
          <a:ext cx="145648" cy="12553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E4F8C-E4BB-634B-A21C-76EDDDBED6D7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BC779-B7B4-A44E-9EB9-486905F25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17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homework assignments for 15 – 25 points</a:t>
            </a:r>
          </a:p>
          <a:p>
            <a:r>
              <a:rPr lang="en-US" dirty="0"/>
              <a:t>3 in-class quizzes for 15 points</a:t>
            </a:r>
          </a:p>
          <a:p>
            <a:r>
              <a:rPr lang="en-US" dirty="0"/>
              <a:t>In-class participation for 10 points</a:t>
            </a:r>
          </a:p>
          <a:p>
            <a:r>
              <a:rPr lang="en-US" dirty="0"/>
              <a:t>Mid-term for 20 points</a:t>
            </a:r>
          </a:p>
          <a:p>
            <a:r>
              <a:rPr lang="en-US" dirty="0"/>
              <a:t>Final exam for 30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BC779-B7B4-A44E-9EB9-486905F25E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8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minutes to write this up and hand it to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BC779-B7B4-A44E-9EB9-486905F25E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31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9669-ECFD-474F-BC98-D66F7E3DB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C51BC-C005-A743-B67E-F8BA5DA97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F1FE-35FD-1547-BB15-7E452386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6C9-2ECB-7248-8E8A-5C35713E7CC3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F188B-1B18-D448-8EF1-32548C60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01839-EE74-2C48-90B7-28EA605D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B25C-0003-1940-AF16-D4CC9EA0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8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E678-36BE-E94B-AAB6-5DAFFC74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E2873-57CA-D74B-8D2C-F6B5F7FDE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68F12-5477-5940-967D-156EA691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6C9-2ECB-7248-8E8A-5C35713E7CC3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2D16D-8DC6-DB4B-A473-DC426F92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2345C-B9C0-D74C-9CCA-F5CCD01E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B25C-0003-1940-AF16-D4CC9EA0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65030-367B-4344-8C50-E1B699211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A979C-96ED-9744-9F19-19B5743D2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24F42-EED3-1F4A-AB31-682EC1F1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6C9-2ECB-7248-8E8A-5C35713E7CC3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01A5-156A-BF4E-9B8B-646311B3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D0C8B-C7A0-DE40-8BC5-62503004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B25C-0003-1940-AF16-D4CC9EA0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6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B2C8-2FA0-E34D-AD5D-5D2DC993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607FD-1EEF-BE45-A4A4-EF5357AC0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54C78-2120-414E-A366-DA612EEF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6C9-2ECB-7248-8E8A-5C35713E7CC3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6DE22-E643-294F-8B69-7D2988A3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472D6-80E6-F14B-8340-FDBF15EB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B25C-0003-1940-AF16-D4CC9EA0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2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FB9C-BA0E-1247-A7D5-CDB091B1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62172-85D4-954E-8D4E-CDA4F6BF9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AB5C0-2F5D-1A46-957E-3BAD5874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6C9-2ECB-7248-8E8A-5C35713E7CC3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13EDD-D5EC-D245-8631-C2BF8D26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47EF-E8C3-384E-B528-0A7E3C71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B25C-0003-1940-AF16-D4CC9EA0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1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E631-2116-9144-B080-5D4F93FA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55721-19F2-434A-95DC-E2B4DC78E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A1B91-D7BF-DA47-8863-EAEE3CB0D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C1E72-2616-B645-8245-B6885733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6C9-2ECB-7248-8E8A-5C35713E7CC3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BF235-A732-BA4B-B5C4-D9A5909C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600DA-4F94-FF40-B9F4-DADF1EBD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B25C-0003-1940-AF16-D4CC9EA0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0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9146-A278-9E48-8CB4-38DD9FA0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2DFAC-A049-D84F-9780-1D03F336F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72C5F-BC61-124E-8F95-5F4CB91FA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70B16-6CC4-6C49-B9C7-A8EE88EAC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67458-DE21-144D-8A33-D0A2C538C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17A583-AC86-4C4D-9B26-A10864FE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6C9-2ECB-7248-8E8A-5C35713E7CC3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662B8-59F1-0246-A434-36540BCF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E5ED4-4770-BF4E-8D14-4A939E62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B25C-0003-1940-AF16-D4CC9EA0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4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ED78-3D96-0840-AB33-A362C0FE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D06EA-B548-3046-959C-6BF580F1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6C9-2ECB-7248-8E8A-5C35713E7CC3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7EEE7-159D-9C44-A506-0A49B04D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82B6C-D1CF-4B48-BFB3-1F13BDFA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B25C-0003-1940-AF16-D4CC9EA0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5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D47201-F95A-ED4C-BEEA-683ACE6A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6C9-2ECB-7248-8E8A-5C35713E7CC3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C1FE5-362F-1F49-B734-632492C3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AB854-973D-D941-A110-F587C96A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B25C-0003-1940-AF16-D4CC9EA0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8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1571-BC2E-D84C-BD3A-3DCA0307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6481-3BA5-C34E-AC25-36C3B83C2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CAC9F-1141-BE47-90FA-37686821A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4C072-0921-DB43-9B01-9AFF2F58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6C9-2ECB-7248-8E8A-5C35713E7CC3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56180-802D-DF4C-A6DE-4F14BD6C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E98B6-65AF-974B-9C36-4B947C82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B25C-0003-1940-AF16-D4CC9EA0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6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40E2-547F-234C-A9FC-F1D571B1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40FF4-01CB-2C4B-AF1A-7906B963D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D3911-DF61-C74A-B0C3-85FB79C73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EFD7B-C6BD-0844-BD96-2B3DFAA3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6C9-2ECB-7248-8E8A-5C35713E7CC3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5D051-1CD2-AD4B-9BE4-4265C953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5CB65-70B4-DA40-9174-4A4FEDAD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B25C-0003-1940-AF16-D4CC9EA0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8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F5C3A-7364-F54C-AE96-9632A92A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61064-B80D-D847-95E4-FE42B3CEE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0E553-6FBB-0140-8394-6E16A5677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6E6C9-2ECB-7248-8E8A-5C35713E7CC3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3C4D6-DF14-8246-8CB4-317A71F75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6C8A-6301-3741-A3B9-E5330A8FD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6B25C-0003-1940-AF16-D4CC9EA0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2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775E-CEAA-2D4A-BBAB-6069DD25F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5100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A9A03-9541-574D-86BB-4C6E9A089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15 Oct – Scaling agile in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171541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7891-5CDF-F541-A449-EB9D42E0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F1812-F50D-9240-8210-4D05E2A7F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131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user story is a brief statement of intent describing something the system needs to do for the user.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As a &lt;role&gt;, I can &lt;activity&gt; so that &lt;business value&gt;.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800A4-986F-E944-B865-95BD01317ADB}"/>
              </a:ext>
            </a:extLst>
          </p:cNvPr>
          <p:cNvSpPr/>
          <p:nvPr/>
        </p:nvSpPr>
        <p:spPr>
          <a:xfrm>
            <a:off x="3773268" y="5006204"/>
            <a:ext cx="2756263" cy="8490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76EB-5216-6B4D-8161-151D789616E0}"/>
              </a:ext>
            </a:extLst>
          </p:cNvPr>
          <p:cNvSpPr/>
          <p:nvPr/>
        </p:nvSpPr>
        <p:spPr>
          <a:xfrm>
            <a:off x="8597537" y="5006204"/>
            <a:ext cx="2756263" cy="8490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Acceptance tests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A46020-89FA-B349-930F-21DBD8656CB8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772551" y="5430747"/>
            <a:ext cx="200071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93CD6F-7A47-3D49-956B-FA89B9F027CF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6529531" y="5430747"/>
            <a:ext cx="20680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835B26-EFFB-644C-A9B5-06D478D99567}"/>
              </a:ext>
            </a:extLst>
          </p:cNvPr>
          <p:cNvSpPr txBox="1"/>
          <p:nvPr/>
        </p:nvSpPr>
        <p:spPr>
          <a:xfrm>
            <a:off x="1788260" y="5087402"/>
            <a:ext cx="18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conversations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1B1492-C014-184D-97C5-9095C2AC8B3F}"/>
              </a:ext>
            </a:extLst>
          </p:cNvPr>
          <p:cNvSpPr txBox="1"/>
          <p:nvPr/>
        </p:nvSpPr>
        <p:spPr>
          <a:xfrm>
            <a:off x="6704247" y="5087402"/>
            <a:ext cx="18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33DA3-D7B0-C143-B295-C49879079896}"/>
              </a:ext>
            </a:extLst>
          </p:cNvPr>
          <p:cNvSpPr txBox="1"/>
          <p:nvPr/>
        </p:nvSpPr>
        <p:spPr>
          <a:xfrm>
            <a:off x="832025" y="5246081"/>
            <a:ext cx="94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2958789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A467-8AAE-8144-875E-6115E513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8635B-832E-7446-A6B5-2878555FF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team maintains a </a:t>
            </a:r>
            <a:r>
              <a:rPr lang="en-US" i="1" dirty="0"/>
              <a:t>backlog</a:t>
            </a:r>
          </a:p>
          <a:p>
            <a:pPr lvl="1"/>
            <a:r>
              <a:rPr lang="en-US" i="1" dirty="0"/>
              <a:t>All work items, which are both stories and tasks</a:t>
            </a:r>
          </a:p>
          <a:p>
            <a:r>
              <a:rPr lang="en-US" dirty="0"/>
              <a:t>But user stories have different users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end user</a:t>
            </a:r>
            <a:r>
              <a:rPr lang="en-US" dirty="0"/>
              <a:t> who uses the software</a:t>
            </a:r>
          </a:p>
          <a:p>
            <a:pPr lvl="1"/>
            <a:r>
              <a:rPr lang="en-US" dirty="0"/>
              <a:t>Other stakeholders who rely on the team for work</a:t>
            </a:r>
            <a:endParaRPr lang="en-US" i="1" dirty="0"/>
          </a:p>
          <a:p>
            <a:r>
              <a:rPr lang="en-US" dirty="0"/>
              <a:t>User stories are still very coarse</a:t>
            </a:r>
          </a:p>
          <a:p>
            <a:pPr lvl="1"/>
            <a:r>
              <a:rPr lang="en-US" dirty="0"/>
              <a:t>Break them up into bite-sized (4 – 8 hour) </a:t>
            </a:r>
            <a:r>
              <a:rPr lang="en-US" i="1" dirty="0"/>
              <a:t>tasks</a:t>
            </a:r>
            <a:endParaRPr lang="en-US" dirty="0"/>
          </a:p>
          <a:p>
            <a:r>
              <a:rPr lang="en-US" dirty="0"/>
              <a:t>Making sure it’s all </a:t>
            </a:r>
            <a:r>
              <a:rPr lang="en-US" i="1" dirty="0"/>
              <a:t>(rodeo) done</a:t>
            </a:r>
            <a:endParaRPr lang="en-US" dirty="0"/>
          </a:p>
          <a:p>
            <a:pPr lvl="1"/>
            <a:r>
              <a:rPr lang="en-US" dirty="0"/>
              <a:t>Acceptance tests and unit tests</a:t>
            </a:r>
          </a:p>
        </p:txBody>
      </p:sp>
    </p:spTree>
    <p:extLst>
      <p:ext uri="{BB962C8B-B14F-4D97-AF65-F5344CB8AC3E}">
        <p14:creationId xmlns:p14="http://schemas.microsoft.com/office/powerpoint/2010/main" val="80490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6C5F-A96B-CD4E-B1ED-88E754BF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Wednesday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B8CD-94A7-5744-AE74-CAA76742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Leffingwell chapter 2 if you have not done so</a:t>
            </a:r>
          </a:p>
          <a:p>
            <a:pPr marL="0" indent="0">
              <a:buNone/>
            </a:pPr>
            <a:r>
              <a:rPr lang="en-US" dirty="0"/>
              <a:t>Read Leffingwell chapter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Homework assignment write-up</a:t>
            </a:r>
          </a:p>
        </p:txBody>
      </p:sp>
    </p:spTree>
    <p:extLst>
      <p:ext uri="{BB962C8B-B14F-4D97-AF65-F5344CB8AC3E}">
        <p14:creationId xmlns:p14="http://schemas.microsoft.com/office/powerpoint/2010/main" val="69896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D571-1BA4-8644-B982-34E98700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update and other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35104-DD13-DB41-98CD-A732D0E0A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first homework assignment has been posted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clarification</a:t>
            </a:r>
          </a:p>
          <a:p>
            <a:pPr marL="457200" lvl="1" indent="0">
              <a:buNone/>
            </a:pPr>
            <a:r>
              <a:rPr lang="en-US" dirty="0"/>
              <a:t>I do not want you to hunt down </a:t>
            </a:r>
            <a:r>
              <a:rPr lang="en-US" i="1" dirty="0"/>
              <a:t>somebody else’s</a:t>
            </a:r>
            <a:r>
              <a:rPr lang="en-US" dirty="0"/>
              <a:t> process</a:t>
            </a:r>
          </a:p>
          <a:p>
            <a:pPr marL="457200" lvl="1" indent="0">
              <a:buNone/>
            </a:pPr>
            <a:r>
              <a:rPr lang="en-US" dirty="0"/>
              <a:t>This is a critical thinking problem. Tell me what you </a:t>
            </a:r>
            <a:r>
              <a:rPr lang="en-US" i="1" dirty="0"/>
              <a:t>think</a:t>
            </a:r>
            <a:r>
              <a:rPr lang="en-US" dirty="0"/>
              <a:t> and </a:t>
            </a:r>
            <a:r>
              <a:rPr lang="en-US" i="1" dirty="0"/>
              <a:t>why</a:t>
            </a:r>
          </a:p>
          <a:p>
            <a:pPr marL="457200" lvl="1" indent="0">
              <a:buNone/>
            </a:pPr>
            <a:r>
              <a:rPr lang="en-US" dirty="0"/>
              <a:t>This is a glimpse at what my exams look like – you should pay attention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have moved the </a:t>
            </a:r>
            <a:r>
              <a:rPr lang="en-US" b="1" dirty="0"/>
              <a:t>mid-term</a:t>
            </a:r>
            <a:r>
              <a:rPr lang="en-US" dirty="0"/>
              <a:t> to </a:t>
            </a:r>
            <a:r>
              <a:rPr lang="en-US" b="1" dirty="0"/>
              <a:t>29 October</a:t>
            </a:r>
          </a:p>
          <a:p>
            <a:pPr marL="0" indent="0">
              <a:buNone/>
            </a:pPr>
            <a:r>
              <a:rPr lang="en-US" dirty="0"/>
              <a:t>We will </a:t>
            </a:r>
            <a:r>
              <a:rPr lang="en-US" b="1" dirty="0"/>
              <a:t>not</a:t>
            </a:r>
            <a:r>
              <a:rPr lang="en-US" dirty="0"/>
              <a:t> have class on </a:t>
            </a:r>
            <a:r>
              <a:rPr lang="en-US" b="1" dirty="0"/>
              <a:t>31 October</a:t>
            </a:r>
          </a:p>
        </p:txBody>
      </p:sp>
    </p:spTree>
    <p:extLst>
      <p:ext uri="{BB962C8B-B14F-4D97-AF65-F5344CB8AC3E}">
        <p14:creationId xmlns:p14="http://schemas.microsoft.com/office/powerpoint/2010/main" val="125338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BA2B-D7F9-3342-BB17-9EEDDF6D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14A51-9AA5-A649-9C93-05EB70BBB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i="1" dirty="0"/>
          </a:p>
          <a:p>
            <a:pPr marL="0" indent="0" algn="ctr">
              <a:buNone/>
            </a:pPr>
            <a:r>
              <a:rPr lang="en-US" sz="3600" i="1" dirty="0"/>
              <a:t>Why is it important to create an organization that respects the requirements process?</a:t>
            </a:r>
          </a:p>
          <a:p>
            <a:pPr marL="0" indent="0" algn="ctr"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19932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600E-703D-E947-B5E8-3CD27BCD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DFE6E-A77E-6642-8A48-A2D920BD8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team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These are the smallest unit of execution</a:t>
            </a:r>
          </a:p>
          <a:p>
            <a:pPr lvl="1"/>
            <a:r>
              <a:rPr lang="en-US" dirty="0"/>
              <a:t>In larger organizations teams might aggregate</a:t>
            </a:r>
          </a:p>
          <a:p>
            <a:pPr lvl="1"/>
            <a:r>
              <a:rPr lang="en-US" dirty="0"/>
              <a:t>Release software in iterations</a:t>
            </a:r>
          </a:p>
          <a:p>
            <a:r>
              <a:rPr lang="en-US" dirty="0"/>
              <a:t>The </a:t>
            </a:r>
            <a:r>
              <a:rPr lang="en-US" b="1" dirty="0"/>
              <a:t>program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Releases software with fixed schedule and quality (scope is variable)</a:t>
            </a:r>
          </a:p>
          <a:p>
            <a:pPr lvl="1"/>
            <a:r>
              <a:rPr lang="en-US" dirty="0"/>
              <a:t>Product managers are responsible for feature definition</a:t>
            </a:r>
          </a:p>
          <a:p>
            <a:r>
              <a:rPr lang="en-US" dirty="0"/>
              <a:t>The </a:t>
            </a:r>
            <a:r>
              <a:rPr lang="en-US" b="1" dirty="0"/>
              <a:t>portfolio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The book uses the term </a:t>
            </a:r>
            <a:r>
              <a:rPr lang="en-US" i="1" dirty="0"/>
              <a:t>epic</a:t>
            </a:r>
            <a:r>
              <a:rPr lang="en-US" dirty="0"/>
              <a:t> here to describe large-scale initiatives</a:t>
            </a:r>
          </a:p>
          <a:p>
            <a:pPr lvl="1"/>
            <a:r>
              <a:rPr lang="en-US" dirty="0"/>
              <a:t>The portfolio is all about the investment themes for the enterprise</a:t>
            </a:r>
          </a:p>
        </p:txBody>
      </p:sp>
    </p:spTree>
    <p:extLst>
      <p:ext uri="{BB962C8B-B14F-4D97-AF65-F5344CB8AC3E}">
        <p14:creationId xmlns:p14="http://schemas.microsoft.com/office/powerpoint/2010/main" val="76940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BBBDE-E6C0-E045-9FA4-0AB11C41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past assumptions no longer 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6936-FE56-1F45-9C15-165FB0FD8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used to distribute the work around the organization</a:t>
            </a:r>
          </a:p>
          <a:p>
            <a:pPr marL="457200" lvl="1" indent="0">
              <a:buNone/>
            </a:pPr>
            <a:r>
              <a:rPr lang="en-US" dirty="0"/>
              <a:t>Program and product management</a:t>
            </a:r>
          </a:p>
          <a:p>
            <a:pPr marL="457200" lvl="1" indent="0">
              <a:buNone/>
            </a:pPr>
            <a:r>
              <a:rPr lang="en-US" dirty="0"/>
              <a:t>Software development</a:t>
            </a:r>
          </a:p>
          <a:p>
            <a:pPr marL="457200" lvl="1" indent="0">
              <a:buNone/>
            </a:pPr>
            <a:r>
              <a:rPr lang="en-US" dirty="0"/>
              <a:t>Software QA / test</a:t>
            </a:r>
          </a:p>
          <a:p>
            <a:pPr marL="457200" lvl="1" indent="0">
              <a:buNone/>
            </a:pPr>
            <a:r>
              <a:rPr lang="en-US" dirty="0"/>
              <a:t>Operations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Agile distributes the teams around the work</a:t>
            </a:r>
          </a:p>
          <a:p>
            <a:pPr marL="457200" lvl="1" indent="0">
              <a:buNone/>
            </a:pPr>
            <a:r>
              <a:rPr lang="en-US" dirty="0"/>
              <a:t>This can be a massive challenge for some organizations</a:t>
            </a:r>
          </a:p>
        </p:txBody>
      </p:sp>
    </p:spTree>
    <p:extLst>
      <p:ext uri="{BB962C8B-B14F-4D97-AF65-F5344CB8AC3E}">
        <p14:creationId xmlns:p14="http://schemas.microsoft.com/office/powerpoint/2010/main" val="56219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67EF-34B5-114A-95CE-D25894F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to the process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89CF7E-D142-084A-969B-2019BB2E1E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3016997"/>
              </p:ext>
            </p:extLst>
          </p:nvPr>
        </p:nvGraphicFramePr>
        <p:xfrm>
          <a:off x="838200" y="2055306"/>
          <a:ext cx="4153043" cy="3235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BFCFB70-97D2-4447-9EED-0708001D78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837568"/>
              </p:ext>
            </p:extLst>
          </p:nvPr>
        </p:nvGraphicFramePr>
        <p:xfrm>
          <a:off x="6926781" y="2055305"/>
          <a:ext cx="4427019" cy="3235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9601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1FAF-2543-FE46-BC88-EB3B4E90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/ build /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131D7-87E3-9146-B25F-9CC2B92C0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process is now combined into a single parallel construct</a:t>
            </a:r>
          </a:p>
          <a:p>
            <a:pPr marL="0" indent="0">
              <a:buNone/>
            </a:pPr>
            <a:r>
              <a:rPr lang="en-US" dirty="0"/>
              <a:t>Think of it as a verb “to define / build / test”</a:t>
            </a:r>
          </a:p>
          <a:p>
            <a:pPr marL="0" indent="0">
              <a:buNone/>
            </a:pPr>
            <a:r>
              <a:rPr lang="en-US" dirty="0"/>
              <a:t>How is this different from </a:t>
            </a:r>
            <a:r>
              <a:rPr lang="en-US" i="1" dirty="0"/>
              <a:t>defining</a:t>
            </a:r>
            <a:r>
              <a:rPr lang="en-US" dirty="0"/>
              <a:t>, </a:t>
            </a:r>
            <a:r>
              <a:rPr lang="en-US" i="1" dirty="0"/>
              <a:t>building</a:t>
            </a:r>
            <a:r>
              <a:rPr lang="en-US" dirty="0"/>
              <a:t>, then </a:t>
            </a:r>
            <a:r>
              <a:rPr lang="en-US" i="1" dirty="0"/>
              <a:t>testing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Which part of the organization executes this process?</a:t>
            </a:r>
          </a:p>
        </p:txBody>
      </p:sp>
    </p:spTree>
    <p:extLst>
      <p:ext uri="{BB962C8B-B14F-4D97-AF65-F5344CB8AC3E}">
        <p14:creationId xmlns:p14="http://schemas.microsoft.com/office/powerpoint/2010/main" val="404721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F325-7697-1841-85B7-79CB127F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it apart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6D72C-36F5-AD4B-BCA8-2E1A104A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Define</a:t>
            </a:r>
          </a:p>
          <a:p>
            <a:pPr marL="457200" lvl="1" indent="0">
              <a:buNone/>
            </a:pPr>
            <a:r>
              <a:rPr lang="en-US" dirty="0"/>
              <a:t>No matter how well written, the story will require clarification</a:t>
            </a:r>
          </a:p>
          <a:p>
            <a:pPr marL="457200" lvl="1" indent="0">
              <a:buNone/>
            </a:pPr>
            <a:r>
              <a:rPr lang="en-US" dirty="0"/>
              <a:t>This is both </a:t>
            </a:r>
            <a:r>
              <a:rPr lang="en-US" i="1" dirty="0"/>
              <a:t>requirements</a:t>
            </a:r>
            <a:r>
              <a:rPr lang="en-US" dirty="0"/>
              <a:t> and </a:t>
            </a:r>
            <a:r>
              <a:rPr lang="en-US" i="1" dirty="0"/>
              <a:t>design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Developer to product owner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Build</a:t>
            </a:r>
          </a:p>
          <a:p>
            <a:pPr marL="457200" lvl="1" indent="0">
              <a:buNone/>
            </a:pPr>
            <a:r>
              <a:rPr lang="en-US" dirty="0"/>
              <a:t>The actual coding of the feature implementing the story</a:t>
            </a:r>
          </a:p>
          <a:p>
            <a:pPr marL="457200" lvl="1" indent="0">
              <a:buNone/>
            </a:pPr>
            <a:r>
              <a:rPr lang="en-US" dirty="0"/>
              <a:t>Developer to product owner, developer, tester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</a:t>
            </a:r>
          </a:p>
          <a:p>
            <a:pPr marL="457200" lvl="1" indent="0">
              <a:buNone/>
            </a:pPr>
            <a:r>
              <a:rPr lang="en-US" dirty="0"/>
              <a:t>The story isn’t </a:t>
            </a:r>
            <a:r>
              <a:rPr lang="en-US" i="1" dirty="0"/>
              <a:t>done</a:t>
            </a:r>
            <a:r>
              <a:rPr lang="en-US" dirty="0"/>
              <a:t> until it passes the acceptance tests</a:t>
            </a:r>
          </a:p>
          <a:p>
            <a:pPr marL="457200" lvl="1" indent="0">
              <a:buNone/>
            </a:pPr>
            <a:r>
              <a:rPr lang="en-US" dirty="0"/>
              <a:t>Remember, a story is an intent</a:t>
            </a:r>
          </a:p>
          <a:p>
            <a:pPr marL="457200" lvl="1" indent="0">
              <a:buNone/>
            </a:pPr>
            <a:r>
              <a:rPr lang="en-US" dirty="0"/>
              <a:t>Tester to developer, product owner, tester</a:t>
            </a:r>
          </a:p>
        </p:txBody>
      </p:sp>
    </p:spTree>
    <p:extLst>
      <p:ext uri="{BB962C8B-B14F-4D97-AF65-F5344CB8AC3E}">
        <p14:creationId xmlns:p14="http://schemas.microsoft.com/office/powerpoint/2010/main" val="59842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B6EC-E8D9-F94E-9862-ADDD4D0E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roles and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C1D77-688C-0F4E-AF95-64481E181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product owner</a:t>
            </a:r>
          </a:p>
          <a:p>
            <a:pPr marL="0" indent="0">
              <a:buNone/>
            </a:pPr>
            <a:r>
              <a:rPr lang="en-US" dirty="0"/>
              <a:t>The scrum master / agile master / zookeeper</a:t>
            </a:r>
          </a:p>
          <a:p>
            <a:pPr marL="0" indent="0">
              <a:buNone/>
            </a:pPr>
            <a:r>
              <a:rPr lang="en-US" dirty="0"/>
              <a:t>Developers</a:t>
            </a:r>
          </a:p>
          <a:p>
            <a:pPr marL="0" indent="0">
              <a:buNone/>
            </a:pPr>
            <a:r>
              <a:rPr lang="en-US" dirty="0"/>
              <a:t>Testers (old school)</a:t>
            </a:r>
          </a:p>
          <a:p>
            <a:pPr marL="0" indent="0">
              <a:buNone/>
            </a:pPr>
            <a:r>
              <a:rPr lang="en-US" dirty="0"/>
              <a:t>All the others</a:t>
            </a:r>
          </a:p>
        </p:txBody>
      </p:sp>
    </p:spTree>
    <p:extLst>
      <p:ext uri="{BB962C8B-B14F-4D97-AF65-F5344CB8AC3E}">
        <p14:creationId xmlns:p14="http://schemas.microsoft.com/office/powerpoint/2010/main" val="130934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544</Words>
  <Application>Microsoft Macintosh PowerPoint</Application>
  <PresentationFormat>Widescreen</PresentationFormat>
  <Paragraphs>100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CPSC 5100</vt:lpstr>
      <vt:lpstr>Schedule update and other stuff</vt:lpstr>
      <vt:lpstr>Quiz 1</vt:lpstr>
      <vt:lpstr>Recap – The Big Picture</vt:lpstr>
      <vt:lpstr>Our past assumptions no longer hold</vt:lpstr>
      <vt:lpstr>What happens to the process</vt:lpstr>
      <vt:lpstr>Define / build / test?</vt:lpstr>
      <vt:lpstr>Let’s take it apart</vt:lpstr>
      <vt:lpstr>Agile roles and responsibilities</vt:lpstr>
      <vt:lpstr>User story redux</vt:lpstr>
      <vt:lpstr>Putting it together</vt:lpstr>
      <vt:lpstr>For Wednesday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5100</dc:title>
  <dc:creator>Michaeljon Miller</dc:creator>
  <cp:lastModifiedBy>Michaeljon Miller</cp:lastModifiedBy>
  <cp:revision>2</cp:revision>
  <dcterms:created xsi:type="dcterms:W3CDTF">2018-10-14T12:56:07Z</dcterms:created>
  <dcterms:modified xsi:type="dcterms:W3CDTF">2018-10-15T22:11:54Z</dcterms:modified>
</cp:coreProperties>
</file>