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90" r:id="rId2"/>
    <p:sldId id="291" r:id="rId3"/>
    <p:sldId id="292" r:id="rId4"/>
    <p:sldId id="294" r:id="rId5"/>
    <p:sldId id="310" r:id="rId6"/>
    <p:sldId id="293" r:id="rId7"/>
    <p:sldId id="295" r:id="rId8"/>
    <p:sldId id="296" r:id="rId9"/>
    <p:sldId id="297" r:id="rId10"/>
    <p:sldId id="298" r:id="rId11"/>
    <p:sldId id="299" r:id="rId12"/>
    <p:sldId id="300" r:id="rId13"/>
    <p:sldId id="301" r:id="rId14"/>
    <p:sldId id="302" r:id="rId15"/>
    <p:sldId id="303" r:id="rId16"/>
    <p:sldId id="304" r:id="rId17"/>
    <p:sldId id="305" r:id="rId18"/>
    <p:sldId id="309" r:id="rId19"/>
    <p:sldId id="307" r:id="rId20"/>
    <p:sldId id="30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44B97-E83F-E547-8FA6-EDE811845551}" v="643" dt="2018-11-15T02:52:49.460"/>
    <p1510:client id="{0CF56BCB-21CE-9A4D-9081-D852BBB3D0E2}" v="7" dt="2018-11-14T19:24:46.3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846"/>
    <p:restoredTop sz="70368"/>
  </p:normalViewPr>
  <p:slideViewPr>
    <p:cSldViewPr snapToGrid="0" snapToObjects="1">
      <p:cViewPr varScale="1">
        <p:scale>
          <a:sx n="105" d="100"/>
          <a:sy n="105" d="100"/>
        </p:scale>
        <p:origin x="40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jon Miller" userId="c575fe5cddd8b8cf" providerId="LiveId" clId="{1171C2DB-39D5-9C48-ACB8-B13BD3ACC675}"/>
    <pc:docChg chg="custSel addSld delSld modSld">
      <pc:chgData name="Michaeljon Miller" userId="c575fe5cddd8b8cf" providerId="LiveId" clId="{1171C2DB-39D5-9C48-ACB8-B13BD3ACC675}" dt="2018-11-13T03:16:05.278" v="15"/>
      <pc:docMkLst>
        <pc:docMk/>
      </pc:docMkLst>
      <pc:sldChg chg="del">
        <pc:chgData name="Michaeljon Miller" userId="c575fe5cddd8b8cf" providerId="LiveId" clId="{1171C2DB-39D5-9C48-ACB8-B13BD3ACC675}" dt="2018-11-13T03:09:11.235" v="1" actId="2696"/>
        <pc:sldMkLst>
          <pc:docMk/>
          <pc:sldMk cId="1096853142" sldId="256"/>
        </pc:sldMkLst>
      </pc:sldChg>
      <pc:sldChg chg="addSp delSp modSp">
        <pc:chgData name="Michaeljon Miller" userId="c575fe5cddd8b8cf" providerId="LiveId" clId="{1171C2DB-39D5-9C48-ACB8-B13BD3ACC675}" dt="2018-11-13T03:16:05.278" v="15"/>
        <pc:sldMkLst>
          <pc:docMk/>
          <pc:sldMk cId="1558986522" sldId="267"/>
        </pc:sldMkLst>
        <pc:spChg chg="mod">
          <ac:chgData name="Michaeljon Miller" userId="c575fe5cddd8b8cf" providerId="LiveId" clId="{1171C2DB-39D5-9C48-ACB8-B13BD3ACC675}" dt="2018-11-13T03:16:02.217" v="14" actId="20577"/>
          <ac:spMkLst>
            <pc:docMk/>
            <pc:sldMk cId="1558986522" sldId="267"/>
            <ac:spMk id="3" creationId="{00000000-0000-0000-0000-000000000000}"/>
          </ac:spMkLst>
        </pc:spChg>
        <pc:spChg chg="add del mod">
          <ac:chgData name="Michaeljon Miller" userId="c575fe5cddd8b8cf" providerId="LiveId" clId="{1171C2DB-39D5-9C48-ACB8-B13BD3ACC675}" dt="2018-11-13T03:15:47.919" v="10"/>
          <ac:spMkLst>
            <pc:docMk/>
            <pc:sldMk cId="1558986522" sldId="267"/>
            <ac:spMk id="4" creationId="{3ABD94C0-DED7-ED4F-9535-687D14FC82ED}"/>
          </ac:spMkLst>
        </pc:spChg>
        <pc:spChg chg="add del mod">
          <ac:chgData name="Michaeljon Miller" userId="c575fe5cddd8b8cf" providerId="LiveId" clId="{1171C2DB-39D5-9C48-ACB8-B13BD3ACC675}" dt="2018-11-13T03:15:47.919" v="10"/>
          <ac:spMkLst>
            <pc:docMk/>
            <pc:sldMk cId="1558986522" sldId="267"/>
            <ac:spMk id="5" creationId="{A2296B26-B5AF-8840-ACCD-6DFCD5453A3B}"/>
          </ac:spMkLst>
        </pc:spChg>
        <pc:spChg chg="add del mod">
          <ac:chgData name="Michaeljon Miller" userId="c575fe5cddd8b8cf" providerId="LiveId" clId="{1171C2DB-39D5-9C48-ACB8-B13BD3ACC675}" dt="2018-11-13T03:15:49.342" v="11"/>
          <ac:spMkLst>
            <pc:docMk/>
            <pc:sldMk cId="1558986522" sldId="267"/>
            <ac:spMk id="6" creationId="{64FEE93A-AC26-D444-84AC-6225CF963CD0}"/>
          </ac:spMkLst>
        </pc:spChg>
        <pc:spChg chg="add del mod">
          <ac:chgData name="Michaeljon Miller" userId="c575fe5cddd8b8cf" providerId="LiveId" clId="{1171C2DB-39D5-9C48-ACB8-B13BD3ACC675}" dt="2018-11-13T03:15:49.342" v="11"/>
          <ac:spMkLst>
            <pc:docMk/>
            <pc:sldMk cId="1558986522" sldId="267"/>
            <ac:spMk id="7" creationId="{B9EB6BBA-E603-F24C-B5CD-C7F80E1F03EA}"/>
          </ac:spMkLst>
        </pc:spChg>
        <pc:spChg chg="add del mod">
          <ac:chgData name="Michaeljon Miller" userId="c575fe5cddd8b8cf" providerId="LiveId" clId="{1171C2DB-39D5-9C48-ACB8-B13BD3ACC675}" dt="2018-11-13T03:15:53.062" v="12"/>
          <ac:spMkLst>
            <pc:docMk/>
            <pc:sldMk cId="1558986522" sldId="267"/>
            <ac:spMk id="8" creationId="{6D52F578-2E13-C247-A103-0B7E6CABFBA5}"/>
          </ac:spMkLst>
        </pc:spChg>
        <pc:spChg chg="add del mod">
          <ac:chgData name="Michaeljon Miller" userId="c575fe5cddd8b8cf" providerId="LiveId" clId="{1171C2DB-39D5-9C48-ACB8-B13BD3ACC675}" dt="2018-11-13T03:15:53.062" v="12"/>
          <ac:spMkLst>
            <pc:docMk/>
            <pc:sldMk cId="1558986522" sldId="267"/>
            <ac:spMk id="9" creationId="{489AEB5A-C02F-FA42-8A41-A8B58CF1D6DA}"/>
          </ac:spMkLst>
        </pc:spChg>
        <pc:spChg chg="add del mod">
          <ac:chgData name="Michaeljon Miller" userId="c575fe5cddd8b8cf" providerId="LiveId" clId="{1171C2DB-39D5-9C48-ACB8-B13BD3ACC675}" dt="2018-11-13T03:16:05.278" v="15"/>
          <ac:spMkLst>
            <pc:docMk/>
            <pc:sldMk cId="1558986522" sldId="267"/>
            <ac:spMk id="10" creationId="{3C18EEBC-359A-5A41-BE75-7CD513B9A7A9}"/>
          </ac:spMkLst>
        </pc:spChg>
        <pc:spChg chg="add del mod">
          <ac:chgData name="Michaeljon Miller" userId="c575fe5cddd8b8cf" providerId="LiveId" clId="{1171C2DB-39D5-9C48-ACB8-B13BD3ACC675}" dt="2018-11-13T03:16:05.278" v="15"/>
          <ac:spMkLst>
            <pc:docMk/>
            <pc:sldMk cId="1558986522" sldId="267"/>
            <ac:spMk id="11" creationId="{04393617-C9DE-4A4A-B94B-A490CD03CF36}"/>
          </ac:spMkLst>
        </pc:spChg>
      </pc:sldChg>
      <pc:sldChg chg="modSp del">
        <pc:chgData name="Michaeljon Miller" userId="c575fe5cddd8b8cf" providerId="LiveId" clId="{1171C2DB-39D5-9C48-ACB8-B13BD3ACC675}" dt="2018-11-13T03:09:32.154" v="3" actId="2696"/>
        <pc:sldMkLst>
          <pc:docMk/>
          <pc:sldMk cId="1229182142" sldId="270"/>
        </pc:sldMkLst>
        <pc:spChg chg="mod">
          <ac:chgData name="Michaeljon Miller" userId="c575fe5cddd8b8cf" providerId="LiveId" clId="{1171C2DB-39D5-9C48-ACB8-B13BD3ACC675}" dt="2018-11-13T03:09:17.847" v="2" actId="20577"/>
          <ac:spMkLst>
            <pc:docMk/>
            <pc:sldMk cId="1229182142" sldId="270"/>
            <ac:spMk id="3" creationId="{00000000-0000-0000-0000-000000000000}"/>
          </ac:spMkLst>
        </pc:spChg>
      </pc:sldChg>
      <pc:sldChg chg="add">
        <pc:chgData name="Michaeljon Miller" userId="c575fe5cddd8b8cf" providerId="LiveId" clId="{1171C2DB-39D5-9C48-ACB8-B13BD3ACC675}" dt="2018-11-13T03:09:07.539" v="0"/>
        <pc:sldMkLst>
          <pc:docMk/>
          <pc:sldMk cId="1284587431" sldId="290"/>
        </pc:sldMkLst>
      </pc:sldChg>
    </pc:docChg>
  </pc:docChgLst>
  <pc:docChgLst>
    <pc:chgData name="Michaeljon Miller" userId="c575fe5cddd8b8cf" providerId="LiveId" clId="{36444B97-E83F-E547-8FA6-EDE811845551}"/>
    <pc:docChg chg="undo custSel addSld delSld modSld">
      <pc:chgData name="Michaeljon Miller" userId="c575fe5cddd8b8cf" providerId="LiveId" clId="{36444B97-E83F-E547-8FA6-EDE811845551}" dt="2018-11-15T02:52:49.460" v="7166" actId="20577"/>
      <pc:docMkLst>
        <pc:docMk/>
      </pc:docMkLst>
      <pc:sldChg chg="del">
        <pc:chgData name="Michaeljon Miller" userId="c575fe5cddd8b8cf" providerId="LiveId" clId="{36444B97-E83F-E547-8FA6-EDE811845551}" dt="2018-11-13T03:17:55.779" v="8" actId="2696"/>
        <pc:sldMkLst>
          <pc:docMk/>
          <pc:sldMk cId="1558986522" sldId="267"/>
        </pc:sldMkLst>
      </pc:sldChg>
      <pc:sldChg chg="del">
        <pc:chgData name="Michaeljon Miller" userId="c575fe5cddd8b8cf" providerId="LiveId" clId="{36444B97-E83F-E547-8FA6-EDE811845551}" dt="2018-11-13T03:39:33.985" v="1784" actId="2696"/>
        <pc:sldMkLst>
          <pc:docMk/>
          <pc:sldMk cId="1073292906" sldId="271"/>
        </pc:sldMkLst>
      </pc:sldChg>
      <pc:sldChg chg="del">
        <pc:chgData name="Michaeljon Miller" userId="c575fe5cddd8b8cf" providerId="LiveId" clId="{36444B97-E83F-E547-8FA6-EDE811845551}" dt="2018-11-13T03:17:30.091" v="0" actId="2696"/>
        <pc:sldMkLst>
          <pc:docMk/>
          <pc:sldMk cId="1280995512" sldId="272"/>
        </pc:sldMkLst>
      </pc:sldChg>
      <pc:sldChg chg="del">
        <pc:chgData name="Michaeljon Miller" userId="c575fe5cddd8b8cf" providerId="LiveId" clId="{36444B97-E83F-E547-8FA6-EDE811845551}" dt="2018-11-13T03:17:30.183" v="4" actId="2696"/>
        <pc:sldMkLst>
          <pc:docMk/>
          <pc:sldMk cId="1443246" sldId="273"/>
        </pc:sldMkLst>
      </pc:sldChg>
      <pc:sldChg chg="del">
        <pc:chgData name="Michaeljon Miller" userId="c575fe5cddd8b8cf" providerId="LiveId" clId="{36444B97-E83F-E547-8FA6-EDE811845551}" dt="2018-11-13T03:17:30.207" v="5" actId="2696"/>
        <pc:sldMkLst>
          <pc:docMk/>
          <pc:sldMk cId="1410296294" sldId="279"/>
        </pc:sldMkLst>
      </pc:sldChg>
      <pc:sldChg chg="del">
        <pc:chgData name="Michaeljon Miller" userId="c575fe5cddd8b8cf" providerId="LiveId" clId="{36444B97-E83F-E547-8FA6-EDE811845551}" dt="2018-11-13T04:20:26.077" v="5084" actId="2696"/>
        <pc:sldMkLst>
          <pc:docMk/>
          <pc:sldMk cId="1363901753" sldId="280"/>
        </pc:sldMkLst>
      </pc:sldChg>
      <pc:sldChg chg="del">
        <pc:chgData name="Michaeljon Miller" userId="c575fe5cddd8b8cf" providerId="LiveId" clId="{36444B97-E83F-E547-8FA6-EDE811845551}" dt="2018-11-13T03:17:30.102" v="1" actId="2696"/>
        <pc:sldMkLst>
          <pc:docMk/>
          <pc:sldMk cId="3970115" sldId="281"/>
        </pc:sldMkLst>
      </pc:sldChg>
      <pc:sldChg chg="del">
        <pc:chgData name="Michaeljon Miller" userId="c575fe5cddd8b8cf" providerId="LiveId" clId="{36444B97-E83F-E547-8FA6-EDE811845551}" dt="2018-11-13T03:17:30.151" v="2" actId="2696"/>
        <pc:sldMkLst>
          <pc:docMk/>
          <pc:sldMk cId="1853294661" sldId="282"/>
        </pc:sldMkLst>
      </pc:sldChg>
      <pc:sldChg chg="del">
        <pc:chgData name="Michaeljon Miller" userId="c575fe5cddd8b8cf" providerId="LiveId" clId="{36444B97-E83F-E547-8FA6-EDE811845551}" dt="2018-11-13T03:17:30.172" v="3" actId="2696"/>
        <pc:sldMkLst>
          <pc:docMk/>
          <pc:sldMk cId="1758406680" sldId="283"/>
        </pc:sldMkLst>
      </pc:sldChg>
      <pc:sldChg chg="del">
        <pc:chgData name="Michaeljon Miller" userId="c575fe5cddd8b8cf" providerId="LiveId" clId="{36444B97-E83F-E547-8FA6-EDE811845551}" dt="2018-11-13T03:17:30.224" v="6" actId="2696"/>
        <pc:sldMkLst>
          <pc:docMk/>
          <pc:sldMk cId="1035312931" sldId="287"/>
        </pc:sldMkLst>
      </pc:sldChg>
      <pc:sldChg chg="del">
        <pc:chgData name="Michaeljon Miller" userId="c575fe5cddd8b8cf" providerId="LiveId" clId="{36444B97-E83F-E547-8FA6-EDE811845551}" dt="2018-11-13T03:17:30.239" v="7" actId="2696"/>
        <pc:sldMkLst>
          <pc:docMk/>
          <pc:sldMk cId="1890428175" sldId="288"/>
        </pc:sldMkLst>
      </pc:sldChg>
      <pc:sldChg chg="del">
        <pc:chgData name="Michaeljon Miller" userId="c575fe5cddd8b8cf" providerId="LiveId" clId="{36444B97-E83F-E547-8FA6-EDE811845551}" dt="2018-11-13T04:20:35.567" v="5085" actId="2696"/>
        <pc:sldMkLst>
          <pc:docMk/>
          <pc:sldMk cId="1066796022" sldId="289"/>
        </pc:sldMkLst>
      </pc:sldChg>
      <pc:sldChg chg="modSp">
        <pc:chgData name="Michaeljon Miller" userId="c575fe5cddd8b8cf" providerId="LiveId" clId="{36444B97-E83F-E547-8FA6-EDE811845551}" dt="2018-11-13T03:18:22.109" v="37" actId="20577"/>
        <pc:sldMkLst>
          <pc:docMk/>
          <pc:sldMk cId="1284587431" sldId="290"/>
        </pc:sldMkLst>
        <pc:spChg chg="mod">
          <ac:chgData name="Michaeljon Miller" userId="c575fe5cddd8b8cf" providerId="LiveId" clId="{36444B97-E83F-E547-8FA6-EDE811845551}" dt="2018-11-13T03:18:22.109" v="37" actId="20577"/>
          <ac:spMkLst>
            <pc:docMk/>
            <pc:sldMk cId="1284587431" sldId="290"/>
            <ac:spMk id="3" creationId="{00000000-0000-0000-0000-000000000000}"/>
          </ac:spMkLst>
        </pc:spChg>
      </pc:sldChg>
      <pc:sldChg chg="addSp delSp modSp add">
        <pc:chgData name="Michaeljon Miller" userId="c575fe5cddd8b8cf" providerId="LiveId" clId="{36444B97-E83F-E547-8FA6-EDE811845551}" dt="2018-11-13T03:32:50.296" v="1321" actId="14734"/>
        <pc:sldMkLst>
          <pc:docMk/>
          <pc:sldMk cId="999947207" sldId="291"/>
        </pc:sldMkLst>
        <pc:spChg chg="mod">
          <ac:chgData name="Michaeljon Miller" userId="c575fe5cddd8b8cf" providerId="LiveId" clId="{36444B97-E83F-E547-8FA6-EDE811845551}" dt="2018-11-13T03:19:45.490" v="76" actId="20577"/>
          <ac:spMkLst>
            <pc:docMk/>
            <pc:sldMk cId="999947207" sldId="291"/>
            <ac:spMk id="2" creationId="{27E58851-91A8-A841-A1F3-3058A9474E83}"/>
          </ac:spMkLst>
        </pc:spChg>
        <pc:spChg chg="del">
          <ac:chgData name="Michaeljon Miller" userId="c575fe5cddd8b8cf" providerId="LiveId" clId="{36444B97-E83F-E547-8FA6-EDE811845551}" dt="2018-11-13T03:19:53.389" v="77" actId="3680"/>
          <ac:spMkLst>
            <pc:docMk/>
            <pc:sldMk cId="999947207" sldId="291"/>
            <ac:spMk id="3" creationId="{5DC89268-0BF2-6342-BA61-05E40346F78C}"/>
          </ac:spMkLst>
        </pc:spChg>
        <pc:graphicFrameChg chg="add mod modGraphic">
          <ac:chgData name="Michaeljon Miller" userId="c575fe5cddd8b8cf" providerId="LiveId" clId="{36444B97-E83F-E547-8FA6-EDE811845551}" dt="2018-11-13T03:32:50.296" v="1321" actId="14734"/>
          <ac:graphicFrameMkLst>
            <pc:docMk/>
            <pc:sldMk cId="999947207" sldId="291"/>
            <ac:graphicFrameMk id="4" creationId="{0D7C3542-0DB2-FF45-830C-A45525D1FB74}"/>
          </ac:graphicFrameMkLst>
        </pc:graphicFrameChg>
      </pc:sldChg>
      <pc:sldChg chg="modSp add">
        <pc:chgData name="Michaeljon Miller" userId="c575fe5cddd8b8cf" providerId="LiveId" clId="{36444B97-E83F-E547-8FA6-EDE811845551}" dt="2018-11-14T04:14:15.850" v="6843" actId="20577"/>
        <pc:sldMkLst>
          <pc:docMk/>
          <pc:sldMk cId="4196360164" sldId="292"/>
        </pc:sldMkLst>
        <pc:spChg chg="mod">
          <ac:chgData name="Michaeljon Miller" userId="c575fe5cddd8b8cf" providerId="LiveId" clId="{36444B97-E83F-E547-8FA6-EDE811845551}" dt="2018-11-13T03:33:03.775" v="1350" actId="20577"/>
          <ac:spMkLst>
            <pc:docMk/>
            <pc:sldMk cId="4196360164" sldId="292"/>
            <ac:spMk id="2" creationId="{C359CCD2-5A96-C04F-984E-15B161A7D4C2}"/>
          </ac:spMkLst>
        </pc:spChg>
        <pc:spChg chg="mod">
          <ac:chgData name="Michaeljon Miller" userId="c575fe5cddd8b8cf" providerId="LiveId" clId="{36444B97-E83F-E547-8FA6-EDE811845551}" dt="2018-11-14T04:14:15.850" v="6843" actId="20577"/>
          <ac:spMkLst>
            <pc:docMk/>
            <pc:sldMk cId="4196360164" sldId="292"/>
            <ac:spMk id="3" creationId="{AA352AC7-A7DF-1A44-85BD-B5B3C72CAFA5}"/>
          </ac:spMkLst>
        </pc:spChg>
      </pc:sldChg>
      <pc:sldChg chg="addSp delSp modSp add modNotesTx">
        <pc:chgData name="Michaeljon Miller" userId="c575fe5cddd8b8cf" providerId="LiveId" clId="{36444B97-E83F-E547-8FA6-EDE811845551}" dt="2018-11-14T04:14:36.137" v="6848" actId="20577"/>
        <pc:sldMkLst>
          <pc:docMk/>
          <pc:sldMk cId="1998973963" sldId="293"/>
        </pc:sldMkLst>
        <pc:spChg chg="mod">
          <ac:chgData name="Michaeljon Miller" userId="c575fe5cddd8b8cf" providerId="LiveId" clId="{36444B97-E83F-E547-8FA6-EDE811845551}" dt="2018-11-13T03:39:07.235" v="1783"/>
          <ac:spMkLst>
            <pc:docMk/>
            <pc:sldMk cId="1998973963" sldId="293"/>
            <ac:spMk id="2" creationId="{790154ED-7E1C-CC42-9B18-79BDA46436B8}"/>
          </ac:spMkLst>
        </pc:spChg>
        <pc:spChg chg="del">
          <ac:chgData name="Michaeljon Miller" userId="c575fe5cddd8b8cf" providerId="LiveId" clId="{36444B97-E83F-E547-8FA6-EDE811845551}" dt="2018-11-13T03:37:34.287" v="1663" actId="1032"/>
          <ac:spMkLst>
            <pc:docMk/>
            <pc:sldMk cId="1998973963" sldId="293"/>
            <ac:spMk id="3" creationId="{74285AA9-688F-404A-93ED-AC6F0AC392BB}"/>
          </ac:spMkLst>
        </pc:spChg>
        <pc:graphicFrameChg chg="add mod">
          <ac:chgData name="Michaeljon Miller" userId="c575fe5cddd8b8cf" providerId="LiveId" clId="{36444B97-E83F-E547-8FA6-EDE811845551}" dt="2018-11-13T03:51:14.095" v="2537" actId="692"/>
          <ac:graphicFrameMkLst>
            <pc:docMk/>
            <pc:sldMk cId="1998973963" sldId="293"/>
            <ac:graphicFrameMk id="4" creationId="{3CDB4E08-16D7-504F-B05C-41E99DBAE304}"/>
          </ac:graphicFrameMkLst>
        </pc:graphicFrameChg>
      </pc:sldChg>
      <pc:sldChg chg="modSp add">
        <pc:chgData name="Michaeljon Miller" userId="c575fe5cddd8b8cf" providerId="LiveId" clId="{36444B97-E83F-E547-8FA6-EDE811845551}" dt="2018-11-13T03:49:17.603" v="2515" actId="113"/>
        <pc:sldMkLst>
          <pc:docMk/>
          <pc:sldMk cId="3032806177" sldId="294"/>
        </pc:sldMkLst>
        <pc:spChg chg="mod">
          <ac:chgData name="Michaeljon Miller" userId="c575fe5cddd8b8cf" providerId="LiveId" clId="{36444B97-E83F-E547-8FA6-EDE811845551}" dt="2018-11-13T03:40:42.582" v="1844" actId="20577"/>
          <ac:spMkLst>
            <pc:docMk/>
            <pc:sldMk cId="3032806177" sldId="294"/>
            <ac:spMk id="2" creationId="{808564D2-EF0B-544C-9F73-6F209B6DE023}"/>
          </ac:spMkLst>
        </pc:spChg>
        <pc:spChg chg="mod">
          <ac:chgData name="Michaeljon Miller" userId="c575fe5cddd8b8cf" providerId="LiveId" clId="{36444B97-E83F-E547-8FA6-EDE811845551}" dt="2018-11-13T03:49:17.603" v="2515" actId="113"/>
          <ac:spMkLst>
            <pc:docMk/>
            <pc:sldMk cId="3032806177" sldId="294"/>
            <ac:spMk id="3" creationId="{38408CA0-5D9B-6644-AC4F-306C7F580E95}"/>
          </ac:spMkLst>
        </pc:spChg>
      </pc:sldChg>
      <pc:sldChg chg="modSp add">
        <pc:chgData name="Michaeljon Miller" userId="c575fe5cddd8b8cf" providerId="LiveId" clId="{36444B97-E83F-E547-8FA6-EDE811845551}" dt="2018-11-13T04:02:15.323" v="3101" actId="20577"/>
        <pc:sldMkLst>
          <pc:docMk/>
          <pc:sldMk cId="3380703282" sldId="295"/>
        </pc:sldMkLst>
        <pc:spChg chg="mod">
          <ac:chgData name="Michaeljon Miller" userId="c575fe5cddd8b8cf" providerId="LiveId" clId="{36444B97-E83F-E547-8FA6-EDE811845551}" dt="2018-11-13T03:53:12.836" v="2725" actId="20577"/>
          <ac:spMkLst>
            <pc:docMk/>
            <pc:sldMk cId="3380703282" sldId="295"/>
            <ac:spMk id="2" creationId="{84033E34-F5F6-DC4F-B2CE-61FD7D1BAD3C}"/>
          </ac:spMkLst>
        </pc:spChg>
        <pc:spChg chg="mod">
          <ac:chgData name="Michaeljon Miller" userId="c575fe5cddd8b8cf" providerId="LiveId" clId="{36444B97-E83F-E547-8FA6-EDE811845551}" dt="2018-11-13T04:02:15.323" v="3101" actId="20577"/>
          <ac:spMkLst>
            <pc:docMk/>
            <pc:sldMk cId="3380703282" sldId="295"/>
            <ac:spMk id="3" creationId="{7C080412-A0A3-EA41-8776-B85E1777A994}"/>
          </ac:spMkLst>
        </pc:spChg>
      </pc:sldChg>
      <pc:sldChg chg="modSp add modNotesTx">
        <pc:chgData name="Michaeljon Miller" userId="c575fe5cddd8b8cf" providerId="LiveId" clId="{36444B97-E83F-E547-8FA6-EDE811845551}" dt="2018-11-13T04:02:51.595" v="3106" actId="113"/>
        <pc:sldMkLst>
          <pc:docMk/>
          <pc:sldMk cId="721845637" sldId="296"/>
        </pc:sldMkLst>
        <pc:spChg chg="mod">
          <ac:chgData name="Michaeljon Miller" userId="c575fe5cddd8b8cf" providerId="LiveId" clId="{36444B97-E83F-E547-8FA6-EDE811845551}" dt="2018-11-13T03:53:39.529" v="2745" actId="20577"/>
          <ac:spMkLst>
            <pc:docMk/>
            <pc:sldMk cId="721845637" sldId="296"/>
            <ac:spMk id="2" creationId="{84033E34-F5F6-DC4F-B2CE-61FD7D1BAD3C}"/>
          </ac:spMkLst>
        </pc:spChg>
        <pc:spChg chg="mod">
          <ac:chgData name="Michaeljon Miller" userId="c575fe5cddd8b8cf" providerId="LiveId" clId="{36444B97-E83F-E547-8FA6-EDE811845551}" dt="2018-11-13T04:02:51.595" v="3106" actId="113"/>
          <ac:spMkLst>
            <pc:docMk/>
            <pc:sldMk cId="721845637" sldId="296"/>
            <ac:spMk id="3" creationId="{7C080412-A0A3-EA41-8776-B85E1777A994}"/>
          </ac:spMkLst>
        </pc:spChg>
      </pc:sldChg>
      <pc:sldChg chg="modSp add">
        <pc:chgData name="Michaeljon Miller" userId="c575fe5cddd8b8cf" providerId="LiveId" clId="{36444B97-E83F-E547-8FA6-EDE811845551}" dt="2018-11-13T04:02:05.591" v="3099" actId="113"/>
        <pc:sldMkLst>
          <pc:docMk/>
          <pc:sldMk cId="3561578049" sldId="297"/>
        </pc:sldMkLst>
        <pc:spChg chg="mod">
          <ac:chgData name="Michaeljon Miller" userId="c575fe5cddd8b8cf" providerId="LiveId" clId="{36444B97-E83F-E547-8FA6-EDE811845551}" dt="2018-11-13T03:53:46.366" v="2765" actId="20577"/>
          <ac:spMkLst>
            <pc:docMk/>
            <pc:sldMk cId="3561578049" sldId="297"/>
            <ac:spMk id="2" creationId="{84033E34-F5F6-DC4F-B2CE-61FD7D1BAD3C}"/>
          </ac:spMkLst>
        </pc:spChg>
        <pc:spChg chg="mod">
          <ac:chgData name="Michaeljon Miller" userId="c575fe5cddd8b8cf" providerId="LiveId" clId="{36444B97-E83F-E547-8FA6-EDE811845551}" dt="2018-11-13T04:02:05.591" v="3099" actId="113"/>
          <ac:spMkLst>
            <pc:docMk/>
            <pc:sldMk cId="3561578049" sldId="297"/>
            <ac:spMk id="3" creationId="{7C080412-A0A3-EA41-8776-B85E1777A994}"/>
          </ac:spMkLst>
        </pc:spChg>
      </pc:sldChg>
      <pc:sldChg chg="modSp add modNotesTx">
        <pc:chgData name="Michaeljon Miller" userId="c575fe5cddd8b8cf" providerId="LiveId" clId="{36444B97-E83F-E547-8FA6-EDE811845551}" dt="2018-11-13T04:03:56.137" v="3204" actId="58"/>
        <pc:sldMkLst>
          <pc:docMk/>
          <pc:sldMk cId="3689482069" sldId="298"/>
        </pc:sldMkLst>
        <pc:spChg chg="mod">
          <ac:chgData name="Michaeljon Miller" userId="c575fe5cddd8b8cf" providerId="LiveId" clId="{36444B97-E83F-E547-8FA6-EDE811845551}" dt="2018-11-13T03:53:54.553" v="2775" actId="20577"/>
          <ac:spMkLst>
            <pc:docMk/>
            <pc:sldMk cId="3689482069" sldId="298"/>
            <ac:spMk id="2" creationId="{84033E34-F5F6-DC4F-B2CE-61FD7D1BAD3C}"/>
          </ac:spMkLst>
        </pc:spChg>
        <pc:spChg chg="mod">
          <ac:chgData name="Michaeljon Miller" userId="c575fe5cddd8b8cf" providerId="LiveId" clId="{36444B97-E83F-E547-8FA6-EDE811845551}" dt="2018-11-13T04:03:56.137" v="3204" actId="58"/>
          <ac:spMkLst>
            <pc:docMk/>
            <pc:sldMk cId="3689482069" sldId="298"/>
            <ac:spMk id="3" creationId="{7C080412-A0A3-EA41-8776-B85E1777A994}"/>
          </ac:spMkLst>
        </pc:spChg>
      </pc:sldChg>
      <pc:sldChg chg="modSp add">
        <pc:chgData name="Michaeljon Miller" userId="c575fe5cddd8b8cf" providerId="LiveId" clId="{36444B97-E83F-E547-8FA6-EDE811845551}" dt="2018-11-13T04:05:59.598" v="3438" actId="20577"/>
        <pc:sldMkLst>
          <pc:docMk/>
          <pc:sldMk cId="941705410" sldId="299"/>
        </pc:sldMkLst>
        <pc:spChg chg="mod">
          <ac:chgData name="Michaeljon Miller" userId="c575fe5cddd8b8cf" providerId="LiveId" clId="{36444B97-E83F-E547-8FA6-EDE811845551}" dt="2018-11-13T03:54:00.937" v="2787" actId="20577"/>
          <ac:spMkLst>
            <pc:docMk/>
            <pc:sldMk cId="941705410" sldId="299"/>
            <ac:spMk id="2" creationId="{84033E34-F5F6-DC4F-B2CE-61FD7D1BAD3C}"/>
          </ac:spMkLst>
        </pc:spChg>
        <pc:spChg chg="mod">
          <ac:chgData name="Michaeljon Miller" userId="c575fe5cddd8b8cf" providerId="LiveId" clId="{36444B97-E83F-E547-8FA6-EDE811845551}" dt="2018-11-13T04:05:59.598" v="3438" actId="20577"/>
          <ac:spMkLst>
            <pc:docMk/>
            <pc:sldMk cId="941705410" sldId="299"/>
            <ac:spMk id="3" creationId="{7C080412-A0A3-EA41-8776-B85E1777A994}"/>
          </ac:spMkLst>
        </pc:spChg>
      </pc:sldChg>
      <pc:sldChg chg="modSp add">
        <pc:chgData name="Michaeljon Miller" userId="c575fe5cddd8b8cf" providerId="LiveId" clId="{36444B97-E83F-E547-8FA6-EDE811845551}" dt="2018-11-13T04:11:15.545" v="4083" actId="20577"/>
        <pc:sldMkLst>
          <pc:docMk/>
          <pc:sldMk cId="408068906" sldId="300"/>
        </pc:sldMkLst>
        <pc:spChg chg="mod">
          <ac:chgData name="Michaeljon Miller" userId="c575fe5cddd8b8cf" providerId="LiveId" clId="{36444B97-E83F-E547-8FA6-EDE811845551}" dt="2018-11-13T04:11:15.545" v="4083" actId="20577"/>
          <ac:spMkLst>
            <pc:docMk/>
            <pc:sldMk cId="408068906" sldId="300"/>
            <ac:spMk id="2" creationId="{0D806301-9B8F-2F4B-B90B-50E02B917DBF}"/>
          </ac:spMkLst>
        </pc:spChg>
        <pc:spChg chg="mod">
          <ac:chgData name="Michaeljon Miller" userId="c575fe5cddd8b8cf" providerId="LiveId" clId="{36444B97-E83F-E547-8FA6-EDE811845551}" dt="2018-11-13T04:09:21.062" v="3768" actId="20577"/>
          <ac:spMkLst>
            <pc:docMk/>
            <pc:sldMk cId="408068906" sldId="300"/>
            <ac:spMk id="3" creationId="{B80E0F5D-9636-4348-AA79-E371F2AFF4CA}"/>
          </ac:spMkLst>
        </pc:spChg>
      </pc:sldChg>
      <pc:sldChg chg="add del">
        <pc:chgData name="Michaeljon Miller" userId="c575fe5cddd8b8cf" providerId="LiveId" clId="{36444B97-E83F-E547-8FA6-EDE811845551}" dt="2018-11-13T03:54:03.156" v="2788" actId="2696"/>
        <pc:sldMkLst>
          <pc:docMk/>
          <pc:sldMk cId="3484079429" sldId="300"/>
        </pc:sldMkLst>
      </pc:sldChg>
      <pc:sldChg chg="modSp add">
        <pc:chgData name="Michaeljon Miller" userId="c575fe5cddd8b8cf" providerId="LiveId" clId="{36444B97-E83F-E547-8FA6-EDE811845551}" dt="2018-11-13T04:12:20.910" v="4244" actId="20577"/>
        <pc:sldMkLst>
          <pc:docMk/>
          <pc:sldMk cId="2297347163" sldId="301"/>
        </pc:sldMkLst>
        <pc:spChg chg="mod">
          <ac:chgData name="Michaeljon Miller" userId="c575fe5cddd8b8cf" providerId="LiveId" clId="{36444B97-E83F-E547-8FA6-EDE811845551}" dt="2018-11-13T04:10:12.137" v="3912" actId="20577"/>
          <ac:spMkLst>
            <pc:docMk/>
            <pc:sldMk cId="2297347163" sldId="301"/>
            <ac:spMk id="2" creationId="{069B8390-550C-5A4D-89D0-9779EB3E3E7B}"/>
          </ac:spMkLst>
        </pc:spChg>
        <pc:spChg chg="mod">
          <ac:chgData name="Michaeljon Miller" userId="c575fe5cddd8b8cf" providerId="LiveId" clId="{36444B97-E83F-E547-8FA6-EDE811845551}" dt="2018-11-13T04:12:20.910" v="4244" actId="20577"/>
          <ac:spMkLst>
            <pc:docMk/>
            <pc:sldMk cId="2297347163" sldId="301"/>
            <ac:spMk id="3" creationId="{90DCF19E-BE51-8F4E-AA57-D66DE591ECCE}"/>
          </ac:spMkLst>
        </pc:spChg>
      </pc:sldChg>
      <pc:sldChg chg="modSp add">
        <pc:chgData name="Michaeljon Miller" userId="c575fe5cddd8b8cf" providerId="LiveId" clId="{36444B97-E83F-E547-8FA6-EDE811845551}" dt="2018-11-13T04:14:10.962" v="4519" actId="12"/>
        <pc:sldMkLst>
          <pc:docMk/>
          <pc:sldMk cId="601245194" sldId="302"/>
        </pc:sldMkLst>
        <pc:spChg chg="mod">
          <ac:chgData name="Michaeljon Miller" userId="c575fe5cddd8b8cf" providerId="LiveId" clId="{36444B97-E83F-E547-8FA6-EDE811845551}" dt="2018-11-13T04:12:37.965" v="4268" actId="20577"/>
          <ac:spMkLst>
            <pc:docMk/>
            <pc:sldMk cId="601245194" sldId="302"/>
            <ac:spMk id="2" creationId="{3E96FB37-718D-A844-9242-0A11EDE54A54}"/>
          </ac:spMkLst>
        </pc:spChg>
        <pc:spChg chg="mod">
          <ac:chgData name="Michaeljon Miller" userId="c575fe5cddd8b8cf" providerId="LiveId" clId="{36444B97-E83F-E547-8FA6-EDE811845551}" dt="2018-11-13T04:14:10.962" v="4519" actId="12"/>
          <ac:spMkLst>
            <pc:docMk/>
            <pc:sldMk cId="601245194" sldId="302"/>
            <ac:spMk id="3" creationId="{A56D739A-C4CD-B34E-B58F-99C8493D8FA4}"/>
          </ac:spMkLst>
        </pc:spChg>
      </pc:sldChg>
      <pc:sldChg chg="addSp delSp modSp add">
        <pc:chgData name="Michaeljon Miller" userId="c575fe5cddd8b8cf" providerId="LiveId" clId="{36444B97-E83F-E547-8FA6-EDE811845551}" dt="2018-11-13T04:17:41.826" v="4976" actId="14734"/>
        <pc:sldMkLst>
          <pc:docMk/>
          <pc:sldMk cId="1357725970" sldId="303"/>
        </pc:sldMkLst>
        <pc:spChg chg="mod">
          <ac:chgData name="Michaeljon Miller" userId="c575fe5cddd8b8cf" providerId="LiveId" clId="{36444B97-E83F-E547-8FA6-EDE811845551}" dt="2018-11-13T04:14:19.122" v="4546" actId="20577"/>
          <ac:spMkLst>
            <pc:docMk/>
            <pc:sldMk cId="1357725970" sldId="303"/>
            <ac:spMk id="2" creationId="{D20E9A5C-A1AC-1D4D-BFBD-96615BA1F5E1}"/>
          </ac:spMkLst>
        </pc:spChg>
        <pc:spChg chg="del">
          <ac:chgData name="Michaeljon Miller" userId="c575fe5cddd8b8cf" providerId="LiveId" clId="{36444B97-E83F-E547-8FA6-EDE811845551}" dt="2018-11-13T04:14:30.352" v="4547" actId="3680"/>
          <ac:spMkLst>
            <pc:docMk/>
            <pc:sldMk cId="1357725970" sldId="303"/>
            <ac:spMk id="3" creationId="{52B07E5B-D42C-244C-8054-521E1D4B2368}"/>
          </ac:spMkLst>
        </pc:spChg>
        <pc:graphicFrameChg chg="add mod modGraphic">
          <ac:chgData name="Michaeljon Miller" userId="c575fe5cddd8b8cf" providerId="LiveId" clId="{36444B97-E83F-E547-8FA6-EDE811845551}" dt="2018-11-13T04:17:41.826" v="4976" actId="14734"/>
          <ac:graphicFrameMkLst>
            <pc:docMk/>
            <pc:sldMk cId="1357725970" sldId="303"/>
            <ac:graphicFrameMk id="4" creationId="{14B7AFD0-D258-974F-BA99-12CA50CA4FDF}"/>
          </ac:graphicFrameMkLst>
        </pc:graphicFrameChg>
      </pc:sldChg>
      <pc:sldChg chg="addSp modSp add">
        <pc:chgData name="Michaeljon Miller" userId="c575fe5cddd8b8cf" providerId="LiveId" clId="{36444B97-E83F-E547-8FA6-EDE811845551}" dt="2018-11-14T04:02:56.294" v="6512" actId="20577"/>
        <pc:sldMkLst>
          <pc:docMk/>
          <pc:sldMk cId="2861244504" sldId="304"/>
        </pc:sldMkLst>
        <pc:spChg chg="mod">
          <ac:chgData name="Michaeljon Miller" userId="c575fe5cddd8b8cf" providerId="LiveId" clId="{36444B97-E83F-E547-8FA6-EDE811845551}" dt="2018-11-13T04:18:40.449" v="5003" actId="20577"/>
          <ac:spMkLst>
            <pc:docMk/>
            <pc:sldMk cId="2861244504" sldId="304"/>
            <ac:spMk id="2" creationId="{43993E2F-012B-9844-AFF0-B758668D7989}"/>
          </ac:spMkLst>
        </pc:spChg>
        <pc:spChg chg="mod">
          <ac:chgData name="Michaeljon Miller" userId="c575fe5cddd8b8cf" providerId="LiveId" clId="{36444B97-E83F-E547-8FA6-EDE811845551}" dt="2018-11-14T04:02:08.996" v="6353" actId="404"/>
          <ac:spMkLst>
            <pc:docMk/>
            <pc:sldMk cId="2861244504" sldId="304"/>
            <ac:spMk id="3" creationId="{D6CEE01B-60DA-CD4C-A9BB-814E3177B5C4}"/>
          </ac:spMkLst>
        </pc:spChg>
        <pc:graphicFrameChg chg="add mod modGraphic">
          <ac:chgData name="Michaeljon Miller" userId="c575fe5cddd8b8cf" providerId="LiveId" clId="{36444B97-E83F-E547-8FA6-EDE811845551}" dt="2018-11-14T04:02:56.294" v="6512" actId="20577"/>
          <ac:graphicFrameMkLst>
            <pc:docMk/>
            <pc:sldMk cId="2861244504" sldId="304"/>
            <ac:graphicFrameMk id="4" creationId="{0E773693-7680-D148-888E-4993268E917C}"/>
          </ac:graphicFrameMkLst>
        </pc:graphicFrameChg>
      </pc:sldChg>
      <pc:sldChg chg="modSp add">
        <pc:chgData name="Michaeljon Miller" userId="c575fe5cddd8b8cf" providerId="LiveId" clId="{36444B97-E83F-E547-8FA6-EDE811845551}" dt="2018-11-13T04:19:55.722" v="5083" actId="113"/>
        <pc:sldMkLst>
          <pc:docMk/>
          <pc:sldMk cId="3783403910" sldId="305"/>
        </pc:sldMkLst>
        <pc:spChg chg="mod">
          <ac:chgData name="Michaeljon Miller" userId="c575fe5cddd8b8cf" providerId="LiveId" clId="{36444B97-E83F-E547-8FA6-EDE811845551}" dt="2018-11-13T04:18:49.809" v="5042" actId="20577"/>
          <ac:spMkLst>
            <pc:docMk/>
            <pc:sldMk cId="3783403910" sldId="305"/>
            <ac:spMk id="2" creationId="{5BF8FF86-AE02-214C-B063-11982AA72547}"/>
          </ac:spMkLst>
        </pc:spChg>
        <pc:spChg chg="mod">
          <ac:chgData name="Michaeljon Miller" userId="c575fe5cddd8b8cf" providerId="LiveId" clId="{36444B97-E83F-E547-8FA6-EDE811845551}" dt="2018-11-13T04:19:55.722" v="5083" actId="113"/>
          <ac:spMkLst>
            <pc:docMk/>
            <pc:sldMk cId="3783403910" sldId="305"/>
            <ac:spMk id="3" creationId="{46474E9D-AC43-A341-AD6D-619C35F2FBDC}"/>
          </ac:spMkLst>
        </pc:spChg>
      </pc:sldChg>
      <pc:sldChg chg="modSp add del">
        <pc:chgData name="Michaeljon Miller" userId="c575fe5cddd8b8cf" providerId="LiveId" clId="{36444B97-E83F-E547-8FA6-EDE811845551}" dt="2018-11-14T04:13:50.648" v="6842" actId="2696"/>
        <pc:sldMkLst>
          <pc:docMk/>
          <pc:sldMk cId="901275152" sldId="306"/>
        </pc:sldMkLst>
        <pc:spChg chg="mod">
          <ac:chgData name="Michaeljon Miller" userId="c575fe5cddd8b8cf" providerId="LiveId" clId="{36444B97-E83F-E547-8FA6-EDE811845551}" dt="2018-11-13T04:19:08.791" v="5070" actId="20577"/>
          <ac:spMkLst>
            <pc:docMk/>
            <pc:sldMk cId="901275152" sldId="306"/>
            <ac:spMk id="2" creationId="{6E3B3408-F41C-0F49-B080-F8324F65A6FD}"/>
          </ac:spMkLst>
        </pc:spChg>
      </pc:sldChg>
      <pc:sldChg chg="modSp add modAnim">
        <pc:chgData name="Michaeljon Miller" userId="c575fe5cddd8b8cf" providerId="LiveId" clId="{36444B97-E83F-E547-8FA6-EDE811845551}" dt="2018-11-14T04:13:42.578" v="6841"/>
        <pc:sldMkLst>
          <pc:docMk/>
          <pc:sldMk cId="2666665746" sldId="307"/>
        </pc:sldMkLst>
        <pc:spChg chg="mod">
          <ac:chgData name="Michaeljon Miller" userId="c575fe5cddd8b8cf" providerId="LiveId" clId="{36444B97-E83F-E547-8FA6-EDE811845551}" dt="2018-11-14T04:13:42.578" v="6841"/>
          <ac:spMkLst>
            <pc:docMk/>
            <pc:sldMk cId="2666665746" sldId="307"/>
            <ac:spMk id="2" creationId="{BC9BA18B-A224-D141-9050-58C8EE041FDD}"/>
          </ac:spMkLst>
        </pc:spChg>
        <pc:spChg chg="mod">
          <ac:chgData name="Michaeljon Miller" userId="c575fe5cddd8b8cf" providerId="LiveId" clId="{36444B97-E83F-E547-8FA6-EDE811845551}" dt="2018-11-14T04:13:26.623" v="6839" actId="12"/>
          <ac:spMkLst>
            <pc:docMk/>
            <pc:sldMk cId="2666665746" sldId="307"/>
            <ac:spMk id="3" creationId="{9C6E98F7-C06F-1F4B-BACD-59F53B45FE21}"/>
          </ac:spMkLst>
        </pc:spChg>
      </pc:sldChg>
      <pc:sldChg chg="modSp add">
        <pc:chgData name="Michaeljon Miller" userId="c575fe5cddd8b8cf" providerId="LiveId" clId="{36444B97-E83F-E547-8FA6-EDE811845551}" dt="2018-11-13T04:21:16.822" v="5138" actId="20577"/>
        <pc:sldMkLst>
          <pc:docMk/>
          <pc:sldMk cId="1124785531" sldId="308"/>
        </pc:sldMkLst>
        <pc:spChg chg="mod">
          <ac:chgData name="Michaeljon Miller" userId="c575fe5cddd8b8cf" providerId="LiveId" clId="{36444B97-E83F-E547-8FA6-EDE811845551}" dt="2018-11-13T04:21:16.822" v="5138" actId="20577"/>
          <ac:spMkLst>
            <pc:docMk/>
            <pc:sldMk cId="1124785531" sldId="308"/>
            <ac:spMk id="2" creationId="{3A112A04-577B-3B4B-A1F0-A465242C17E6}"/>
          </ac:spMkLst>
        </pc:spChg>
      </pc:sldChg>
      <pc:sldChg chg="addSp delSp modSp add modAnim">
        <pc:chgData name="Michaeljon Miller" userId="c575fe5cddd8b8cf" providerId="LiveId" clId="{36444B97-E83F-E547-8FA6-EDE811845551}" dt="2018-11-14T04:18:22.961" v="6972"/>
        <pc:sldMkLst>
          <pc:docMk/>
          <pc:sldMk cId="3048933403" sldId="309"/>
        </pc:sldMkLst>
        <pc:spChg chg="add mod">
          <ac:chgData name="Michaeljon Miller" userId="c575fe5cddd8b8cf" providerId="LiveId" clId="{36444B97-E83F-E547-8FA6-EDE811845551}" dt="2018-11-14T04:17:07.722" v="6963" actId="1076"/>
          <ac:spMkLst>
            <pc:docMk/>
            <pc:sldMk cId="3048933403" sldId="309"/>
            <ac:spMk id="2" creationId="{00653A7A-1EED-2C42-8F5D-11527456CE35}"/>
          </ac:spMkLst>
        </pc:spChg>
        <pc:spChg chg="add del">
          <ac:chgData name="Michaeljon Miller" userId="c575fe5cddd8b8cf" providerId="LiveId" clId="{36444B97-E83F-E547-8FA6-EDE811845551}" dt="2018-11-13T04:26:30.626" v="5332" actId="478"/>
          <ac:spMkLst>
            <pc:docMk/>
            <pc:sldMk cId="3048933403" sldId="309"/>
            <ac:spMk id="2" creationId="{C302C99E-5C7D-D444-8ACA-442B2AC5C8F5}"/>
          </ac:spMkLst>
        </pc:spChg>
        <pc:spChg chg="del">
          <ac:chgData name="Michaeljon Miller" userId="c575fe5cddd8b8cf" providerId="LiveId" clId="{36444B97-E83F-E547-8FA6-EDE811845551}" dt="2018-11-13T04:22:25.484" v="5140" actId="1032"/>
          <ac:spMkLst>
            <pc:docMk/>
            <pc:sldMk cId="3048933403" sldId="309"/>
            <ac:spMk id="3" creationId="{66ED5816-DA27-1548-B755-420C66D277D8}"/>
          </ac:spMkLst>
        </pc:spChg>
        <pc:spChg chg="add del mod">
          <ac:chgData name="Michaeljon Miller" userId="c575fe5cddd8b8cf" providerId="LiveId" clId="{36444B97-E83F-E547-8FA6-EDE811845551}" dt="2018-11-13T04:31:55.483" v="5667"/>
          <ac:spMkLst>
            <pc:docMk/>
            <pc:sldMk cId="3048933403" sldId="309"/>
            <ac:spMk id="5" creationId="{52EB51D3-7F0D-5A4D-AD76-CF0695DCBB54}"/>
          </ac:spMkLst>
        </pc:spChg>
        <pc:spChg chg="add del mod">
          <ac:chgData name="Michaeljon Miller" userId="c575fe5cddd8b8cf" providerId="LiveId" clId="{36444B97-E83F-E547-8FA6-EDE811845551}" dt="2018-11-13T04:31:55.483" v="5667"/>
          <ac:spMkLst>
            <pc:docMk/>
            <pc:sldMk cId="3048933403" sldId="309"/>
            <ac:spMk id="6" creationId="{5162D41E-C671-4E4A-8F01-C18A83AE7A29}"/>
          </ac:spMkLst>
        </pc:spChg>
        <pc:spChg chg="add del mod">
          <ac:chgData name="Michaeljon Miller" userId="c575fe5cddd8b8cf" providerId="LiveId" clId="{36444B97-E83F-E547-8FA6-EDE811845551}" dt="2018-11-13T04:31:55.483" v="5667"/>
          <ac:spMkLst>
            <pc:docMk/>
            <pc:sldMk cId="3048933403" sldId="309"/>
            <ac:spMk id="7" creationId="{0B5C5F49-3A34-D54A-9C79-F31E310FF3C2}"/>
          </ac:spMkLst>
        </pc:spChg>
        <pc:spChg chg="add del mod">
          <ac:chgData name="Michaeljon Miller" userId="c575fe5cddd8b8cf" providerId="LiveId" clId="{36444B97-E83F-E547-8FA6-EDE811845551}" dt="2018-11-13T04:31:55.483" v="5667"/>
          <ac:spMkLst>
            <pc:docMk/>
            <pc:sldMk cId="3048933403" sldId="309"/>
            <ac:spMk id="8" creationId="{D56D1ACC-BBA0-5D46-90C9-1D8EA0EC88F4}"/>
          </ac:spMkLst>
        </pc:spChg>
        <pc:spChg chg="add del mod">
          <ac:chgData name="Michaeljon Miller" userId="c575fe5cddd8b8cf" providerId="LiveId" clId="{36444B97-E83F-E547-8FA6-EDE811845551}" dt="2018-11-13T04:31:55.483" v="5667"/>
          <ac:spMkLst>
            <pc:docMk/>
            <pc:sldMk cId="3048933403" sldId="309"/>
            <ac:spMk id="9" creationId="{A2DAECF0-D4BA-DD47-9647-4485C2B42992}"/>
          </ac:spMkLst>
        </pc:spChg>
        <pc:spChg chg="add del mod">
          <ac:chgData name="Michaeljon Miller" userId="c575fe5cddd8b8cf" providerId="LiveId" clId="{36444B97-E83F-E547-8FA6-EDE811845551}" dt="2018-11-13T04:31:55.483" v="5667"/>
          <ac:spMkLst>
            <pc:docMk/>
            <pc:sldMk cId="3048933403" sldId="309"/>
            <ac:spMk id="10" creationId="{5F5245B2-3264-7C46-86E2-571E5E9DE017}"/>
          </ac:spMkLst>
        </pc:spChg>
        <pc:spChg chg="add del mod">
          <ac:chgData name="Michaeljon Miller" userId="c575fe5cddd8b8cf" providerId="LiveId" clId="{36444B97-E83F-E547-8FA6-EDE811845551}" dt="2018-11-13T04:31:55.483" v="5667"/>
          <ac:spMkLst>
            <pc:docMk/>
            <pc:sldMk cId="3048933403" sldId="309"/>
            <ac:spMk id="11" creationId="{A1A69E0B-250D-A545-BA15-49B3FC5C8559}"/>
          </ac:spMkLst>
        </pc:spChg>
        <pc:spChg chg="add del mod">
          <ac:chgData name="Michaeljon Miller" userId="c575fe5cddd8b8cf" providerId="LiveId" clId="{36444B97-E83F-E547-8FA6-EDE811845551}" dt="2018-11-13T04:31:55.483" v="5667"/>
          <ac:spMkLst>
            <pc:docMk/>
            <pc:sldMk cId="3048933403" sldId="309"/>
            <ac:spMk id="12" creationId="{80A0DB60-EA57-C648-B2E6-94168C5284AA}"/>
          </ac:spMkLst>
        </pc:spChg>
        <pc:spChg chg="add mod">
          <ac:chgData name="Michaeljon Miller" userId="c575fe5cddd8b8cf" providerId="LiveId" clId="{36444B97-E83F-E547-8FA6-EDE811845551}" dt="2018-11-13T04:34:33.735" v="5688" actId="207"/>
          <ac:spMkLst>
            <pc:docMk/>
            <pc:sldMk cId="3048933403" sldId="309"/>
            <ac:spMk id="13" creationId="{110CED6C-CFB4-4A4B-8C5C-7D38A054A9BA}"/>
          </ac:spMkLst>
        </pc:spChg>
        <pc:spChg chg="add mod">
          <ac:chgData name="Michaeljon Miller" userId="c575fe5cddd8b8cf" providerId="LiveId" clId="{36444B97-E83F-E547-8FA6-EDE811845551}" dt="2018-11-13T04:34:33.735" v="5688" actId="207"/>
          <ac:spMkLst>
            <pc:docMk/>
            <pc:sldMk cId="3048933403" sldId="309"/>
            <ac:spMk id="14" creationId="{3D7E2663-A790-DE46-B9EF-278C7396F9BF}"/>
          </ac:spMkLst>
        </pc:spChg>
        <pc:spChg chg="add mod">
          <ac:chgData name="Michaeljon Miller" userId="c575fe5cddd8b8cf" providerId="LiveId" clId="{36444B97-E83F-E547-8FA6-EDE811845551}" dt="2018-11-13T04:35:34.291" v="5698" actId="1076"/>
          <ac:spMkLst>
            <pc:docMk/>
            <pc:sldMk cId="3048933403" sldId="309"/>
            <ac:spMk id="15" creationId="{ED0AA015-9140-2C4D-B700-F03E98399146}"/>
          </ac:spMkLst>
        </pc:spChg>
        <pc:spChg chg="add mod">
          <ac:chgData name="Michaeljon Miller" userId="c575fe5cddd8b8cf" providerId="LiveId" clId="{36444B97-E83F-E547-8FA6-EDE811845551}" dt="2018-11-13T04:34:33.735" v="5688" actId="207"/>
          <ac:spMkLst>
            <pc:docMk/>
            <pc:sldMk cId="3048933403" sldId="309"/>
            <ac:spMk id="16" creationId="{0E774177-0BF4-9841-B9C0-CE0B559E7E5C}"/>
          </ac:spMkLst>
        </pc:spChg>
        <pc:spChg chg="add mod">
          <ac:chgData name="Michaeljon Miller" userId="c575fe5cddd8b8cf" providerId="LiveId" clId="{36444B97-E83F-E547-8FA6-EDE811845551}" dt="2018-11-13T04:34:33.735" v="5688" actId="207"/>
          <ac:spMkLst>
            <pc:docMk/>
            <pc:sldMk cId="3048933403" sldId="309"/>
            <ac:spMk id="17" creationId="{60601A9E-9400-B241-BC85-2C2F3A79176C}"/>
          </ac:spMkLst>
        </pc:spChg>
        <pc:spChg chg="add mod">
          <ac:chgData name="Michaeljon Miller" userId="c575fe5cddd8b8cf" providerId="LiveId" clId="{36444B97-E83F-E547-8FA6-EDE811845551}" dt="2018-11-13T04:34:33.735" v="5688" actId="207"/>
          <ac:spMkLst>
            <pc:docMk/>
            <pc:sldMk cId="3048933403" sldId="309"/>
            <ac:spMk id="18" creationId="{3BFE400B-46DE-E24F-87EE-63F2250CD15B}"/>
          </ac:spMkLst>
        </pc:spChg>
        <pc:spChg chg="add mod">
          <ac:chgData name="Michaeljon Miller" userId="c575fe5cddd8b8cf" providerId="LiveId" clId="{36444B97-E83F-E547-8FA6-EDE811845551}" dt="2018-11-13T04:35:36.945" v="5699" actId="1076"/>
          <ac:spMkLst>
            <pc:docMk/>
            <pc:sldMk cId="3048933403" sldId="309"/>
            <ac:spMk id="19" creationId="{A76246FB-5AD1-934D-B4C8-FA21633A7F73}"/>
          </ac:spMkLst>
        </pc:spChg>
        <pc:spChg chg="add mod">
          <ac:chgData name="Michaeljon Miller" userId="c575fe5cddd8b8cf" providerId="LiveId" clId="{36444B97-E83F-E547-8FA6-EDE811845551}" dt="2018-11-13T04:34:33.735" v="5688" actId="207"/>
          <ac:spMkLst>
            <pc:docMk/>
            <pc:sldMk cId="3048933403" sldId="309"/>
            <ac:spMk id="20" creationId="{1006358C-2847-8043-8B1A-348AEE1A547A}"/>
          </ac:spMkLst>
        </pc:spChg>
        <pc:graphicFrameChg chg="add mod">
          <ac:chgData name="Michaeljon Miller" userId="c575fe5cddd8b8cf" providerId="LiveId" clId="{36444B97-E83F-E547-8FA6-EDE811845551}" dt="2018-11-14T04:17:37.572" v="6964" actId="20577"/>
          <ac:graphicFrameMkLst>
            <pc:docMk/>
            <pc:sldMk cId="3048933403" sldId="309"/>
            <ac:graphicFrameMk id="4" creationId="{3B3A31A7-9AF2-E947-B641-5A79F50033D3}"/>
          </ac:graphicFrameMkLst>
        </pc:graphicFrameChg>
      </pc:sldChg>
      <pc:sldChg chg="addSp delSp modSp add del">
        <pc:chgData name="Michaeljon Miller" userId="c575fe5cddd8b8cf" providerId="LiveId" clId="{36444B97-E83F-E547-8FA6-EDE811845551}" dt="2018-11-13T04:35:51.475" v="5700" actId="2696"/>
        <pc:sldMkLst>
          <pc:docMk/>
          <pc:sldMk cId="753255442" sldId="310"/>
        </pc:sldMkLst>
        <pc:spChg chg="del">
          <ac:chgData name="Michaeljon Miller" userId="c575fe5cddd8b8cf" providerId="LiveId" clId="{36444B97-E83F-E547-8FA6-EDE811845551}" dt="2018-11-13T04:29:19.627" v="5360" actId="478"/>
          <ac:spMkLst>
            <pc:docMk/>
            <pc:sldMk cId="753255442" sldId="310"/>
            <ac:spMk id="2" creationId="{8BEF8972-628D-624C-855F-65CDD2D3D20D}"/>
          </ac:spMkLst>
        </pc:spChg>
        <pc:spChg chg="del">
          <ac:chgData name="Michaeljon Miller" userId="c575fe5cddd8b8cf" providerId="LiveId" clId="{36444B97-E83F-E547-8FA6-EDE811845551}" dt="2018-11-13T04:29:19.627" v="5360" actId="478"/>
          <ac:spMkLst>
            <pc:docMk/>
            <pc:sldMk cId="753255442" sldId="310"/>
            <ac:spMk id="3" creationId="{69FBE8E9-18C1-034A-9ABD-406673C321FE}"/>
          </ac:spMkLst>
        </pc:spChg>
        <pc:spChg chg="add mod">
          <ac:chgData name="Michaeljon Miller" userId="c575fe5cddd8b8cf" providerId="LiveId" clId="{36444B97-E83F-E547-8FA6-EDE811845551}" dt="2018-11-13T04:29:58.837" v="5398" actId="404"/>
          <ac:spMkLst>
            <pc:docMk/>
            <pc:sldMk cId="753255442" sldId="310"/>
            <ac:spMk id="4" creationId="{31D05B6A-7551-F048-ABAF-78EC8F1E56DA}"/>
          </ac:spMkLst>
        </pc:spChg>
        <pc:spChg chg="add mod">
          <ac:chgData name="Michaeljon Miller" userId="c575fe5cddd8b8cf" providerId="LiveId" clId="{36444B97-E83F-E547-8FA6-EDE811845551}" dt="2018-11-13T04:30:34.617" v="5441" actId="20577"/>
          <ac:spMkLst>
            <pc:docMk/>
            <pc:sldMk cId="753255442" sldId="310"/>
            <ac:spMk id="5" creationId="{79077A13-60F2-B246-BED5-BEE167E88D2F}"/>
          </ac:spMkLst>
        </pc:spChg>
        <pc:spChg chg="add mod">
          <ac:chgData name="Michaeljon Miller" userId="c575fe5cddd8b8cf" providerId="LiveId" clId="{36444B97-E83F-E547-8FA6-EDE811845551}" dt="2018-11-13T04:30:44.715" v="5475" actId="20577"/>
          <ac:spMkLst>
            <pc:docMk/>
            <pc:sldMk cId="753255442" sldId="310"/>
            <ac:spMk id="6" creationId="{9C6FA986-CC1D-AC45-9937-52EE87CCEC8B}"/>
          </ac:spMkLst>
        </pc:spChg>
        <pc:spChg chg="add mod">
          <ac:chgData name="Michaeljon Miller" userId="c575fe5cddd8b8cf" providerId="LiveId" clId="{36444B97-E83F-E547-8FA6-EDE811845551}" dt="2018-11-13T04:30:55.952" v="5514" actId="20577"/>
          <ac:spMkLst>
            <pc:docMk/>
            <pc:sldMk cId="753255442" sldId="310"/>
            <ac:spMk id="7" creationId="{9F1B4216-EE65-4948-8157-096493758C12}"/>
          </ac:spMkLst>
        </pc:spChg>
        <pc:spChg chg="add mod">
          <ac:chgData name="Michaeljon Miller" userId="c575fe5cddd8b8cf" providerId="LiveId" clId="{36444B97-E83F-E547-8FA6-EDE811845551}" dt="2018-11-13T04:32:48.295" v="5675" actId="14100"/>
          <ac:spMkLst>
            <pc:docMk/>
            <pc:sldMk cId="753255442" sldId="310"/>
            <ac:spMk id="8" creationId="{A628A3A7-518B-6749-BFFD-93EBA22C59A1}"/>
          </ac:spMkLst>
        </pc:spChg>
        <pc:spChg chg="add mod">
          <ac:chgData name="Michaeljon Miller" userId="c575fe5cddd8b8cf" providerId="LiveId" clId="{36444B97-E83F-E547-8FA6-EDE811845551}" dt="2018-11-13T04:32:48.295" v="5675" actId="14100"/>
          <ac:spMkLst>
            <pc:docMk/>
            <pc:sldMk cId="753255442" sldId="310"/>
            <ac:spMk id="9" creationId="{8A3BBEF2-E91B-A64E-BB28-4BBBB859E652}"/>
          </ac:spMkLst>
        </pc:spChg>
        <pc:spChg chg="add mod">
          <ac:chgData name="Michaeljon Miller" userId="c575fe5cddd8b8cf" providerId="LiveId" clId="{36444B97-E83F-E547-8FA6-EDE811845551}" dt="2018-11-13T04:32:48.295" v="5675" actId="14100"/>
          <ac:spMkLst>
            <pc:docMk/>
            <pc:sldMk cId="753255442" sldId="310"/>
            <ac:spMk id="10" creationId="{E94D6BE6-2298-9548-9625-9D3E1D233718}"/>
          </ac:spMkLst>
        </pc:spChg>
        <pc:spChg chg="add mod">
          <ac:chgData name="Michaeljon Miller" userId="c575fe5cddd8b8cf" providerId="LiveId" clId="{36444B97-E83F-E547-8FA6-EDE811845551}" dt="2018-11-13T04:32:48.295" v="5675" actId="14100"/>
          <ac:spMkLst>
            <pc:docMk/>
            <pc:sldMk cId="753255442" sldId="310"/>
            <ac:spMk id="11" creationId="{A53DEF3C-EAF0-DB40-B687-086B943A4DAA}"/>
          </ac:spMkLst>
        </pc:spChg>
      </pc:sldChg>
      <pc:sldChg chg="modSp add del">
        <pc:chgData name="Michaeljon Miller" userId="c575fe5cddd8b8cf" providerId="LiveId" clId="{36444B97-E83F-E547-8FA6-EDE811845551}" dt="2018-11-15T01:27:52.430" v="7156" actId="2696"/>
        <pc:sldMkLst>
          <pc:docMk/>
          <pc:sldMk cId="1208315057" sldId="310"/>
        </pc:sldMkLst>
        <pc:spChg chg="mod">
          <ac:chgData name="Michaeljon Miller" userId="c575fe5cddd8b8cf" providerId="LiveId" clId="{36444B97-E83F-E547-8FA6-EDE811845551}" dt="2018-11-15T01:24:42.205" v="6979" actId="20577"/>
          <ac:spMkLst>
            <pc:docMk/>
            <pc:sldMk cId="1208315057" sldId="310"/>
            <ac:spMk id="2" creationId="{F551CF4D-0957-BF4B-A348-AF8A371FE921}"/>
          </ac:spMkLst>
        </pc:spChg>
        <pc:spChg chg="mod">
          <ac:chgData name="Michaeljon Miller" userId="c575fe5cddd8b8cf" providerId="LiveId" clId="{36444B97-E83F-E547-8FA6-EDE811845551}" dt="2018-11-15T01:26:34.944" v="7155" actId="20577"/>
          <ac:spMkLst>
            <pc:docMk/>
            <pc:sldMk cId="1208315057" sldId="310"/>
            <ac:spMk id="3" creationId="{37F8A36E-36F4-BB47-A0DA-901B9D7A7AFB}"/>
          </ac:spMkLst>
        </pc:spChg>
      </pc:sldChg>
      <pc:sldChg chg="modSp add">
        <pc:chgData name="Michaeljon Miller" userId="c575fe5cddd8b8cf" providerId="LiveId" clId="{36444B97-E83F-E547-8FA6-EDE811845551}" dt="2018-11-15T02:52:49.460" v="7166" actId="20577"/>
        <pc:sldMkLst>
          <pc:docMk/>
          <pc:sldMk cId="3990214568" sldId="310"/>
        </pc:sldMkLst>
        <pc:spChg chg="mod">
          <ac:chgData name="Michaeljon Miller" userId="c575fe5cddd8b8cf" providerId="LiveId" clId="{36444B97-E83F-E547-8FA6-EDE811845551}" dt="2018-11-15T02:52:49.460" v="7166" actId="20577"/>
          <ac:spMkLst>
            <pc:docMk/>
            <pc:sldMk cId="3990214568" sldId="310"/>
            <ac:spMk id="3" creationId="{37F8A36E-36F4-BB47-A0DA-901B9D7A7AFB}"/>
          </ac:spMkLst>
        </pc:spChg>
      </pc:sldChg>
    </pc:docChg>
  </pc:docChgLst>
  <pc:docChgLst>
    <pc:chgData name="Michaeljon Miller" userId="c575fe5cddd8b8cf" providerId="LiveId" clId="{0CF56BCB-21CE-9A4D-9081-D852BBB3D0E2}"/>
    <pc:docChg chg="custSel modSld">
      <pc:chgData name="Michaeljon Miller" userId="c575fe5cddd8b8cf" providerId="LiveId" clId="{0CF56BCB-21CE-9A4D-9081-D852BBB3D0E2}" dt="2018-11-14T19:25:09.580" v="155" actId="20577"/>
      <pc:docMkLst>
        <pc:docMk/>
      </pc:docMkLst>
      <pc:sldChg chg="modSp modAnim">
        <pc:chgData name="Michaeljon Miller" userId="c575fe5cddd8b8cf" providerId="LiveId" clId="{0CF56BCB-21CE-9A4D-9081-D852BBB3D0E2}" dt="2018-11-14T19:24:46.398" v="151"/>
        <pc:sldMkLst>
          <pc:docMk/>
          <pc:sldMk cId="4196360164" sldId="292"/>
        </pc:sldMkLst>
        <pc:spChg chg="mod">
          <ac:chgData name="Michaeljon Miller" userId="c575fe5cddd8b8cf" providerId="LiveId" clId="{0CF56BCB-21CE-9A4D-9081-D852BBB3D0E2}" dt="2018-11-14T19:24:39.744" v="150" actId="113"/>
          <ac:spMkLst>
            <pc:docMk/>
            <pc:sldMk cId="4196360164" sldId="292"/>
            <ac:spMk id="3" creationId="{AA352AC7-A7DF-1A44-85BD-B5B3C72CAFA5}"/>
          </ac:spMkLst>
        </pc:spChg>
      </pc:sldChg>
      <pc:sldChg chg="modSp">
        <pc:chgData name="Michaeljon Miller" userId="c575fe5cddd8b8cf" providerId="LiveId" clId="{0CF56BCB-21CE-9A4D-9081-D852BBB3D0E2}" dt="2018-11-14T19:25:09.580" v="155" actId="20577"/>
        <pc:sldMkLst>
          <pc:docMk/>
          <pc:sldMk cId="3032806177" sldId="294"/>
        </pc:sldMkLst>
        <pc:spChg chg="mod">
          <ac:chgData name="Michaeljon Miller" userId="c575fe5cddd8b8cf" providerId="LiveId" clId="{0CF56BCB-21CE-9A4D-9081-D852BBB3D0E2}" dt="2018-11-14T19:25:09.580" v="155" actId="20577"/>
          <ac:spMkLst>
            <pc:docMk/>
            <pc:sldMk cId="3032806177" sldId="294"/>
            <ac:spMk id="3" creationId="{38408CA0-5D9B-6644-AC4F-306C7F580E95}"/>
          </ac:spMkLst>
        </pc:spChg>
      </pc:sldChg>
      <pc:sldChg chg="modSp">
        <pc:chgData name="Michaeljon Miller" userId="c575fe5cddd8b8cf" providerId="LiveId" clId="{0CF56BCB-21CE-9A4D-9081-D852BBB3D0E2}" dt="2018-11-13T16:39:12.090" v="99" actId="20577"/>
        <pc:sldMkLst>
          <pc:docMk/>
          <pc:sldMk cId="1124785531" sldId="308"/>
        </pc:sldMkLst>
        <pc:spChg chg="mod">
          <ac:chgData name="Michaeljon Miller" userId="c575fe5cddd8b8cf" providerId="LiveId" clId="{0CF56BCB-21CE-9A4D-9081-D852BBB3D0E2}" dt="2018-11-13T16:39:12.090" v="99" actId="20577"/>
          <ac:spMkLst>
            <pc:docMk/>
            <pc:sldMk cId="1124785531" sldId="308"/>
            <ac:spMk id="3" creationId="{9312979F-78DF-1144-9ECC-E9BAC6016D2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72EFC4-F590-754A-9246-78E7639EAEC0}" type="doc">
      <dgm:prSet loTypeId="urn:microsoft.com/office/officeart/2005/8/layout/hierarchy1" loCatId="" qsTypeId="urn:microsoft.com/office/officeart/2005/8/quickstyle/simple3" qsCatId="simple" csTypeId="urn:microsoft.com/office/officeart/2005/8/colors/accent3_2" csCatId="accent3" phldr="1"/>
      <dgm:spPr/>
      <dgm:t>
        <a:bodyPr/>
        <a:lstStyle/>
        <a:p>
          <a:endParaRPr lang="en-US"/>
        </a:p>
      </dgm:t>
    </dgm:pt>
    <dgm:pt modelId="{8A410F00-A692-0843-B133-268B267B1417}">
      <dgm:prSet phldrT="[Text]"/>
      <dgm:spPr/>
      <dgm:t>
        <a:bodyPr/>
        <a:lstStyle/>
        <a:p>
          <a:r>
            <a:rPr lang="en-US" dirty="0"/>
            <a:t>Business rules</a:t>
          </a:r>
        </a:p>
      </dgm:t>
    </dgm:pt>
    <dgm:pt modelId="{11EBEC6E-8CCA-A643-B3EB-C364B161C252}" type="parTrans" cxnId="{1241E2D0-4D1A-964B-99CB-2F28F6F64D70}">
      <dgm:prSet/>
      <dgm:spPr/>
      <dgm:t>
        <a:bodyPr/>
        <a:lstStyle/>
        <a:p>
          <a:endParaRPr lang="en-US"/>
        </a:p>
      </dgm:t>
    </dgm:pt>
    <dgm:pt modelId="{45DC55E7-7D69-1546-B464-E5F129FD90E6}" type="sibTrans" cxnId="{1241E2D0-4D1A-964B-99CB-2F28F6F64D70}">
      <dgm:prSet/>
      <dgm:spPr/>
      <dgm:t>
        <a:bodyPr/>
        <a:lstStyle/>
        <a:p>
          <a:endParaRPr lang="en-US"/>
        </a:p>
      </dgm:t>
    </dgm:pt>
    <dgm:pt modelId="{1138AC1F-0110-BF40-B566-09EBE1705DFF}">
      <dgm:prSet phldrT="[Text]"/>
      <dgm:spPr/>
      <dgm:t>
        <a:bodyPr/>
        <a:lstStyle/>
        <a:p>
          <a:r>
            <a:rPr lang="en-US" dirty="0"/>
            <a:t>Facts</a:t>
          </a:r>
        </a:p>
      </dgm:t>
    </dgm:pt>
    <dgm:pt modelId="{330D78DD-9E45-544F-925C-0B8E705DC3D0}" type="parTrans" cxnId="{32D58D26-2028-5B46-9037-83EFE266BEE1}">
      <dgm:prSet/>
      <dgm:spPr/>
      <dgm:t>
        <a:bodyPr/>
        <a:lstStyle/>
        <a:p>
          <a:endParaRPr lang="en-US"/>
        </a:p>
      </dgm:t>
    </dgm:pt>
    <dgm:pt modelId="{71425F23-01F3-CC47-A5C4-1B768D1B8D20}" type="sibTrans" cxnId="{32D58D26-2028-5B46-9037-83EFE266BEE1}">
      <dgm:prSet/>
      <dgm:spPr/>
      <dgm:t>
        <a:bodyPr/>
        <a:lstStyle/>
        <a:p>
          <a:endParaRPr lang="en-US"/>
        </a:p>
      </dgm:t>
    </dgm:pt>
    <dgm:pt modelId="{75BCC3FB-AABD-FD49-9260-A8F1FFCA22F1}">
      <dgm:prSet phldrT="[Text]"/>
      <dgm:spPr/>
      <dgm:t>
        <a:bodyPr/>
        <a:lstStyle/>
        <a:p>
          <a:r>
            <a:rPr lang="en-US" dirty="0"/>
            <a:t>Constraints</a:t>
          </a:r>
        </a:p>
      </dgm:t>
    </dgm:pt>
    <dgm:pt modelId="{0508FB3B-EBFE-5C4F-BDC8-CBB6E700C4F7}" type="parTrans" cxnId="{9A072794-E640-2D4C-B2F1-1D9DBD99EFB8}">
      <dgm:prSet/>
      <dgm:spPr/>
      <dgm:t>
        <a:bodyPr/>
        <a:lstStyle/>
        <a:p>
          <a:endParaRPr lang="en-US"/>
        </a:p>
      </dgm:t>
    </dgm:pt>
    <dgm:pt modelId="{DA24D4E1-947B-A94F-8EBE-6F03D5304257}" type="sibTrans" cxnId="{9A072794-E640-2D4C-B2F1-1D9DBD99EFB8}">
      <dgm:prSet/>
      <dgm:spPr/>
      <dgm:t>
        <a:bodyPr/>
        <a:lstStyle/>
        <a:p>
          <a:endParaRPr lang="en-US"/>
        </a:p>
      </dgm:t>
    </dgm:pt>
    <dgm:pt modelId="{04807F02-7C76-1849-8E1E-87899445DFB7}">
      <dgm:prSet phldrT="[Text]"/>
      <dgm:spPr/>
      <dgm:t>
        <a:bodyPr/>
        <a:lstStyle/>
        <a:p>
          <a:r>
            <a:rPr lang="en-US" dirty="0"/>
            <a:t>Action enablers</a:t>
          </a:r>
        </a:p>
      </dgm:t>
    </dgm:pt>
    <dgm:pt modelId="{B2524AF1-AFD6-0C41-B58E-9E0F077086C1}" type="parTrans" cxnId="{1C658711-BFF8-C549-97C5-7B514A984EF5}">
      <dgm:prSet/>
      <dgm:spPr/>
      <dgm:t>
        <a:bodyPr/>
        <a:lstStyle/>
        <a:p>
          <a:endParaRPr lang="en-US"/>
        </a:p>
      </dgm:t>
    </dgm:pt>
    <dgm:pt modelId="{5A9A3613-FC8E-5646-8833-7C564C0F2BAE}" type="sibTrans" cxnId="{1C658711-BFF8-C549-97C5-7B514A984EF5}">
      <dgm:prSet/>
      <dgm:spPr/>
      <dgm:t>
        <a:bodyPr/>
        <a:lstStyle/>
        <a:p>
          <a:endParaRPr lang="en-US"/>
        </a:p>
      </dgm:t>
    </dgm:pt>
    <dgm:pt modelId="{F2406D1F-4BDB-4447-A948-EBD50241E8E2}">
      <dgm:prSet phldrT="[Text]"/>
      <dgm:spPr/>
      <dgm:t>
        <a:bodyPr/>
        <a:lstStyle/>
        <a:p>
          <a:r>
            <a:rPr lang="en-US" dirty="0"/>
            <a:t>Inferences</a:t>
          </a:r>
        </a:p>
      </dgm:t>
    </dgm:pt>
    <dgm:pt modelId="{0D8E818A-A601-8B40-8C92-85746E351808}" type="parTrans" cxnId="{68CDC7F8-5A3F-844F-A018-F39679C4B58C}">
      <dgm:prSet/>
      <dgm:spPr/>
      <dgm:t>
        <a:bodyPr/>
        <a:lstStyle/>
        <a:p>
          <a:endParaRPr lang="en-US"/>
        </a:p>
      </dgm:t>
    </dgm:pt>
    <dgm:pt modelId="{D666A76C-C844-1547-8CDE-10F8C2EC2051}" type="sibTrans" cxnId="{68CDC7F8-5A3F-844F-A018-F39679C4B58C}">
      <dgm:prSet/>
      <dgm:spPr/>
      <dgm:t>
        <a:bodyPr/>
        <a:lstStyle/>
        <a:p>
          <a:endParaRPr lang="en-US"/>
        </a:p>
      </dgm:t>
    </dgm:pt>
    <dgm:pt modelId="{A47D2407-F3A0-7748-8A9A-FAEBC98D9F58}">
      <dgm:prSet phldrT="[Text]"/>
      <dgm:spPr/>
      <dgm:t>
        <a:bodyPr/>
        <a:lstStyle/>
        <a:p>
          <a:r>
            <a:rPr lang="en-US" dirty="0"/>
            <a:t>Computations</a:t>
          </a:r>
        </a:p>
      </dgm:t>
    </dgm:pt>
    <dgm:pt modelId="{6550EAE1-EE8C-C843-A86E-19BF54BB7174}" type="parTrans" cxnId="{C7C8681E-92EE-B74E-B46F-AD6233BE2D0C}">
      <dgm:prSet/>
      <dgm:spPr/>
      <dgm:t>
        <a:bodyPr/>
        <a:lstStyle/>
        <a:p>
          <a:endParaRPr lang="en-US"/>
        </a:p>
      </dgm:t>
    </dgm:pt>
    <dgm:pt modelId="{41C9AFF4-5C03-BD45-B40B-6BC13A506685}" type="sibTrans" cxnId="{C7C8681E-92EE-B74E-B46F-AD6233BE2D0C}">
      <dgm:prSet/>
      <dgm:spPr/>
      <dgm:t>
        <a:bodyPr/>
        <a:lstStyle/>
        <a:p>
          <a:endParaRPr lang="en-US"/>
        </a:p>
      </dgm:t>
    </dgm:pt>
    <dgm:pt modelId="{EF0C3F47-E8C5-BF42-92FA-848AE0FADCB0}">
      <dgm:prSet phldrT="[Text]"/>
      <dgm:spPr>
        <a:ln w="12700">
          <a:solidFill>
            <a:schemeClr val="accent5"/>
          </a:solidFill>
          <a:prstDash val="sysDot"/>
        </a:ln>
      </dgm:spPr>
      <dgm:t>
        <a:bodyPr/>
        <a:lstStyle/>
        <a:p>
          <a:r>
            <a:rPr lang="en-US" dirty="0"/>
            <a:t>Terms</a:t>
          </a:r>
        </a:p>
      </dgm:t>
    </dgm:pt>
    <dgm:pt modelId="{0243E52D-6835-C14C-9591-1B5D99F117EA}" type="parTrans" cxnId="{D8741E96-8C56-D542-AC39-263D52B64B50}">
      <dgm:prSet/>
      <dgm:spPr/>
      <dgm:t>
        <a:bodyPr/>
        <a:lstStyle/>
        <a:p>
          <a:endParaRPr lang="en-US"/>
        </a:p>
      </dgm:t>
    </dgm:pt>
    <dgm:pt modelId="{B50B5AF8-DE3D-644E-9431-341827F920AE}" type="sibTrans" cxnId="{D8741E96-8C56-D542-AC39-263D52B64B50}">
      <dgm:prSet/>
      <dgm:spPr/>
      <dgm:t>
        <a:bodyPr/>
        <a:lstStyle/>
        <a:p>
          <a:endParaRPr lang="en-US"/>
        </a:p>
      </dgm:t>
    </dgm:pt>
    <dgm:pt modelId="{87F10738-BABA-3E45-9FDF-A9B3D8402CD9}" type="pres">
      <dgm:prSet presAssocID="{BE72EFC4-F590-754A-9246-78E7639EAEC0}" presName="hierChild1" presStyleCnt="0">
        <dgm:presLayoutVars>
          <dgm:chPref val="1"/>
          <dgm:dir/>
          <dgm:animOne val="branch"/>
          <dgm:animLvl val="lvl"/>
          <dgm:resizeHandles/>
        </dgm:presLayoutVars>
      </dgm:prSet>
      <dgm:spPr/>
    </dgm:pt>
    <dgm:pt modelId="{149EDCA8-3F8B-4A40-8EC1-DC1065D639DD}" type="pres">
      <dgm:prSet presAssocID="{8A410F00-A692-0843-B133-268B267B1417}" presName="hierRoot1" presStyleCnt="0"/>
      <dgm:spPr/>
    </dgm:pt>
    <dgm:pt modelId="{DF6FF4CA-952B-584D-8C4B-18EFE3A2CD29}" type="pres">
      <dgm:prSet presAssocID="{8A410F00-A692-0843-B133-268B267B1417}" presName="composite" presStyleCnt="0"/>
      <dgm:spPr/>
    </dgm:pt>
    <dgm:pt modelId="{031A9270-C7E7-5A4F-AB49-72F8E2F1B03B}" type="pres">
      <dgm:prSet presAssocID="{8A410F00-A692-0843-B133-268B267B1417}" presName="background" presStyleLbl="node0" presStyleIdx="0" presStyleCnt="1"/>
      <dgm:spPr/>
    </dgm:pt>
    <dgm:pt modelId="{816D2718-4D4A-5C47-B38B-4C3C8E6DBCDF}" type="pres">
      <dgm:prSet presAssocID="{8A410F00-A692-0843-B133-268B267B1417}" presName="text" presStyleLbl="fgAcc0" presStyleIdx="0" presStyleCnt="1">
        <dgm:presLayoutVars>
          <dgm:chPref val="3"/>
        </dgm:presLayoutVars>
      </dgm:prSet>
      <dgm:spPr/>
    </dgm:pt>
    <dgm:pt modelId="{E25617CA-4F76-E344-8511-84D4046CD7CA}" type="pres">
      <dgm:prSet presAssocID="{8A410F00-A692-0843-B133-268B267B1417}" presName="hierChild2" presStyleCnt="0"/>
      <dgm:spPr/>
    </dgm:pt>
    <dgm:pt modelId="{836DAC83-7BD2-E545-95EE-F1DFC0B246E2}" type="pres">
      <dgm:prSet presAssocID="{330D78DD-9E45-544F-925C-0B8E705DC3D0}" presName="Name10" presStyleLbl="parChTrans1D2" presStyleIdx="0" presStyleCnt="6"/>
      <dgm:spPr/>
    </dgm:pt>
    <dgm:pt modelId="{E81F0A0A-B90B-FD4D-89CA-EA720ACCD614}" type="pres">
      <dgm:prSet presAssocID="{1138AC1F-0110-BF40-B566-09EBE1705DFF}" presName="hierRoot2" presStyleCnt="0"/>
      <dgm:spPr/>
    </dgm:pt>
    <dgm:pt modelId="{22231CE1-80BB-D54E-95C7-B11D36193538}" type="pres">
      <dgm:prSet presAssocID="{1138AC1F-0110-BF40-B566-09EBE1705DFF}" presName="composite2" presStyleCnt="0"/>
      <dgm:spPr/>
    </dgm:pt>
    <dgm:pt modelId="{975A1C2E-F9CD-9A42-A2CC-D91FF899F1A3}" type="pres">
      <dgm:prSet presAssocID="{1138AC1F-0110-BF40-B566-09EBE1705DFF}" presName="background2" presStyleLbl="node2" presStyleIdx="0" presStyleCnt="6"/>
      <dgm:spPr/>
    </dgm:pt>
    <dgm:pt modelId="{78A69600-7309-9246-9965-AFCC373DDF52}" type="pres">
      <dgm:prSet presAssocID="{1138AC1F-0110-BF40-B566-09EBE1705DFF}" presName="text2" presStyleLbl="fgAcc2" presStyleIdx="0" presStyleCnt="6">
        <dgm:presLayoutVars>
          <dgm:chPref val="3"/>
        </dgm:presLayoutVars>
      </dgm:prSet>
      <dgm:spPr/>
    </dgm:pt>
    <dgm:pt modelId="{7CA9556F-C401-B74B-B727-C74E63B83844}" type="pres">
      <dgm:prSet presAssocID="{1138AC1F-0110-BF40-B566-09EBE1705DFF}" presName="hierChild3" presStyleCnt="0"/>
      <dgm:spPr/>
    </dgm:pt>
    <dgm:pt modelId="{7720B7C4-17F6-834F-93FB-EB6CD25B295F}" type="pres">
      <dgm:prSet presAssocID="{0508FB3B-EBFE-5C4F-BDC8-CBB6E700C4F7}" presName="Name10" presStyleLbl="parChTrans1D2" presStyleIdx="1" presStyleCnt="6"/>
      <dgm:spPr/>
    </dgm:pt>
    <dgm:pt modelId="{8115AEF1-BD11-E141-8006-D574FE4C06F8}" type="pres">
      <dgm:prSet presAssocID="{75BCC3FB-AABD-FD49-9260-A8F1FFCA22F1}" presName="hierRoot2" presStyleCnt="0"/>
      <dgm:spPr/>
    </dgm:pt>
    <dgm:pt modelId="{062B1F47-4D4C-C446-8251-E70B71F29D6A}" type="pres">
      <dgm:prSet presAssocID="{75BCC3FB-AABD-FD49-9260-A8F1FFCA22F1}" presName="composite2" presStyleCnt="0"/>
      <dgm:spPr/>
    </dgm:pt>
    <dgm:pt modelId="{D496D6B2-8D7A-B540-85B4-9BFA28C44C7E}" type="pres">
      <dgm:prSet presAssocID="{75BCC3FB-AABD-FD49-9260-A8F1FFCA22F1}" presName="background2" presStyleLbl="node2" presStyleIdx="1" presStyleCnt="6"/>
      <dgm:spPr/>
    </dgm:pt>
    <dgm:pt modelId="{0EEB94FB-BBDB-6B43-8E40-3FB37A3F5BE1}" type="pres">
      <dgm:prSet presAssocID="{75BCC3FB-AABD-FD49-9260-A8F1FFCA22F1}" presName="text2" presStyleLbl="fgAcc2" presStyleIdx="1" presStyleCnt="6">
        <dgm:presLayoutVars>
          <dgm:chPref val="3"/>
        </dgm:presLayoutVars>
      </dgm:prSet>
      <dgm:spPr/>
    </dgm:pt>
    <dgm:pt modelId="{F1D99286-D259-A442-9D77-D80DF52E59C7}" type="pres">
      <dgm:prSet presAssocID="{75BCC3FB-AABD-FD49-9260-A8F1FFCA22F1}" presName="hierChild3" presStyleCnt="0"/>
      <dgm:spPr/>
    </dgm:pt>
    <dgm:pt modelId="{16BD1FE1-DEAE-7E40-93C7-09BAAD18A9CF}" type="pres">
      <dgm:prSet presAssocID="{B2524AF1-AFD6-0C41-B58E-9E0F077086C1}" presName="Name10" presStyleLbl="parChTrans1D2" presStyleIdx="2" presStyleCnt="6"/>
      <dgm:spPr/>
    </dgm:pt>
    <dgm:pt modelId="{B6B18832-F1A0-ED47-BEC7-051AE3BFB745}" type="pres">
      <dgm:prSet presAssocID="{04807F02-7C76-1849-8E1E-87899445DFB7}" presName="hierRoot2" presStyleCnt="0"/>
      <dgm:spPr/>
    </dgm:pt>
    <dgm:pt modelId="{A5CF9E0F-4D32-5C44-8E1B-9DCC35CC98D7}" type="pres">
      <dgm:prSet presAssocID="{04807F02-7C76-1849-8E1E-87899445DFB7}" presName="composite2" presStyleCnt="0"/>
      <dgm:spPr/>
    </dgm:pt>
    <dgm:pt modelId="{A6115145-CB84-3848-9442-B98C44EA2315}" type="pres">
      <dgm:prSet presAssocID="{04807F02-7C76-1849-8E1E-87899445DFB7}" presName="background2" presStyleLbl="node2" presStyleIdx="2" presStyleCnt="6"/>
      <dgm:spPr/>
    </dgm:pt>
    <dgm:pt modelId="{A2C17B37-2B2A-7F40-8468-E39664E57A45}" type="pres">
      <dgm:prSet presAssocID="{04807F02-7C76-1849-8E1E-87899445DFB7}" presName="text2" presStyleLbl="fgAcc2" presStyleIdx="2" presStyleCnt="6">
        <dgm:presLayoutVars>
          <dgm:chPref val="3"/>
        </dgm:presLayoutVars>
      </dgm:prSet>
      <dgm:spPr/>
    </dgm:pt>
    <dgm:pt modelId="{78704A3B-F4DE-5D49-AC8A-B2B42278FDB4}" type="pres">
      <dgm:prSet presAssocID="{04807F02-7C76-1849-8E1E-87899445DFB7}" presName="hierChild3" presStyleCnt="0"/>
      <dgm:spPr/>
    </dgm:pt>
    <dgm:pt modelId="{6238E9CB-DDAE-5E41-BB1F-362EABC77446}" type="pres">
      <dgm:prSet presAssocID="{0D8E818A-A601-8B40-8C92-85746E351808}" presName="Name10" presStyleLbl="parChTrans1D2" presStyleIdx="3" presStyleCnt="6"/>
      <dgm:spPr/>
    </dgm:pt>
    <dgm:pt modelId="{3B4CCDBE-C790-D342-BB8D-E9795C124817}" type="pres">
      <dgm:prSet presAssocID="{F2406D1F-4BDB-4447-A948-EBD50241E8E2}" presName="hierRoot2" presStyleCnt="0"/>
      <dgm:spPr/>
    </dgm:pt>
    <dgm:pt modelId="{463977C0-B976-2844-8BC2-B65E28604B6E}" type="pres">
      <dgm:prSet presAssocID="{F2406D1F-4BDB-4447-A948-EBD50241E8E2}" presName="composite2" presStyleCnt="0"/>
      <dgm:spPr/>
    </dgm:pt>
    <dgm:pt modelId="{9C65B3EB-52D1-5F4A-AC0A-8BC0720E84A5}" type="pres">
      <dgm:prSet presAssocID="{F2406D1F-4BDB-4447-A948-EBD50241E8E2}" presName="background2" presStyleLbl="node2" presStyleIdx="3" presStyleCnt="6"/>
      <dgm:spPr/>
    </dgm:pt>
    <dgm:pt modelId="{7D3D64B1-6AFD-DD45-B5C3-D855D566ED39}" type="pres">
      <dgm:prSet presAssocID="{F2406D1F-4BDB-4447-A948-EBD50241E8E2}" presName="text2" presStyleLbl="fgAcc2" presStyleIdx="3" presStyleCnt="6">
        <dgm:presLayoutVars>
          <dgm:chPref val="3"/>
        </dgm:presLayoutVars>
      </dgm:prSet>
      <dgm:spPr/>
    </dgm:pt>
    <dgm:pt modelId="{9474F231-065D-6442-8151-657A5C9D095A}" type="pres">
      <dgm:prSet presAssocID="{F2406D1F-4BDB-4447-A948-EBD50241E8E2}" presName="hierChild3" presStyleCnt="0"/>
      <dgm:spPr/>
    </dgm:pt>
    <dgm:pt modelId="{D30C9764-913D-8447-8783-D65813E76903}" type="pres">
      <dgm:prSet presAssocID="{6550EAE1-EE8C-C843-A86E-19BF54BB7174}" presName="Name10" presStyleLbl="parChTrans1D2" presStyleIdx="4" presStyleCnt="6"/>
      <dgm:spPr/>
    </dgm:pt>
    <dgm:pt modelId="{A13D1232-00DF-7A48-B883-D7570D9F1FAE}" type="pres">
      <dgm:prSet presAssocID="{A47D2407-F3A0-7748-8A9A-FAEBC98D9F58}" presName="hierRoot2" presStyleCnt="0"/>
      <dgm:spPr/>
    </dgm:pt>
    <dgm:pt modelId="{18F200E5-984C-4647-8BD8-77DC11147B52}" type="pres">
      <dgm:prSet presAssocID="{A47D2407-F3A0-7748-8A9A-FAEBC98D9F58}" presName="composite2" presStyleCnt="0"/>
      <dgm:spPr/>
    </dgm:pt>
    <dgm:pt modelId="{FCD2051F-1993-AD46-8386-77D51C5D8B2B}" type="pres">
      <dgm:prSet presAssocID="{A47D2407-F3A0-7748-8A9A-FAEBC98D9F58}" presName="background2" presStyleLbl="node2" presStyleIdx="4" presStyleCnt="6"/>
      <dgm:spPr/>
    </dgm:pt>
    <dgm:pt modelId="{B9E80003-7334-EA42-874D-4B35F2E5200C}" type="pres">
      <dgm:prSet presAssocID="{A47D2407-F3A0-7748-8A9A-FAEBC98D9F58}" presName="text2" presStyleLbl="fgAcc2" presStyleIdx="4" presStyleCnt="6">
        <dgm:presLayoutVars>
          <dgm:chPref val="3"/>
        </dgm:presLayoutVars>
      </dgm:prSet>
      <dgm:spPr/>
    </dgm:pt>
    <dgm:pt modelId="{9ECAAAC5-2FDF-FD41-9F31-1B7463323CA2}" type="pres">
      <dgm:prSet presAssocID="{A47D2407-F3A0-7748-8A9A-FAEBC98D9F58}" presName="hierChild3" presStyleCnt="0"/>
      <dgm:spPr/>
    </dgm:pt>
    <dgm:pt modelId="{A73CEFA8-CAFB-DF48-A87E-6A3B8F5549B5}" type="pres">
      <dgm:prSet presAssocID="{0243E52D-6835-C14C-9591-1B5D99F117EA}" presName="Name10" presStyleLbl="parChTrans1D2" presStyleIdx="5" presStyleCnt="6"/>
      <dgm:spPr/>
    </dgm:pt>
    <dgm:pt modelId="{8C419A90-F9A7-CA4B-96A3-D870CBD0E432}" type="pres">
      <dgm:prSet presAssocID="{EF0C3F47-E8C5-BF42-92FA-848AE0FADCB0}" presName="hierRoot2" presStyleCnt="0"/>
      <dgm:spPr/>
    </dgm:pt>
    <dgm:pt modelId="{120705EA-E22B-2B4A-9937-7B2D30E08496}" type="pres">
      <dgm:prSet presAssocID="{EF0C3F47-E8C5-BF42-92FA-848AE0FADCB0}" presName="composite2" presStyleCnt="0"/>
      <dgm:spPr/>
    </dgm:pt>
    <dgm:pt modelId="{FCE963EB-EC22-8746-BEC2-61B7A0B361F4}" type="pres">
      <dgm:prSet presAssocID="{EF0C3F47-E8C5-BF42-92FA-848AE0FADCB0}" presName="background2" presStyleLbl="node2" presStyleIdx="5" presStyleCnt="6"/>
      <dgm:spPr/>
    </dgm:pt>
    <dgm:pt modelId="{9A0F290C-52BA-6D4A-9376-6D5DD8A9D223}" type="pres">
      <dgm:prSet presAssocID="{EF0C3F47-E8C5-BF42-92FA-848AE0FADCB0}" presName="text2" presStyleLbl="fgAcc2" presStyleIdx="5" presStyleCnt="6">
        <dgm:presLayoutVars>
          <dgm:chPref val="3"/>
        </dgm:presLayoutVars>
      </dgm:prSet>
      <dgm:spPr/>
    </dgm:pt>
    <dgm:pt modelId="{2E364E51-76D4-0F47-86EF-D5E65A846CF7}" type="pres">
      <dgm:prSet presAssocID="{EF0C3F47-E8C5-BF42-92FA-848AE0FADCB0}" presName="hierChild3" presStyleCnt="0"/>
      <dgm:spPr/>
    </dgm:pt>
  </dgm:ptLst>
  <dgm:cxnLst>
    <dgm:cxn modelId="{1C658711-BFF8-C549-97C5-7B514A984EF5}" srcId="{8A410F00-A692-0843-B133-268B267B1417}" destId="{04807F02-7C76-1849-8E1E-87899445DFB7}" srcOrd="2" destOrd="0" parTransId="{B2524AF1-AFD6-0C41-B58E-9E0F077086C1}" sibTransId="{5A9A3613-FC8E-5646-8833-7C564C0F2BAE}"/>
    <dgm:cxn modelId="{C7C8681E-92EE-B74E-B46F-AD6233BE2D0C}" srcId="{8A410F00-A692-0843-B133-268B267B1417}" destId="{A47D2407-F3A0-7748-8A9A-FAEBC98D9F58}" srcOrd="4" destOrd="0" parTransId="{6550EAE1-EE8C-C843-A86E-19BF54BB7174}" sibTransId="{41C9AFF4-5C03-BD45-B40B-6BC13A506685}"/>
    <dgm:cxn modelId="{0D5FCC20-7E39-C54E-BF49-BAAFE97BAA38}" type="presOf" srcId="{330D78DD-9E45-544F-925C-0B8E705DC3D0}" destId="{836DAC83-7BD2-E545-95EE-F1DFC0B246E2}" srcOrd="0" destOrd="0" presId="urn:microsoft.com/office/officeart/2005/8/layout/hierarchy1"/>
    <dgm:cxn modelId="{32D58D26-2028-5B46-9037-83EFE266BEE1}" srcId="{8A410F00-A692-0843-B133-268B267B1417}" destId="{1138AC1F-0110-BF40-B566-09EBE1705DFF}" srcOrd="0" destOrd="0" parTransId="{330D78DD-9E45-544F-925C-0B8E705DC3D0}" sibTransId="{71425F23-01F3-CC47-A5C4-1B768D1B8D20}"/>
    <dgm:cxn modelId="{1009232D-C4C5-9649-BF45-8503E5762741}" type="presOf" srcId="{F2406D1F-4BDB-4447-A948-EBD50241E8E2}" destId="{7D3D64B1-6AFD-DD45-B5C3-D855D566ED39}" srcOrd="0" destOrd="0" presId="urn:microsoft.com/office/officeart/2005/8/layout/hierarchy1"/>
    <dgm:cxn modelId="{C697A036-F464-694B-A976-AAAED8938B2D}" type="presOf" srcId="{6550EAE1-EE8C-C843-A86E-19BF54BB7174}" destId="{D30C9764-913D-8447-8783-D65813E76903}" srcOrd="0" destOrd="0" presId="urn:microsoft.com/office/officeart/2005/8/layout/hierarchy1"/>
    <dgm:cxn modelId="{11420340-DCF4-3641-864A-1D351F704BE5}" type="presOf" srcId="{75BCC3FB-AABD-FD49-9260-A8F1FFCA22F1}" destId="{0EEB94FB-BBDB-6B43-8E40-3FB37A3F5BE1}" srcOrd="0" destOrd="0" presId="urn:microsoft.com/office/officeart/2005/8/layout/hierarchy1"/>
    <dgm:cxn modelId="{FC45C664-0F03-6643-AD11-74A48967A540}" type="presOf" srcId="{BE72EFC4-F590-754A-9246-78E7639EAEC0}" destId="{87F10738-BABA-3E45-9FDF-A9B3D8402CD9}" srcOrd="0" destOrd="0" presId="urn:microsoft.com/office/officeart/2005/8/layout/hierarchy1"/>
    <dgm:cxn modelId="{8060A067-D1F9-864D-8F4D-8E16AF3F94A5}" type="presOf" srcId="{04807F02-7C76-1849-8E1E-87899445DFB7}" destId="{A2C17B37-2B2A-7F40-8468-E39664E57A45}" srcOrd="0" destOrd="0" presId="urn:microsoft.com/office/officeart/2005/8/layout/hierarchy1"/>
    <dgm:cxn modelId="{B676FF7A-12F1-3B4E-B024-10696036BF0F}" type="presOf" srcId="{8A410F00-A692-0843-B133-268B267B1417}" destId="{816D2718-4D4A-5C47-B38B-4C3C8E6DBCDF}" srcOrd="0" destOrd="0" presId="urn:microsoft.com/office/officeart/2005/8/layout/hierarchy1"/>
    <dgm:cxn modelId="{9A072794-E640-2D4C-B2F1-1D9DBD99EFB8}" srcId="{8A410F00-A692-0843-B133-268B267B1417}" destId="{75BCC3FB-AABD-FD49-9260-A8F1FFCA22F1}" srcOrd="1" destOrd="0" parTransId="{0508FB3B-EBFE-5C4F-BDC8-CBB6E700C4F7}" sibTransId="{DA24D4E1-947B-A94F-8EBE-6F03D5304257}"/>
    <dgm:cxn modelId="{D8741E96-8C56-D542-AC39-263D52B64B50}" srcId="{8A410F00-A692-0843-B133-268B267B1417}" destId="{EF0C3F47-E8C5-BF42-92FA-848AE0FADCB0}" srcOrd="5" destOrd="0" parTransId="{0243E52D-6835-C14C-9591-1B5D99F117EA}" sibTransId="{B50B5AF8-DE3D-644E-9431-341827F920AE}"/>
    <dgm:cxn modelId="{D7FDF3A9-231B-FC40-8DE7-AB299FBF64D6}" type="presOf" srcId="{0243E52D-6835-C14C-9591-1B5D99F117EA}" destId="{A73CEFA8-CAFB-DF48-A87E-6A3B8F5549B5}" srcOrd="0" destOrd="0" presId="urn:microsoft.com/office/officeart/2005/8/layout/hierarchy1"/>
    <dgm:cxn modelId="{0C0145BE-9F84-0B43-A28C-293B3FEBEC57}" type="presOf" srcId="{0D8E818A-A601-8B40-8C92-85746E351808}" destId="{6238E9CB-DDAE-5E41-BB1F-362EABC77446}" srcOrd="0" destOrd="0" presId="urn:microsoft.com/office/officeart/2005/8/layout/hierarchy1"/>
    <dgm:cxn modelId="{CBD9FCCD-569E-D54E-BC37-29AB2773FE9E}" type="presOf" srcId="{B2524AF1-AFD6-0C41-B58E-9E0F077086C1}" destId="{16BD1FE1-DEAE-7E40-93C7-09BAAD18A9CF}" srcOrd="0" destOrd="0" presId="urn:microsoft.com/office/officeart/2005/8/layout/hierarchy1"/>
    <dgm:cxn modelId="{1241E2D0-4D1A-964B-99CB-2F28F6F64D70}" srcId="{BE72EFC4-F590-754A-9246-78E7639EAEC0}" destId="{8A410F00-A692-0843-B133-268B267B1417}" srcOrd="0" destOrd="0" parTransId="{11EBEC6E-8CCA-A643-B3EB-C364B161C252}" sibTransId="{45DC55E7-7D69-1546-B464-E5F129FD90E6}"/>
    <dgm:cxn modelId="{C74521D4-CA91-8341-AB10-EBC809F41C0E}" type="presOf" srcId="{0508FB3B-EBFE-5C4F-BDC8-CBB6E700C4F7}" destId="{7720B7C4-17F6-834F-93FB-EB6CD25B295F}" srcOrd="0" destOrd="0" presId="urn:microsoft.com/office/officeart/2005/8/layout/hierarchy1"/>
    <dgm:cxn modelId="{DABF54DB-131C-A644-904B-FFEEE0E1063C}" type="presOf" srcId="{EF0C3F47-E8C5-BF42-92FA-848AE0FADCB0}" destId="{9A0F290C-52BA-6D4A-9376-6D5DD8A9D223}" srcOrd="0" destOrd="0" presId="urn:microsoft.com/office/officeart/2005/8/layout/hierarchy1"/>
    <dgm:cxn modelId="{1D79D0DC-42D3-C346-8CC1-049019E25CC2}" type="presOf" srcId="{A47D2407-F3A0-7748-8A9A-FAEBC98D9F58}" destId="{B9E80003-7334-EA42-874D-4B35F2E5200C}" srcOrd="0" destOrd="0" presId="urn:microsoft.com/office/officeart/2005/8/layout/hierarchy1"/>
    <dgm:cxn modelId="{68CDC7F8-5A3F-844F-A018-F39679C4B58C}" srcId="{8A410F00-A692-0843-B133-268B267B1417}" destId="{F2406D1F-4BDB-4447-A948-EBD50241E8E2}" srcOrd="3" destOrd="0" parTransId="{0D8E818A-A601-8B40-8C92-85746E351808}" sibTransId="{D666A76C-C844-1547-8CDE-10F8C2EC2051}"/>
    <dgm:cxn modelId="{14E730FC-8437-EE48-9F5B-F80CC0D29E50}" type="presOf" srcId="{1138AC1F-0110-BF40-B566-09EBE1705DFF}" destId="{78A69600-7309-9246-9965-AFCC373DDF52}" srcOrd="0" destOrd="0" presId="urn:microsoft.com/office/officeart/2005/8/layout/hierarchy1"/>
    <dgm:cxn modelId="{8309829C-EB40-B44D-8D0F-3D1CA13FCF5C}" type="presParOf" srcId="{87F10738-BABA-3E45-9FDF-A9B3D8402CD9}" destId="{149EDCA8-3F8B-4A40-8EC1-DC1065D639DD}" srcOrd="0" destOrd="0" presId="urn:microsoft.com/office/officeart/2005/8/layout/hierarchy1"/>
    <dgm:cxn modelId="{8E4FF1F0-AAEA-E54D-BBE3-0FA7F192B73C}" type="presParOf" srcId="{149EDCA8-3F8B-4A40-8EC1-DC1065D639DD}" destId="{DF6FF4CA-952B-584D-8C4B-18EFE3A2CD29}" srcOrd="0" destOrd="0" presId="urn:microsoft.com/office/officeart/2005/8/layout/hierarchy1"/>
    <dgm:cxn modelId="{5DFAC575-E052-9140-9A89-A103CA8B9ECF}" type="presParOf" srcId="{DF6FF4CA-952B-584D-8C4B-18EFE3A2CD29}" destId="{031A9270-C7E7-5A4F-AB49-72F8E2F1B03B}" srcOrd="0" destOrd="0" presId="urn:microsoft.com/office/officeart/2005/8/layout/hierarchy1"/>
    <dgm:cxn modelId="{A7DF3931-EA06-3444-B993-679A364EF9E5}" type="presParOf" srcId="{DF6FF4CA-952B-584D-8C4B-18EFE3A2CD29}" destId="{816D2718-4D4A-5C47-B38B-4C3C8E6DBCDF}" srcOrd="1" destOrd="0" presId="urn:microsoft.com/office/officeart/2005/8/layout/hierarchy1"/>
    <dgm:cxn modelId="{758D20AE-1871-A34A-97A4-361C752AFD72}" type="presParOf" srcId="{149EDCA8-3F8B-4A40-8EC1-DC1065D639DD}" destId="{E25617CA-4F76-E344-8511-84D4046CD7CA}" srcOrd="1" destOrd="0" presId="urn:microsoft.com/office/officeart/2005/8/layout/hierarchy1"/>
    <dgm:cxn modelId="{CC7E144C-9F22-EC4E-96CE-AADCA199F9BA}" type="presParOf" srcId="{E25617CA-4F76-E344-8511-84D4046CD7CA}" destId="{836DAC83-7BD2-E545-95EE-F1DFC0B246E2}" srcOrd="0" destOrd="0" presId="urn:microsoft.com/office/officeart/2005/8/layout/hierarchy1"/>
    <dgm:cxn modelId="{E87E00CF-987B-2345-BE7E-40E462D1C05C}" type="presParOf" srcId="{E25617CA-4F76-E344-8511-84D4046CD7CA}" destId="{E81F0A0A-B90B-FD4D-89CA-EA720ACCD614}" srcOrd="1" destOrd="0" presId="urn:microsoft.com/office/officeart/2005/8/layout/hierarchy1"/>
    <dgm:cxn modelId="{16A9BB15-EB40-2941-8331-A4ACF134C483}" type="presParOf" srcId="{E81F0A0A-B90B-FD4D-89CA-EA720ACCD614}" destId="{22231CE1-80BB-D54E-95C7-B11D36193538}" srcOrd="0" destOrd="0" presId="urn:microsoft.com/office/officeart/2005/8/layout/hierarchy1"/>
    <dgm:cxn modelId="{31C50A36-EB40-C34C-BFAA-34B2BFD55802}" type="presParOf" srcId="{22231CE1-80BB-D54E-95C7-B11D36193538}" destId="{975A1C2E-F9CD-9A42-A2CC-D91FF899F1A3}" srcOrd="0" destOrd="0" presId="urn:microsoft.com/office/officeart/2005/8/layout/hierarchy1"/>
    <dgm:cxn modelId="{2688AEFB-C3D6-CB4A-95C6-32BE94FF8574}" type="presParOf" srcId="{22231CE1-80BB-D54E-95C7-B11D36193538}" destId="{78A69600-7309-9246-9965-AFCC373DDF52}" srcOrd="1" destOrd="0" presId="urn:microsoft.com/office/officeart/2005/8/layout/hierarchy1"/>
    <dgm:cxn modelId="{037DEC0A-8C00-E047-AAEC-B0BF9CB6BF85}" type="presParOf" srcId="{E81F0A0A-B90B-FD4D-89CA-EA720ACCD614}" destId="{7CA9556F-C401-B74B-B727-C74E63B83844}" srcOrd="1" destOrd="0" presId="urn:microsoft.com/office/officeart/2005/8/layout/hierarchy1"/>
    <dgm:cxn modelId="{92DE1196-CC51-6D4B-96E8-F2D0D6E6E4DB}" type="presParOf" srcId="{E25617CA-4F76-E344-8511-84D4046CD7CA}" destId="{7720B7C4-17F6-834F-93FB-EB6CD25B295F}" srcOrd="2" destOrd="0" presId="urn:microsoft.com/office/officeart/2005/8/layout/hierarchy1"/>
    <dgm:cxn modelId="{F0078570-5A40-6846-8047-9C4A2875F1A6}" type="presParOf" srcId="{E25617CA-4F76-E344-8511-84D4046CD7CA}" destId="{8115AEF1-BD11-E141-8006-D574FE4C06F8}" srcOrd="3" destOrd="0" presId="urn:microsoft.com/office/officeart/2005/8/layout/hierarchy1"/>
    <dgm:cxn modelId="{255176B3-A716-0446-BFB0-B74D4C36A2F9}" type="presParOf" srcId="{8115AEF1-BD11-E141-8006-D574FE4C06F8}" destId="{062B1F47-4D4C-C446-8251-E70B71F29D6A}" srcOrd="0" destOrd="0" presId="urn:microsoft.com/office/officeart/2005/8/layout/hierarchy1"/>
    <dgm:cxn modelId="{15B8C6F2-3C20-174A-9B3D-9F458BBB32D5}" type="presParOf" srcId="{062B1F47-4D4C-C446-8251-E70B71F29D6A}" destId="{D496D6B2-8D7A-B540-85B4-9BFA28C44C7E}" srcOrd="0" destOrd="0" presId="urn:microsoft.com/office/officeart/2005/8/layout/hierarchy1"/>
    <dgm:cxn modelId="{F8746194-87AF-2744-A3CE-D48A3C5E27F6}" type="presParOf" srcId="{062B1F47-4D4C-C446-8251-E70B71F29D6A}" destId="{0EEB94FB-BBDB-6B43-8E40-3FB37A3F5BE1}" srcOrd="1" destOrd="0" presId="urn:microsoft.com/office/officeart/2005/8/layout/hierarchy1"/>
    <dgm:cxn modelId="{077221B6-2DAE-C047-A99A-3C3E59787165}" type="presParOf" srcId="{8115AEF1-BD11-E141-8006-D574FE4C06F8}" destId="{F1D99286-D259-A442-9D77-D80DF52E59C7}" srcOrd="1" destOrd="0" presId="urn:microsoft.com/office/officeart/2005/8/layout/hierarchy1"/>
    <dgm:cxn modelId="{8F7F6607-2C0B-4B47-A047-5B8CC457AD1D}" type="presParOf" srcId="{E25617CA-4F76-E344-8511-84D4046CD7CA}" destId="{16BD1FE1-DEAE-7E40-93C7-09BAAD18A9CF}" srcOrd="4" destOrd="0" presId="urn:microsoft.com/office/officeart/2005/8/layout/hierarchy1"/>
    <dgm:cxn modelId="{291EE93C-ED1A-144D-8F8B-DE9387597BF5}" type="presParOf" srcId="{E25617CA-4F76-E344-8511-84D4046CD7CA}" destId="{B6B18832-F1A0-ED47-BEC7-051AE3BFB745}" srcOrd="5" destOrd="0" presId="urn:microsoft.com/office/officeart/2005/8/layout/hierarchy1"/>
    <dgm:cxn modelId="{A7CD496A-C5E5-B145-976F-3835A2B1E05A}" type="presParOf" srcId="{B6B18832-F1A0-ED47-BEC7-051AE3BFB745}" destId="{A5CF9E0F-4D32-5C44-8E1B-9DCC35CC98D7}" srcOrd="0" destOrd="0" presId="urn:microsoft.com/office/officeart/2005/8/layout/hierarchy1"/>
    <dgm:cxn modelId="{3BE0E621-2E3E-C241-BD97-E5ECB02AA15B}" type="presParOf" srcId="{A5CF9E0F-4D32-5C44-8E1B-9DCC35CC98D7}" destId="{A6115145-CB84-3848-9442-B98C44EA2315}" srcOrd="0" destOrd="0" presId="urn:microsoft.com/office/officeart/2005/8/layout/hierarchy1"/>
    <dgm:cxn modelId="{473B3905-2756-784C-A785-FC16D0FF92F3}" type="presParOf" srcId="{A5CF9E0F-4D32-5C44-8E1B-9DCC35CC98D7}" destId="{A2C17B37-2B2A-7F40-8468-E39664E57A45}" srcOrd="1" destOrd="0" presId="urn:microsoft.com/office/officeart/2005/8/layout/hierarchy1"/>
    <dgm:cxn modelId="{B342776C-8CAC-0443-BEB1-A519665D1F44}" type="presParOf" srcId="{B6B18832-F1A0-ED47-BEC7-051AE3BFB745}" destId="{78704A3B-F4DE-5D49-AC8A-B2B42278FDB4}" srcOrd="1" destOrd="0" presId="urn:microsoft.com/office/officeart/2005/8/layout/hierarchy1"/>
    <dgm:cxn modelId="{7ACB8B0F-D4A4-384E-ADB1-442C015629FC}" type="presParOf" srcId="{E25617CA-4F76-E344-8511-84D4046CD7CA}" destId="{6238E9CB-DDAE-5E41-BB1F-362EABC77446}" srcOrd="6" destOrd="0" presId="urn:microsoft.com/office/officeart/2005/8/layout/hierarchy1"/>
    <dgm:cxn modelId="{7F783520-421D-DA4B-B7D6-B68CE09BC02B}" type="presParOf" srcId="{E25617CA-4F76-E344-8511-84D4046CD7CA}" destId="{3B4CCDBE-C790-D342-BB8D-E9795C124817}" srcOrd="7" destOrd="0" presId="urn:microsoft.com/office/officeart/2005/8/layout/hierarchy1"/>
    <dgm:cxn modelId="{D5FB3178-3820-9741-BC8B-5D38575A3D9A}" type="presParOf" srcId="{3B4CCDBE-C790-D342-BB8D-E9795C124817}" destId="{463977C0-B976-2844-8BC2-B65E28604B6E}" srcOrd="0" destOrd="0" presId="urn:microsoft.com/office/officeart/2005/8/layout/hierarchy1"/>
    <dgm:cxn modelId="{653EE7C1-0F42-2E49-B37F-DC7459F394FC}" type="presParOf" srcId="{463977C0-B976-2844-8BC2-B65E28604B6E}" destId="{9C65B3EB-52D1-5F4A-AC0A-8BC0720E84A5}" srcOrd="0" destOrd="0" presId="urn:microsoft.com/office/officeart/2005/8/layout/hierarchy1"/>
    <dgm:cxn modelId="{A394E0EE-9919-CD48-993F-9D0447709FF8}" type="presParOf" srcId="{463977C0-B976-2844-8BC2-B65E28604B6E}" destId="{7D3D64B1-6AFD-DD45-B5C3-D855D566ED39}" srcOrd="1" destOrd="0" presId="urn:microsoft.com/office/officeart/2005/8/layout/hierarchy1"/>
    <dgm:cxn modelId="{1EE82C98-3485-6A4F-80A8-9DDA7895E964}" type="presParOf" srcId="{3B4CCDBE-C790-D342-BB8D-E9795C124817}" destId="{9474F231-065D-6442-8151-657A5C9D095A}" srcOrd="1" destOrd="0" presId="urn:microsoft.com/office/officeart/2005/8/layout/hierarchy1"/>
    <dgm:cxn modelId="{0A54B6E3-DCB6-DE44-932B-B4D754B761F2}" type="presParOf" srcId="{E25617CA-4F76-E344-8511-84D4046CD7CA}" destId="{D30C9764-913D-8447-8783-D65813E76903}" srcOrd="8" destOrd="0" presId="urn:microsoft.com/office/officeart/2005/8/layout/hierarchy1"/>
    <dgm:cxn modelId="{C730FF4D-EADA-E24E-8FC1-42D8D9380081}" type="presParOf" srcId="{E25617CA-4F76-E344-8511-84D4046CD7CA}" destId="{A13D1232-00DF-7A48-B883-D7570D9F1FAE}" srcOrd="9" destOrd="0" presId="urn:microsoft.com/office/officeart/2005/8/layout/hierarchy1"/>
    <dgm:cxn modelId="{E94D0E9E-3FC6-EC47-9D45-E315577816AD}" type="presParOf" srcId="{A13D1232-00DF-7A48-B883-D7570D9F1FAE}" destId="{18F200E5-984C-4647-8BD8-77DC11147B52}" srcOrd="0" destOrd="0" presId="urn:microsoft.com/office/officeart/2005/8/layout/hierarchy1"/>
    <dgm:cxn modelId="{ED91EE6F-623B-A44F-9EC4-2F93075D5514}" type="presParOf" srcId="{18F200E5-984C-4647-8BD8-77DC11147B52}" destId="{FCD2051F-1993-AD46-8386-77D51C5D8B2B}" srcOrd="0" destOrd="0" presId="urn:microsoft.com/office/officeart/2005/8/layout/hierarchy1"/>
    <dgm:cxn modelId="{02F8E3AF-61FE-7C45-AE91-2650D6F05B9F}" type="presParOf" srcId="{18F200E5-984C-4647-8BD8-77DC11147B52}" destId="{B9E80003-7334-EA42-874D-4B35F2E5200C}" srcOrd="1" destOrd="0" presId="urn:microsoft.com/office/officeart/2005/8/layout/hierarchy1"/>
    <dgm:cxn modelId="{2F5BA95A-B440-E949-A2DD-E43655E7935A}" type="presParOf" srcId="{A13D1232-00DF-7A48-B883-D7570D9F1FAE}" destId="{9ECAAAC5-2FDF-FD41-9F31-1B7463323CA2}" srcOrd="1" destOrd="0" presId="urn:microsoft.com/office/officeart/2005/8/layout/hierarchy1"/>
    <dgm:cxn modelId="{12AAF17B-AD6D-C941-B644-FAA621960818}" type="presParOf" srcId="{E25617CA-4F76-E344-8511-84D4046CD7CA}" destId="{A73CEFA8-CAFB-DF48-A87E-6A3B8F5549B5}" srcOrd="10" destOrd="0" presId="urn:microsoft.com/office/officeart/2005/8/layout/hierarchy1"/>
    <dgm:cxn modelId="{B6B7A3FB-97C9-8146-8EA7-80B538564B75}" type="presParOf" srcId="{E25617CA-4F76-E344-8511-84D4046CD7CA}" destId="{8C419A90-F9A7-CA4B-96A3-D870CBD0E432}" srcOrd="11" destOrd="0" presId="urn:microsoft.com/office/officeart/2005/8/layout/hierarchy1"/>
    <dgm:cxn modelId="{A03992C0-B7EE-FA47-A89B-489C49437A65}" type="presParOf" srcId="{8C419A90-F9A7-CA4B-96A3-D870CBD0E432}" destId="{120705EA-E22B-2B4A-9937-7B2D30E08496}" srcOrd="0" destOrd="0" presId="urn:microsoft.com/office/officeart/2005/8/layout/hierarchy1"/>
    <dgm:cxn modelId="{B9B02F88-E052-BF4E-87EF-4FD7D3295135}" type="presParOf" srcId="{120705EA-E22B-2B4A-9937-7B2D30E08496}" destId="{FCE963EB-EC22-8746-BEC2-61B7A0B361F4}" srcOrd="0" destOrd="0" presId="urn:microsoft.com/office/officeart/2005/8/layout/hierarchy1"/>
    <dgm:cxn modelId="{3CA15FAD-7D10-5F46-BBF6-71A86C08B4A5}" type="presParOf" srcId="{120705EA-E22B-2B4A-9937-7B2D30E08496}" destId="{9A0F290C-52BA-6D4A-9376-6D5DD8A9D223}" srcOrd="1" destOrd="0" presId="urn:microsoft.com/office/officeart/2005/8/layout/hierarchy1"/>
    <dgm:cxn modelId="{B0A37245-4E6C-2248-BBBF-4CF0AAC13158}" type="presParOf" srcId="{8C419A90-F9A7-CA4B-96A3-D870CBD0E432}" destId="{2E364E51-76D4-0F47-86EF-D5E65A846CF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719B64-29EE-954E-B66E-D45DEF45A89B}" type="doc">
      <dgm:prSet loTypeId="urn:microsoft.com/office/officeart/2005/8/layout/radial1" loCatId="" qsTypeId="urn:microsoft.com/office/officeart/2005/8/quickstyle/simple1" qsCatId="simple" csTypeId="urn:microsoft.com/office/officeart/2005/8/colors/accent5_1" csCatId="accent5" phldr="1"/>
      <dgm:spPr/>
      <dgm:t>
        <a:bodyPr/>
        <a:lstStyle/>
        <a:p>
          <a:endParaRPr lang="en-US"/>
        </a:p>
      </dgm:t>
    </dgm:pt>
    <dgm:pt modelId="{BA0D5F6C-5FBE-9540-B3A0-D8335D62C0AE}">
      <dgm:prSet phldrT="[Text]"/>
      <dgm:spPr>
        <a:solidFill>
          <a:schemeClr val="bg1">
            <a:lumMod val="85000"/>
          </a:schemeClr>
        </a:solidFill>
        <a:ln>
          <a:solidFill>
            <a:schemeClr val="tx1">
              <a:lumMod val="50000"/>
              <a:lumOff val="50000"/>
            </a:schemeClr>
          </a:solidFill>
        </a:ln>
      </dgm:spPr>
      <dgm:t>
        <a:bodyPr/>
        <a:lstStyle/>
        <a:p>
          <a:r>
            <a:rPr lang="en-US" dirty="0"/>
            <a:t>Business Rules</a:t>
          </a:r>
        </a:p>
      </dgm:t>
    </dgm:pt>
    <dgm:pt modelId="{22DCE0D7-E0A7-C249-8A43-FBBC25697A73}" type="parTrans" cxnId="{3ED6E126-7E2F-C94D-988E-90D59959B3AC}">
      <dgm:prSet/>
      <dgm:spPr/>
      <dgm:t>
        <a:bodyPr/>
        <a:lstStyle/>
        <a:p>
          <a:endParaRPr lang="en-US"/>
        </a:p>
      </dgm:t>
    </dgm:pt>
    <dgm:pt modelId="{42A18A8E-5817-3946-BEBC-78092D8B0163}" type="sibTrans" cxnId="{3ED6E126-7E2F-C94D-988E-90D59959B3AC}">
      <dgm:prSet/>
      <dgm:spPr/>
      <dgm:t>
        <a:bodyPr/>
        <a:lstStyle/>
        <a:p>
          <a:endParaRPr lang="en-US"/>
        </a:p>
      </dgm:t>
    </dgm:pt>
    <dgm:pt modelId="{276B2C66-9ECA-A04A-B157-218D09B2203F}">
      <dgm:prSet phldrT="[Text]" custT="1"/>
      <dgm:spPr/>
      <dgm:t>
        <a:bodyPr/>
        <a:lstStyle/>
        <a:p>
          <a:r>
            <a:rPr lang="en-US" sz="1600" dirty="0"/>
            <a:t>Policies</a:t>
          </a:r>
        </a:p>
      </dgm:t>
    </dgm:pt>
    <dgm:pt modelId="{110C9A78-203B-464E-B4C1-AAAE865AD673}" type="parTrans" cxnId="{13410B38-B592-8549-98ED-547CF2F84222}">
      <dgm:prSet/>
      <dgm:spPr>
        <a:ln>
          <a:headEnd type="triangle"/>
        </a:ln>
      </dgm:spPr>
      <dgm:t>
        <a:bodyPr/>
        <a:lstStyle/>
        <a:p>
          <a:endParaRPr lang="en-US"/>
        </a:p>
      </dgm:t>
    </dgm:pt>
    <dgm:pt modelId="{3E40DD75-9A74-CA4D-9CC1-AAA8B52D3E9D}" type="sibTrans" cxnId="{13410B38-B592-8549-98ED-547CF2F84222}">
      <dgm:prSet/>
      <dgm:spPr/>
      <dgm:t>
        <a:bodyPr/>
        <a:lstStyle/>
        <a:p>
          <a:endParaRPr lang="en-US"/>
        </a:p>
      </dgm:t>
    </dgm:pt>
    <dgm:pt modelId="{89CD8249-1061-7145-B796-EEF21AC776BE}">
      <dgm:prSet phldrT="[Text]" custT="1"/>
      <dgm:spPr/>
      <dgm:t>
        <a:bodyPr/>
        <a:lstStyle/>
        <a:p>
          <a:r>
            <a:rPr lang="en-US" sz="1600" dirty="0"/>
            <a:t>Data models</a:t>
          </a:r>
        </a:p>
      </dgm:t>
    </dgm:pt>
    <dgm:pt modelId="{4A0E6F68-D198-0A4E-AE34-7CDF2D263CC0}" type="parTrans" cxnId="{580A7473-4DFC-FA4A-B2A4-B4CF01F963E0}">
      <dgm:prSet/>
      <dgm:spPr>
        <a:ln>
          <a:headEnd type="triangle"/>
        </a:ln>
      </dgm:spPr>
      <dgm:t>
        <a:bodyPr/>
        <a:lstStyle/>
        <a:p>
          <a:endParaRPr lang="en-US"/>
        </a:p>
      </dgm:t>
    </dgm:pt>
    <dgm:pt modelId="{F8D41E32-9C71-684F-A9D6-D0CFA287444F}" type="sibTrans" cxnId="{580A7473-4DFC-FA4A-B2A4-B4CF01F963E0}">
      <dgm:prSet/>
      <dgm:spPr/>
      <dgm:t>
        <a:bodyPr/>
        <a:lstStyle/>
        <a:p>
          <a:endParaRPr lang="en-US"/>
        </a:p>
      </dgm:t>
    </dgm:pt>
    <dgm:pt modelId="{928A0EB3-F667-AB40-97CE-45834E387C5A}">
      <dgm:prSet phldrT="[Text]" custT="1"/>
      <dgm:spPr/>
      <dgm:t>
        <a:bodyPr/>
        <a:lstStyle/>
        <a:p>
          <a:r>
            <a:rPr lang="en-US" sz="1600" dirty="0"/>
            <a:t>User decisions</a:t>
          </a:r>
        </a:p>
      </dgm:t>
    </dgm:pt>
    <dgm:pt modelId="{0AFB9FB0-80B1-2E46-9162-D0A7031ACB71}" type="parTrans" cxnId="{8CFAC8FE-AD2E-5E4F-BE1F-DBB086C79269}">
      <dgm:prSet/>
      <dgm:spPr>
        <a:ln>
          <a:headEnd type="triangle"/>
        </a:ln>
      </dgm:spPr>
      <dgm:t>
        <a:bodyPr/>
        <a:lstStyle/>
        <a:p>
          <a:endParaRPr lang="en-US"/>
        </a:p>
      </dgm:t>
    </dgm:pt>
    <dgm:pt modelId="{F128AA23-552E-7947-AB9C-B9C3F04D4ABA}" type="sibTrans" cxnId="{8CFAC8FE-AD2E-5E4F-BE1F-DBB086C79269}">
      <dgm:prSet/>
      <dgm:spPr/>
      <dgm:t>
        <a:bodyPr/>
        <a:lstStyle/>
        <a:p>
          <a:endParaRPr lang="en-US"/>
        </a:p>
      </dgm:t>
    </dgm:pt>
    <dgm:pt modelId="{7B895638-A9FF-9140-A4BF-812ED880904C}">
      <dgm:prSet phldrT="[Text]" custT="1"/>
      <dgm:spPr/>
      <dgm:t>
        <a:bodyPr/>
        <a:lstStyle/>
        <a:p>
          <a:r>
            <a:rPr lang="en-US" sz="1600" dirty="0"/>
            <a:t>Events</a:t>
          </a:r>
        </a:p>
      </dgm:t>
    </dgm:pt>
    <dgm:pt modelId="{32CF39E4-E46E-2941-B209-2AF6B18C9863}" type="parTrans" cxnId="{132DFB6A-B485-3646-96AA-E33D2554C22B}">
      <dgm:prSet/>
      <dgm:spPr>
        <a:ln>
          <a:headEnd type="triangle"/>
        </a:ln>
      </dgm:spPr>
      <dgm:t>
        <a:bodyPr/>
        <a:lstStyle/>
        <a:p>
          <a:endParaRPr lang="en-US"/>
        </a:p>
      </dgm:t>
    </dgm:pt>
    <dgm:pt modelId="{499A2519-001C-6748-9D14-A57E8153FDFC}" type="sibTrans" cxnId="{132DFB6A-B485-3646-96AA-E33D2554C22B}">
      <dgm:prSet/>
      <dgm:spPr/>
      <dgm:t>
        <a:bodyPr/>
        <a:lstStyle/>
        <a:p>
          <a:endParaRPr lang="en-US"/>
        </a:p>
      </dgm:t>
    </dgm:pt>
    <dgm:pt modelId="{86C248E0-9169-D04C-AF10-48A2E0F86CA0}">
      <dgm:prSet phldrT="[Text]" custT="1"/>
      <dgm:spPr/>
      <dgm:t>
        <a:bodyPr/>
        <a:lstStyle/>
        <a:p>
          <a:r>
            <a:rPr lang="en-US" sz="1600" dirty="0"/>
            <a:t>System decisions</a:t>
          </a:r>
        </a:p>
      </dgm:t>
    </dgm:pt>
    <dgm:pt modelId="{676D3E59-81F2-2C4D-9EB8-DC7E97B4B099}" type="parTrans" cxnId="{1EA88084-D307-D24A-A080-080F33302CB9}">
      <dgm:prSet/>
      <dgm:spPr>
        <a:ln>
          <a:headEnd type="triangle"/>
        </a:ln>
      </dgm:spPr>
      <dgm:t>
        <a:bodyPr/>
        <a:lstStyle/>
        <a:p>
          <a:endParaRPr lang="en-US"/>
        </a:p>
      </dgm:t>
    </dgm:pt>
    <dgm:pt modelId="{941C88D0-D367-D446-89A1-6EFAA3B864B6}" type="sibTrans" cxnId="{1EA88084-D307-D24A-A080-080F33302CB9}">
      <dgm:prSet/>
      <dgm:spPr/>
      <dgm:t>
        <a:bodyPr/>
        <a:lstStyle/>
        <a:p>
          <a:endParaRPr lang="en-US"/>
        </a:p>
      </dgm:t>
    </dgm:pt>
    <dgm:pt modelId="{76715926-2DA2-0D40-862F-F267BADB833E}">
      <dgm:prSet phldrT="[Text]" custT="1"/>
      <dgm:spPr/>
      <dgm:t>
        <a:bodyPr/>
        <a:lstStyle/>
        <a:p>
          <a:r>
            <a:rPr lang="en-US" sz="1600" dirty="0"/>
            <a:t>Object life cycles</a:t>
          </a:r>
        </a:p>
      </dgm:t>
    </dgm:pt>
    <dgm:pt modelId="{D9C9AF99-C35B-2D48-A3F1-534FF9EE7EE0}" type="parTrans" cxnId="{7ABBDA63-3768-3C45-88D8-7174CF4240E5}">
      <dgm:prSet/>
      <dgm:spPr>
        <a:ln>
          <a:headEnd type="triangle"/>
        </a:ln>
      </dgm:spPr>
      <dgm:t>
        <a:bodyPr/>
        <a:lstStyle/>
        <a:p>
          <a:endParaRPr lang="en-US"/>
        </a:p>
      </dgm:t>
    </dgm:pt>
    <dgm:pt modelId="{0AE063AA-390E-934E-95D2-59A9555FCBEF}" type="sibTrans" cxnId="{7ABBDA63-3768-3C45-88D8-7174CF4240E5}">
      <dgm:prSet/>
      <dgm:spPr/>
      <dgm:t>
        <a:bodyPr/>
        <a:lstStyle/>
        <a:p>
          <a:endParaRPr lang="en-US"/>
        </a:p>
      </dgm:t>
    </dgm:pt>
    <dgm:pt modelId="{F561FC31-420A-324F-925B-67C7A9D01FF4}">
      <dgm:prSet phldrT="[Text]" custT="1"/>
      <dgm:spPr/>
      <dgm:t>
        <a:bodyPr/>
        <a:lstStyle/>
        <a:p>
          <a:r>
            <a:rPr lang="en-US" sz="1200" dirty="0"/>
            <a:t>Computations</a:t>
          </a:r>
        </a:p>
      </dgm:t>
    </dgm:pt>
    <dgm:pt modelId="{54885F2E-0E72-6C40-9B51-B2D2B509D398}" type="parTrans" cxnId="{F70D5A00-E7DD-6E4E-9B06-3C2DEBF3C0D8}">
      <dgm:prSet/>
      <dgm:spPr>
        <a:ln>
          <a:headEnd type="triangle"/>
        </a:ln>
      </dgm:spPr>
      <dgm:t>
        <a:bodyPr/>
        <a:lstStyle/>
        <a:p>
          <a:endParaRPr lang="en-US"/>
        </a:p>
      </dgm:t>
    </dgm:pt>
    <dgm:pt modelId="{F0A62CE9-7619-0E45-A4A2-13F053269645}" type="sibTrans" cxnId="{F70D5A00-E7DD-6E4E-9B06-3C2DEBF3C0D8}">
      <dgm:prSet/>
      <dgm:spPr/>
      <dgm:t>
        <a:bodyPr/>
        <a:lstStyle/>
        <a:p>
          <a:endParaRPr lang="en-US"/>
        </a:p>
      </dgm:t>
    </dgm:pt>
    <dgm:pt modelId="{6B7C0566-EE64-8449-92EF-E47FE14441A4}">
      <dgm:prSet phldrT="[Text]" custT="1"/>
      <dgm:spPr/>
      <dgm:t>
        <a:bodyPr/>
        <a:lstStyle/>
        <a:p>
          <a:r>
            <a:rPr lang="en-US" sz="1400" dirty="0"/>
            <a:t>Regulations</a:t>
          </a:r>
        </a:p>
      </dgm:t>
    </dgm:pt>
    <dgm:pt modelId="{F4392137-FF31-C34E-B4BC-587C88981343}" type="parTrans" cxnId="{E17D3A2C-072A-1F43-9838-E0FB253B9C07}">
      <dgm:prSet/>
      <dgm:spPr>
        <a:ln>
          <a:headEnd type="triangle"/>
        </a:ln>
      </dgm:spPr>
      <dgm:t>
        <a:bodyPr/>
        <a:lstStyle/>
        <a:p>
          <a:endParaRPr lang="en-US"/>
        </a:p>
      </dgm:t>
    </dgm:pt>
    <dgm:pt modelId="{5F0916D1-E5FD-8448-BB11-B804FA3F4C6C}" type="sibTrans" cxnId="{E17D3A2C-072A-1F43-9838-E0FB253B9C07}">
      <dgm:prSet/>
      <dgm:spPr/>
      <dgm:t>
        <a:bodyPr/>
        <a:lstStyle/>
        <a:p>
          <a:endParaRPr lang="en-US"/>
        </a:p>
      </dgm:t>
    </dgm:pt>
    <dgm:pt modelId="{5D62D12E-A6AA-294D-8CFC-1401881DEF05}" type="pres">
      <dgm:prSet presAssocID="{74719B64-29EE-954E-B66E-D45DEF45A89B}" presName="cycle" presStyleCnt="0">
        <dgm:presLayoutVars>
          <dgm:chMax val="1"/>
          <dgm:dir/>
          <dgm:animLvl val="ctr"/>
          <dgm:resizeHandles val="exact"/>
        </dgm:presLayoutVars>
      </dgm:prSet>
      <dgm:spPr/>
    </dgm:pt>
    <dgm:pt modelId="{61196DBB-7EF0-BE41-ADDE-68A664366461}" type="pres">
      <dgm:prSet presAssocID="{BA0D5F6C-5FBE-9540-B3A0-D8335D62C0AE}" presName="centerShape" presStyleLbl="node0" presStyleIdx="0" presStyleCnt="1"/>
      <dgm:spPr/>
    </dgm:pt>
    <dgm:pt modelId="{59FBD85F-6B08-6643-AB68-26709E8B5437}" type="pres">
      <dgm:prSet presAssocID="{110C9A78-203B-464E-B4C1-AAAE865AD673}" presName="Name9" presStyleLbl="parChTrans1D2" presStyleIdx="0" presStyleCnt="8"/>
      <dgm:spPr/>
    </dgm:pt>
    <dgm:pt modelId="{1BE2F509-EB5F-824A-A281-0D849CB6F45C}" type="pres">
      <dgm:prSet presAssocID="{110C9A78-203B-464E-B4C1-AAAE865AD673}" presName="connTx" presStyleLbl="parChTrans1D2" presStyleIdx="0" presStyleCnt="8"/>
      <dgm:spPr/>
    </dgm:pt>
    <dgm:pt modelId="{F0392B6E-AC73-F045-BF95-41BC74CA66E8}" type="pres">
      <dgm:prSet presAssocID="{276B2C66-9ECA-A04A-B157-218D09B2203F}" presName="node" presStyleLbl="node1" presStyleIdx="0" presStyleCnt="8">
        <dgm:presLayoutVars>
          <dgm:bulletEnabled val="1"/>
        </dgm:presLayoutVars>
      </dgm:prSet>
      <dgm:spPr/>
    </dgm:pt>
    <dgm:pt modelId="{A7C9195E-9517-B144-A317-032770B3E90E}" type="pres">
      <dgm:prSet presAssocID="{4A0E6F68-D198-0A4E-AE34-7CDF2D263CC0}" presName="Name9" presStyleLbl="parChTrans1D2" presStyleIdx="1" presStyleCnt="8"/>
      <dgm:spPr/>
    </dgm:pt>
    <dgm:pt modelId="{64D718B1-A7F3-F544-9C38-E279C346458D}" type="pres">
      <dgm:prSet presAssocID="{4A0E6F68-D198-0A4E-AE34-7CDF2D263CC0}" presName="connTx" presStyleLbl="parChTrans1D2" presStyleIdx="1" presStyleCnt="8"/>
      <dgm:spPr/>
    </dgm:pt>
    <dgm:pt modelId="{02FF57E3-C652-9142-A836-BFCB6CCC095E}" type="pres">
      <dgm:prSet presAssocID="{89CD8249-1061-7145-B796-EEF21AC776BE}" presName="node" presStyleLbl="node1" presStyleIdx="1" presStyleCnt="8">
        <dgm:presLayoutVars>
          <dgm:bulletEnabled val="1"/>
        </dgm:presLayoutVars>
      </dgm:prSet>
      <dgm:spPr/>
    </dgm:pt>
    <dgm:pt modelId="{6A36CB5D-187C-AA44-B34A-17BCCEA30BC2}" type="pres">
      <dgm:prSet presAssocID="{0AFB9FB0-80B1-2E46-9162-D0A7031ACB71}" presName="Name9" presStyleLbl="parChTrans1D2" presStyleIdx="2" presStyleCnt="8"/>
      <dgm:spPr/>
    </dgm:pt>
    <dgm:pt modelId="{56EAF766-E815-E847-AF7D-5EE0183B6D75}" type="pres">
      <dgm:prSet presAssocID="{0AFB9FB0-80B1-2E46-9162-D0A7031ACB71}" presName="connTx" presStyleLbl="parChTrans1D2" presStyleIdx="2" presStyleCnt="8"/>
      <dgm:spPr/>
    </dgm:pt>
    <dgm:pt modelId="{2F07A5C0-EB8D-5A4E-B979-4B9693880A33}" type="pres">
      <dgm:prSet presAssocID="{928A0EB3-F667-AB40-97CE-45834E387C5A}" presName="node" presStyleLbl="node1" presStyleIdx="2" presStyleCnt="8" custRadScaleRad="115494" custRadScaleInc="-1708">
        <dgm:presLayoutVars>
          <dgm:bulletEnabled val="1"/>
        </dgm:presLayoutVars>
      </dgm:prSet>
      <dgm:spPr/>
    </dgm:pt>
    <dgm:pt modelId="{BBAD8185-5BFE-C84E-A36E-5DEB4272007E}" type="pres">
      <dgm:prSet presAssocID="{32CF39E4-E46E-2941-B209-2AF6B18C9863}" presName="Name9" presStyleLbl="parChTrans1D2" presStyleIdx="3" presStyleCnt="8"/>
      <dgm:spPr/>
    </dgm:pt>
    <dgm:pt modelId="{5E68857C-AA5D-A547-BC51-59EDCF6C2EE9}" type="pres">
      <dgm:prSet presAssocID="{32CF39E4-E46E-2941-B209-2AF6B18C9863}" presName="connTx" presStyleLbl="parChTrans1D2" presStyleIdx="3" presStyleCnt="8"/>
      <dgm:spPr/>
    </dgm:pt>
    <dgm:pt modelId="{ADCA2CBA-F797-AF41-AF4E-1361C62F3479}" type="pres">
      <dgm:prSet presAssocID="{7B895638-A9FF-9140-A4BF-812ED880904C}" presName="node" presStyleLbl="node1" presStyleIdx="3" presStyleCnt="8">
        <dgm:presLayoutVars>
          <dgm:bulletEnabled val="1"/>
        </dgm:presLayoutVars>
      </dgm:prSet>
      <dgm:spPr/>
    </dgm:pt>
    <dgm:pt modelId="{79B723F6-7A44-564C-B194-229CCF9CF339}" type="pres">
      <dgm:prSet presAssocID="{676D3E59-81F2-2C4D-9EB8-DC7E97B4B099}" presName="Name9" presStyleLbl="parChTrans1D2" presStyleIdx="4" presStyleCnt="8"/>
      <dgm:spPr/>
    </dgm:pt>
    <dgm:pt modelId="{916E54D3-128E-B349-8B84-2230CC5AEF2E}" type="pres">
      <dgm:prSet presAssocID="{676D3E59-81F2-2C4D-9EB8-DC7E97B4B099}" presName="connTx" presStyleLbl="parChTrans1D2" presStyleIdx="4" presStyleCnt="8"/>
      <dgm:spPr/>
    </dgm:pt>
    <dgm:pt modelId="{6A3B7D60-BFBE-F94D-B46E-75774F3371D4}" type="pres">
      <dgm:prSet presAssocID="{86C248E0-9169-D04C-AF10-48A2E0F86CA0}" presName="node" presStyleLbl="node1" presStyleIdx="4" presStyleCnt="8">
        <dgm:presLayoutVars>
          <dgm:bulletEnabled val="1"/>
        </dgm:presLayoutVars>
      </dgm:prSet>
      <dgm:spPr/>
    </dgm:pt>
    <dgm:pt modelId="{A143AA58-398F-D844-8BF7-B1157FF491FB}" type="pres">
      <dgm:prSet presAssocID="{D9C9AF99-C35B-2D48-A3F1-534FF9EE7EE0}" presName="Name9" presStyleLbl="parChTrans1D2" presStyleIdx="5" presStyleCnt="8"/>
      <dgm:spPr/>
    </dgm:pt>
    <dgm:pt modelId="{BC3737EF-2569-4E49-AFC7-B55221BC297A}" type="pres">
      <dgm:prSet presAssocID="{D9C9AF99-C35B-2D48-A3F1-534FF9EE7EE0}" presName="connTx" presStyleLbl="parChTrans1D2" presStyleIdx="5" presStyleCnt="8"/>
      <dgm:spPr/>
    </dgm:pt>
    <dgm:pt modelId="{F2CD8BF4-0CA4-F44B-A419-ECC4E0F7C906}" type="pres">
      <dgm:prSet presAssocID="{76715926-2DA2-0D40-862F-F267BADB833E}" presName="node" presStyleLbl="node1" presStyleIdx="5" presStyleCnt="8">
        <dgm:presLayoutVars>
          <dgm:bulletEnabled val="1"/>
        </dgm:presLayoutVars>
      </dgm:prSet>
      <dgm:spPr/>
    </dgm:pt>
    <dgm:pt modelId="{F8BD2FE6-34D3-F446-85F2-1C96A83CE27C}" type="pres">
      <dgm:prSet presAssocID="{54885F2E-0E72-6C40-9B51-B2D2B509D398}" presName="Name9" presStyleLbl="parChTrans1D2" presStyleIdx="6" presStyleCnt="8"/>
      <dgm:spPr/>
    </dgm:pt>
    <dgm:pt modelId="{59951E78-510D-AC41-B346-5104CF4F2454}" type="pres">
      <dgm:prSet presAssocID="{54885F2E-0E72-6C40-9B51-B2D2B509D398}" presName="connTx" presStyleLbl="parChTrans1D2" presStyleIdx="6" presStyleCnt="8"/>
      <dgm:spPr/>
    </dgm:pt>
    <dgm:pt modelId="{A25D7A00-4581-3F47-8679-630CEF0BAF3B}" type="pres">
      <dgm:prSet presAssocID="{F561FC31-420A-324F-925B-67C7A9D01FF4}" presName="node" presStyleLbl="node1" presStyleIdx="6" presStyleCnt="8" custRadScaleRad="115492" custRadScaleInc="0">
        <dgm:presLayoutVars>
          <dgm:bulletEnabled val="1"/>
        </dgm:presLayoutVars>
      </dgm:prSet>
      <dgm:spPr/>
    </dgm:pt>
    <dgm:pt modelId="{FF82BB07-AC46-4944-8A6D-235E432F1B87}" type="pres">
      <dgm:prSet presAssocID="{F4392137-FF31-C34E-B4BC-587C88981343}" presName="Name9" presStyleLbl="parChTrans1D2" presStyleIdx="7" presStyleCnt="8"/>
      <dgm:spPr/>
    </dgm:pt>
    <dgm:pt modelId="{94E38B2B-CBBF-254B-A068-94BA1E4C39E8}" type="pres">
      <dgm:prSet presAssocID="{F4392137-FF31-C34E-B4BC-587C88981343}" presName="connTx" presStyleLbl="parChTrans1D2" presStyleIdx="7" presStyleCnt="8"/>
      <dgm:spPr/>
    </dgm:pt>
    <dgm:pt modelId="{EF72D73B-8F0A-5247-9472-A49B10F4158F}" type="pres">
      <dgm:prSet presAssocID="{6B7C0566-EE64-8449-92EF-E47FE14441A4}" presName="node" presStyleLbl="node1" presStyleIdx="7" presStyleCnt="8">
        <dgm:presLayoutVars>
          <dgm:bulletEnabled val="1"/>
        </dgm:presLayoutVars>
      </dgm:prSet>
      <dgm:spPr/>
    </dgm:pt>
  </dgm:ptLst>
  <dgm:cxnLst>
    <dgm:cxn modelId="{F70D5A00-E7DD-6E4E-9B06-3C2DEBF3C0D8}" srcId="{BA0D5F6C-5FBE-9540-B3A0-D8335D62C0AE}" destId="{F561FC31-420A-324F-925B-67C7A9D01FF4}" srcOrd="6" destOrd="0" parTransId="{54885F2E-0E72-6C40-9B51-B2D2B509D398}" sibTransId="{F0A62CE9-7619-0E45-A4A2-13F053269645}"/>
    <dgm:cxn modelId="{0DE95913-F00D-0146-AB1F-C21181427971}" type="presOf" srcId="{D9C9AF99-C35B-2D48-A3F1-534FF9EE7EE0}" destId="{BC3737EF-2569-4E49-AFC7-B55221BC297A}" srcOrd="1" destOrd="0" presId="urn:microsoft.com/office/officeart/2005/8/layout/radial1"/>
    <dgm:cxn modelId="{960C181A-EBE1-2540-AF5B-6AB822EF4A11}" type="presOf" srcId="{54885F2E-0E72-6C40-9B51-B2D2B509D398}" destId="{F8BD2FE6-34D3-F446-85F2-1C96A83CE27C}" srcOrd="0" destOrd="0" presId="urn:microsoft.com/office/officeart/2005/8/layout/radial1"/>
    <dgm:cxn modelId="{3ED6E126-7E2F-C94D-988E-90D59959B3AC}" srcId="{74719B64-29EE-954E-B66E-D45DEF45A89B}" destId="{BA0D5F6C-5FBE-9540-B3A0-D8335D62C0AE}" srcOrd="0" destOrd="0" parTransId="{22DCE0D7-E0A7-C249-8A43-FBBC25697A73}" sibTransId="{42A18A8E-5817-3946-BEBC-78092D8B0163}"/>
    <dgm:cxn modelId="{B4D10929-0A7E-2A41-BE4C-A3B58905A710}" type="presOf" srcId="{32CF39E4-E46E-2941-B209-2AF6B18C9863}" destId="{5E68857C-AA5D-A547-BC51-59EDCF6C2EE9}" srcOrd="1" destOrd="0" presId="urn:microsoft.com/office/officeart/2005/8/layout/radial1"/>
    <dgm:cxn modelId="{E17D3A2C-072A-1F43-9838-E0FB253B9C07}" srcId="{BA0D5F6C-5FBE-9540-B3A0-D8335D62C0AE}" destId="{6B7C0566-EE64-8449-92EF-E47FE14441A4}" srcOrd="7" destOrd="0" parTransId="{F4392137-FF31-C34E-B4BC-587C88981343}" sibTransId="{5F0916D1-E5FD-8448-BB11-B804FA3F4C6C}"/>
    <dgm:cxn modelId="{13410B38-B592-8549-98ED-547CF2F84222}" srcId="{BA0D5F6C-5FBE-9540-B3A0-D8335D62C0AE}" destId="{276B2C66-9ECA-A04A-B157-218D09B2203F}" srcOrd="0" destOrd="0" parTransId="{110C9A78-203B-464E-B4C1-AAAE865AD673}" sibTransId="{3E40DD75-9A74-CA4D-9CC1-AAA8B52D3E9D}"/>
    <dgm:cxn modelId="{BF713D3A-32C2-714E-AFE6-F8524631E1BB}" type="presOf" srcId="{4A0E6F68-D198-0A4E-AE34-7CDF2D263CC0}" destId="{A7C9195E-9517-B144-A317-032770B3E90E}" srcOrd="0" destOrd="0" presId="urn:microsoft.com/office/officeart/2005/8/layout/radial1"/>
    <dgm:cxn modelId="{30CE473C-3C76-3F4C-B428-82E9699A1FB1}" type="presOf" srcId="{276B2C66-9ECA-A04A-B157-218D09B2203F}" destId="{F0392B6E-AC73-F045-BF95-41BC74CA66E8}" srcOrd="0" destOrd="0" presId="urn:microsoft.com/office/officeart/2005/8/layout/radial1"/>
    <dgm:cxn modelId="{FB2FCF44-438B-CF43-89CA-ACCEA9D3963D}" type="presOf" srcId="{F561FC31-420A-324F-925B-67C7A9D01FF4}" destId="{A25D7A00-4581-3F47-8679-630CEF0BAF3B}" srcOrd="0" destOrd="0" presId="urn:microsoft.com/office/officeart/2005/8/layout/radial1"/>
    <dgm:cxn modelId="{5CAB255B-A4D2-1A45-BF40-1408E1843A4C}" type="presOf" srcId="{32CF39E4-E46E-2941-B209-2AF6B18C9863}" destId="{BBAD8185-5BFE-C84E-A36E-5DEB4272007E}" srcOrd="0" destOrd="0" presId="urn:microsoft.com/office/officeart/2005/8/layout/radial1"/>
    <dgm:cxn modelId="{F26F4A5E-D386-D54A-A8AE-3367C23CD4F2}" type="presOf" srcId="{0AFB9FB0-80B1-2E46-9162-D0A7031ACB71}" destId="{56EAF766-E815-E847-AF7D-5EE0183B6D75}" srcOrd="1" destOrd="0" presId="urn:microsoft.com/office/officeart/2005/8/layout/radial1"/>
    <dgm:cxn modelId="{7ABBDA63-3768-3C45-88D8-7174CF4240E5}" srcId="{BA0D5F6C-5FBE-9540-B3A0-D8335D62C0AE}" destId="{76715926-2DA2-0D40-862F-F267BADB833E}" srcOrd="5" destOrd="0" parTransId="{D9C9AF99-C35B-2D48-A3F1-534FF9EE7EE0}" sibTransId="{0AE063AA-390E-934E-95D2-59A9555FCBEF}"/>
    <dgm:cxn modelId="{132DFB6A-B485-3646-96AA-E33D2554C22B}" srcId="{BA0D5F6C-5FBE-9540-B3A0-D8335D62C0AE}" destId="{7B895638-A9FF-9140-A4BF-812ED880904C}" srcOrd="3" destOrd="0" parTransId="{32CF39E4-E46E-2941-B209-2AF6B18C9863}" sibTransId="{499A2519-001C-6748-9D14-A57E8153FDFC}"/>
    <dgm:cxn modelId="{F713CA6D-CD8D-4E4B-8580-57CC500818E1}" type="presOf" srcId="{76715926-2DA2-0D40-862F-F267BADB833E}" destId="{F2CD8BF4-0CA4-F44B-A419-ECC4E0F7C906}" srcOrd="0" destOrd="0" presId="urn:microsoft.com/office/officeart/2005/8/layout/radial1"/>
    <dgm:cxn modelId="{580A7473-4DFC-FA4A-B2A4-B4CF01F963E0}" srcId="{BA0D5F6C-5FBE-9540-B3A0-D8335D62C0AE}" destId="{89CD8249-1061-7145-B796-EEF21AC776BE}" srcOrd="1" destOrd="0" parTransId="{4A0E6F68-D198-0A4E-AE34-7CDF2D263CC0}" sibTransId="{F8D41E32-9C71-684F-A9D6-D0CFA287444F}"/>
    <dgm:cxn modelId="{7764BF82-E035-D24C-AFE4-6DA4F3513BA9}" type="presOf" srcId="{F4392137-FF31-C34E-B4BC-587C88981343}" destId="{94E38B2B-CBBF-254B-A068-94BA1E4C39E8}" srcOrd="1" destOrd="0" presId="urn:microsoft.com/office/officeart/2005/8/layout/radial1"/>
    <dgm:cxn modelId="{47CBFC83-082A-8943-BB5F-DD427130648F}" type="presOf" srcId="{74719B64-29EE-954E-B66E-D45DEF45A89B}" destId="{5D62D12E-A6AA-294D-8CFC-1401881DEF05}" srcOrd="0" destOrd="0" presId="urn:microsoft.com/office/officeart/2005/8/layout/radial1"/>
    <dgm:cxn modelId="{1EA88084-D307-D24A-A080-080F33302CB9}" srcId="{BA0D5F6C-5FBE-9540-B3A0-D8335D62C0AE}" destId="{86C248E0-9169-D04C-AF10-48A2E0F86CA0}" srcOrd="4" destOrd="0" parTransId="{676D3E59-81F2-2C4D-9EB8-DC7E97B4B099}" sibTransId="{941C88D0-D367-D446-89A1-6EFAA3B864B6}"/>
    <dgm:cxn modelId="{9A69A886-6444-584A-A97D-E17D291DA0FF}" type="presOf" srcId="{F4392137-FF31-C34E-B4BC-587C88981343}" destId="{FF82BB07-AC46-4944-8A6D-235E432F1B87}" srcOrd="0" destOrd="0" presId="urn:microsoft.com/office/officeart/2005/8/layout/radial1"/>
    <dgm:cxn modelId="{304CE78B-4782-7E45-AF81-CD257B6E8B63}" type="presOf" srcId="{7B895638-A9FF-9140-A4BF-812ED880904C}" destId="{ADCA2CBA-F797-AF41-AF4E-1361C62F3479}" srcOrd="0" destOrd="0" presId="urn:microsoft.com/office/officeart/2005/8/layout/radial1"/>
    <dgm:cxn modelId="{667AFC9C-6A30-C241-9437-48410E56253B}" type="presOf" srcId="{54885F2E-0E72-6C40-9B51-B2D2B509D398}" destId="{59951E78-510D-AC41-B346-5104CF4F2454}" srcOrd="1" destOrd="0" presId="urn:microsoft.com/office/officeart/2005/8/layout/radial1"/>
    <dgm:cxn modelId="{7CD904A2-08EC-7042-BC44-6CABC71FD33F}" type="presOf" srcId="{BA0D5F6C-5FBE-9540-B3A0-D8335D62C0AE}" destId="{61196DBB-7EF0-BE41-ADDE-68A664366461}" srcOrd="0" destOrd="0" presId="urn:microsoft.com/office/officeart/2005/8/layout/radial1"/>
    <dgm:cxn modelId="{2C3BC8A2-119B-1147-B88F-351879B4E4C4}" type="presOf" srcId="{676D3E59-81F2-2C4D-9EB8-DC7E97B4B099}" destId="{79B723F6-7A44-564C-B194-229CCF9CF339}" srcOrd="0" destOrd="0" presId="urn:microsoft.com/office/officeart/2005/8/layout/radial1"/>
    <dgm:cxn modelId="{FB07A2A7-E7D4-7840-9F5B-3D3A9846355D}" type="presOf" srcId="{86C248E0-9169-D04C-AF10-48A2E0F86CA0}" destId="{6A3B7D60-BFBE-F94D-B46E-75774F3371D4}" srcOrd="0" destOrd="0" presId="urn:microsoft.com/office/officeart/2005/8/layout/radial1"/>
    <dgm:cxn modelId="{1FBA51AF-6613-AF44-B4B9-03B8358C26A4}" type="presOf" srcId="{676D3E59-81F2-2C4D-9EB8-DC7E97B4B099}" destId="{916E54D3-128E-B349-8B84-2230CC5AEF2E}" srcOrd="1" destOrd="0" presId="urn:microsoft.com/office/officeart/2005/8/layout/radial1"/>
    <dgm:cxn modelId="{A55774B8-85C7-FB4C-ABBC-80722BDA35BF}" type="presOf" srcId="{6B7C0566-EE64-8449-92EF-E47FE14441A4}" destId="{EF72D73B-8F0A-5247-9472-A49B10F4158F}" srcOrd="0" destOrd="0" presId="urn:microsoft.com/office/officeart/2005/8/layout/radial1"/>
    <dgm:cxn modelId="{1A1DE0B9-8E4D-E04D-A444-A96827FBC31B}" type="presOf" srcId="{D9C9AF99-C35B-2D48-A3F1-534FF9EE7EE0}" destId="{A143AA58-398F-D844-8BF7-B1157FF491FB}" srcOrd="0" destOrd="0" presId="urn:microsoft.com/office/officeart/2005/8/layout/radial1"/>
    <dgm:cxn modelId="{E969CFC6-8153-3641-B7E3-AFD75ED529AA}" type="presOf" srcId="{0AFB9FB0-80B1-2E46-9162-D0A7031ACB71}" destId="{6A36CB5D-187C-AA44-B34A-17BCCEA30BC2}" srcOrd="0" destOrd="0" presId="urn:microsoft.com/office/officeart/2005/8/layout/radial1"/>
    <dgm:cxn modelId="{7AF3A2C9-AAE1-404E-9ED3-DE99214DBB85}" type="presOf" srcId="{110C9A78-203B-464E-B4C1-AAAE865AD673}" destId="{59FBD85F-6B08-6643-AB68-26709E8B5437}" srcOrd="0" destOrd="0" presId="urn:microsoft.com/office/officeart/2005/8/layout/radial1"/>
    <dgm:cxn modelId="{2CDB93D8-8B0F-C241-9E98-8AA96100663E}" type="presOf" srcId="{89CD8249-1061-7145-B796-EEF21AC776BE}" destId="{02FF57E3-C652-9142-A836-BFCB6CCC095E}" srcOrd="0" destOrd="0" presId="urn:microsoft.com/office/officeart/2005/8/layout/radial1"/>
    <dgm:cxn modelId="{8964EFD9-17B7-C84E-99E8-2C829B0FB0BB}" type="presOf" srcId="{928A0EB3-F667-AB40-97CE-45834E387C5A}" destId="{2F07A5C0-EB8D-5A4E-B979-4B9693880A33}" srcOrd="0" destOrd="0" presId="urn:microsoft.com/office/officeart/2005/8/layout/radial1"/>
    <dgm:cxn modelId="{6600A8E1-C378-6E4D-8613-F34A2766FEC3}" type="presOf" srcId="{110C9A78-203B-464E-B4C1-AAAE865AD673}" destId="{1BE2F509-EB5F-824A-A281-0D849CB6F45C}" srcOrd="1" destOrd="0" presId="urn:microsoft.com/office/officeart/2005/8/layout/radial1"/>
    <dgm:cxn modelId="{B626CCF9-CB47-0845-BE9A-A1B79BA02B4A}" type="presOf" srcId="{4A0E6F68-D198-0A4E-AE34-7CDF2D263CC0}" destId="{64D718B1-A7F3-F544-9C38-E279C346458D}" srcOrd="1" destOrd="0" presId="urn:microsoft.com/office/officeart/2005/8/layout/radial1"/>
    <dgm:cxn modelId="{8CFAC8FE-AD2E-5E4F-BE1F-DBB086C79269}" srcId="{BA0D5F6C-5FBE-9540-B3A0-D8335D62C0AE}" destId="{928A0EB3-F667-AB40-97CE-45834E387C5A}" srcOrd="2" destOrd="0" parTransId="{0AFB9FB0-80B1-2E46-9162-D0A7031ACB71}" sibTransId="{F128AA23-552E-7947-AB9C-B9C3F04D4ABA}"/>
    <dgm:cxn modelId="{64E672F8-63CD-3A4F-B8FF-40A236FC118D}" type="presParOf" srcId="{5D62D12E-A6AA-294D-8CFC-1401881DEF05}" destId="{61196DBB-7EF0-BE41-ADDE-68A664366461}" srcOrd="0" destOrd="0" presId="urn:microsoft.com/office/officeart/2005/8/layout/radial1"/>
    <dgm:cxn modelId="{8DE97256-1DC5-5143-98A3-BC03437B1BAF}" type="presParOf" srcId="{5D62D12E-A6AA-294D-8CFC-1401881DEF05}" destId="{59FBD85F-6B08-6643-AB68-26709E8B5437}" srcOrd="1" destOrd="0" presId="urn:microsoft.com/office/officeart/2005/8/layout/radial1"/>
    <dgm:cxn modelId="{4391642D-B031-1F4B-9F39-AA754E2C7552}" type="presParOf" srcId="{59FBD85F-6B08-6643-AB68-26709E8B5437}" destId="{1BE2F509-EB5F-824A-A281-0D849CB6F45C}" srcOrd="0" destOrd="0" presId="urn:microsoft.com/office/officeart/2005/8/layout/radial1"/>
    <dgm:cxn modelId="{F87E0F07-4152-354D-A836-85D47BC91414}" type="presParOf" srcId="{5D62D12E-A6AA-294D-8CFC-1401881DEF05}" destId="{F0392B6E-AC73-F045-BF95-41BC74CA66E8}" srcOrd="2" destOrd="0" presId="urn:microsoft.com/office/officeart/2005/8/layout/radial1"/>
    <dgm:cxn modelId="{24C85FA5-0455-9949-B9C7-817A15F0960B}" type="presParOf" srcId="{5D62D12E-A6AA-294D-8CFC-1401881DEF05}" destId="{A7C9195E-9517-B144-A317-032770B3E90E}" srcOrd="3" destOrd="0" presId="urn:microsoft.com/office/officeart/2005/8/layout/radial1"/>
    <dgm:cxn modelId="{62A0DFA7-9825-5B4F-963C-5C1ED459E302}" type="presParOf" srcId="{A7C9195E-9517-B144-A317-032770B3E90E}" destId="{64D718B1-A7F3-F544-9C38-E279C346458D}" srcOrd="0" destOrd="0" presId="urn:microsoft.com/office/officeart/2005/8/layout/radial1"/>
    <dgm:cxn modelId="{B7EEAF9B-EF04-9D46-9AC9-9F819314EE0C}" type="presParOf" srcId="{5D62D12E-A6AA-294D-8CFC-1401881DEF05}" destId="{02FF57E3-C652-9142-A836-BFCB6CCC095E}" srcOrd="4" destOrd="0" presId="urn:microsoft.com/office/officeart/2005/8/layout/radial1"/>
    <dgm:cxn modelId="{C0C706EB-56FA-0B40-982E-4AFE06042B25}" type="presParOf" srcId="{5D62D12E-A6AA-294D-8CFC-1401881DEF05}" destId="{6A36CB5D-187C-AA44-B34A-17BCCEA30BC2}" srcOrd="5" destOrd="0" presId="urn:microsoft.com/office/officeart/2005/8/layout/radial1"/>
    <dgm:cxn modelId="{004EE9A9-E23A-514C-B96E-D120DB7DD538}" type="presParOf" srcId="{6A36CB5D-187C-AA44-B34A-17BCCEA30BC2}" destId="{56EAF766-E815-E847-AF7D-5EE0183B6D75}" srcOrd="0" destOrd="0" presId="urn:microsoft.com/office/officeart/2005/8/layout/radial1"/>
    <dgm:cxn modelId="{44489A10-2330-584C-9C61-275CB1548E40}" type="presParOf" srcId="{5D62D12E-A6AA-294D-8CFC-1401881DEF05}" destId="{2F07A5C0-EB8D-5A4E-B979-4B9693880A33}" srcOrd="6" destOrd="0" presId="urn:microsoft.com/office/officeart/2005/8/layout/radial1"/>
    <dgm:cxn modelId="{8352764F-8EAE-6C40-B987-E0A2C683623A}" type="presParOf" srcId="{5D62D12E-A6AA-294D-8CFC-1401881DEF05}" destId="{BBAD8185-5BFE-C84E-A36E-5DEB4272007E}" srcOrd="7" destOrd="0" presId="urn:microsoft.com/office/officeart/2005/8/layout/radial1"/>
    <dgm:cxn modelId="{9F179B6C-9136-1743-9C40-F9D6E4BEEEB6}" type="presParOf" srcId="{BBAD8185-5BFE-C84E-A36E-5DEB4272007E}" destId="{5E68857C-AA5D-A547-BC51-59EDCF6C2EE9}" srcOrd="0" destOrd="0" presId="urn:microsoft.com/office/officeart/2005/8/layout/radial1"/>
    <dgm:cxn modelId="{1ED93E80-19CC-5544-A4F6-BC4DEE7B1D84}" type="presParOf" srcId="{5D62D12E-A6AA-294D-8CFC-1401881DEF05}" destId="{ADCA2CBA-F797-AF41-AF4E-1361C62F3479}" srcOrd="8" destOrd="0" presId="urn:microsoft.com/office/officeart/2005/8/layout/radial1"/>
    <dgm:cxn modelId="{4A133CBC-5661-4B42-A929-B7C66C5F43FA}" type="presParOf" srcId="{5D62D12E-A6AA-294D-8CFC-1401881DEF05}" destId="{79B723F6-7A44-564C-B194-229CCF9CF339}" srcOrd="9" destOrd="0" presId="urn:microsoft.com/office/officeart/2005/8/layout/radial1"/>
    <dgm:cxn modelId="{74AE7904-6739-5A4E-AD79-6086EB02F200}" type="presParOf" srcId="{79B723F6-7A44-564C-B194-229CCF9CF339}" destId="{916E54D3-128E-B349-8B84-2230CC5AEF2E}" srcOrd="0" destOrd="0" presId="urn:microsoft.com/office/officeart/2005/8/layout/radial1"/>
    <dgm:cxn modelId="{38723311-1D55-FE49-B455-28EA1E5BED12}" type="presParOf" srcId="{5D62D12E-A6AA-294D-8CFC-1401881DEF05}" destId="{6A3B7D60-BFBE-F94D-B46E-75774F3371D4}" srcOrd="10" destOrd="0" presId="urn:microsoft.com/office/officeart/2005/8/layout/radial1"/>
    <dgm:cxn modelId="{7EC2656B-517A-8A40-BB61-22C097564DC9}" type="presParOf" srcId="{5D62D12E-A6AA-294D-8CFC-1401881DEF05}" destId="{A143AA58-398F-D844-8BF7-B1157FF491FB}" srcOrd="11" destOrd="0" presId="urn:microsoft.com/office/officeart/2005/8/layout/radial1"/>
    <dgm:cxn modelId="{3EE55FF9-3FDE-044E-8E93-8192AA538285}" type="presParOf" srcId="{A143AA58-398F-D844-8BF7-B1157FF491FB}" destId="{BC3737EF-2569-4E49-AFC7-B55221BC297A}" srcOrd="0" destOrd="0" presId="urn:microsoft.com/office/officeart/2005/8/layout/radial1"/>
    <dgm:cxn modelId="{E26C5F5A-97DE-1C40-9624-FC7B93FFFC5E}" type="presParOf" srcId="{5D62D12E-A6AA-294D-8CFC-1401881DEF05}" destId="{F2CD8BF4-0CA4-F44B-A419-ECC4E0F7C906}" srcOrd="12" destOrd="0" presId="urn:microsoft.com/office/officeart/2005/8/layout/radial1"/>
    <dgm:cxn modelId="{EC8EF9E7-85C7-4D45-8A42-0E4E14AEE6EE}" type="presParOf" srcId="{5D62D12E-A6AA-294D-8CFC-1401881DEF05}" destId="{F8BD2FE6-34D3-F446-85F2-1C96A83CE27C}" srcOrd="13" destOrd="0" presId="urn:microsoft.com/office/officeart/2005/8/layout/radial1"/>
    <dgm:cxn modelId="{01C35DE1-A690-3D49-A8E3-5F879FAC1806}" type="presParOf" srcId="{F8BD2FE6-34D3-F446-85F2-1C96A83CE27C}" destId="{59951E78-510D-AC41-B346-5104CF4F2454}" srcOrd="0" destOrd="0" presId="urn:microsoft.com/office/officeart/2005/8/layout/radial1"/>
    <dgm:cxn modelId="{D1E307E0-19EE-2045-AB75-117DE26D2E08}" type="presParOf" srcId="{5D62D12E-A6AA-294D-8CFC-1401881DEF05}" destId="{A25D7A00-4581-3F47-8679-630CEF0BAF3B}" srcOrd="14" destOrd="0" presId="urn:microsoft.com/office/officeart/2005/8/layout/radial1"/>
    <dgm:cxn modelId="{7838D1CB-780B-C44C-B08B-CD15F65C3626}" type="presParOf" srcId="{5D62D12E-A6AA-294D-8CFC-1401881DEF05}" destId="{FF82BB07-AC46-4944-8A6D-235E432F1B87}" srcOrd="15" destOrd="0" presId="urn:microsoft.com/office/officeart/2005/8/layout/radial1"/>
    <dgm:cxn modelId="{D60112E1-5D51-BE4B-B940-95AC5569C4AA}" type="presParOf" srcId="{FF82BB07-AC46-4944-8A6D-235E432F1B87}" destId="{94E38B2B-CBBF-254B-A068-94BA1E4C39E8}" srcOrd="0" destOrd="0" presId="urn:microsoft.com/office/officeart/2005/8/layout/radial1"/>
    <dgm:cxn modelId="{FB4C754E-9485-3C45-A781-EC714C081EC4}" type="presParOf" srcId="{5D62D12E-A6AA-294D-8CFC-1401881DEF05}" destId="{EF72D73B-8F0A-5247-9472-A49B10F4158F}" srcOrd="16" destOrd="0" presId="urn:microsoft.com/office/officeart/2005/8/layout/radial1"/>
  </dgm:cxnLst>
  <dgm:bg/>
  <dgm:whole>
    <a:ln>
      <a:headEnd type="triangle"/>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3CEFA8-CAFB-DF48-A87E-6A3B8F5549B5}">
      <dsp:nvSpPr>
        <dsp:cNvPr id="0" name=""/>
        <dsp:cNvSpPr/>
      </dsp:nvSpPr>
      <dsp:spPr>
        <a:xfrm>
          <a:off x="5176930" y="1887167"/>
          <a:ext cx="4447821" cy="423351"/>
        </a:xfrm>
        <a:custGeom>
          <a:avLst/>
          <a:gdLst/>
          <a:ahLst/>
          <a:cxnLst/>
          <a:rect l="0" t="0" r="0" b="0"/>
          <a:pathLst>
            <a:path>
              <a:moveTo>
                <a:pt x="0" y="0"/>
              </a:moveTo>
              <a:lnTo>
                <a:pt x="0" y="288501"/>
              </a:lnTo>
              <a:lnTo>
                <a:pt x="4447821" y="288501"/>
              </a:lnTo>
              <a:lnTo>
                <a:pt x="4447821" y="423351"/>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0C9764-913D-8447-8783-D65813E76903}">
      <dsp:nvSpPr>
        <dsp:cNvPr id="0" name=""/>
        <dsp:cNvSpPr/>
      </dsp:nvSpPr>
      <dsp:spPr>
        <a:xfrm>
          <a:off x="5176930" y="1887167"/>
          <a:ext cx="2668692" cy="423351"/>
        </a:xfrm>
        <a:custGeom>
          <a:avLst/>
          <a:gdLst/>
          <a:ahLst/>
          <a:cxnLst/>
          <a:rect l="0" t="0" r="0" b="0"/>
          <a:pathLst>
            <a:path>
              <a:moveTo>
                <a:pt x="0" y="0"/>
              </a:moveTo>
              <a:lnTo>
                <a:pt x="0" y="288501"/>
              </a:lnTo>
              <a:lnTo>
                <a:pt x="2668692" y="288501"/>
              </a:lnTo>
              <a:lnTo>
                <a:pt x="2668692" y="423351"/>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38E9CB-DDAE-5E41-BB1F-362EABC77446}">
      <dsp:nvSpPr>
        <dsp:cNvPr id="0" name=""/>
        <dsp:cNvSpPr/>
      </dsp:nvSpPr>
      <dsp:spPr>
        <a:xfrm>
          <a:off x="5176930" y="1887167"/>
          <a:ext cx="889564" cy="423351"/>
        </a:xfrm>
        <a:custGeom>
          <a:avLst/>
          <a:gdLst/>
          <a:ahLst/>
          <a:cxnLst/>
          <a:rect l="0" t="0" r="0" b="0"/>
          <a:pathLst>
            <a:path>
              <a:moveTo>
                <a:pt x="0" y="0"/>
              </a:moveTo>
              <a:lnTo>
                <a:pt x="0" y="288501"/>
              </a:lnTo>
              <a:lnTo>
                <a:pt x="889564" y="288501"/>
              </a:lnTo>
              <a:lnTo>
                <a:pt x="889564" y="423351"/>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BD1FE1-DEAE-7E40-93C7-09BAAD18A9CF}">
      <dsp:nvSpPr>
        <dsp:cNvPr id="0" name=""/>
        <dsp:cNvSpPr/>
      </dsp:nvSpPr>
      <dsp:spPr>
        <a:xfrm>
          <a:off x="4287366" y="1887167"/>
          <a:ext cx="889564" cy="423351"/>
        </a:xfrm>
        <a:custGeom>
          <a:avLst/>
          <a:gdLst/>
          <a:ahLst/>
          <a:cxnLst/>
          <a:rect l="0" t="0" r="0" b="0"/>
          <a:pathLst>
            <a:path>
              <a:moveTo>
                <a:pt x="889564" y="0"/>
              </a:moveTo>
              <a:lnTo>
                <a:pt x="889564" y="288501"/>
              </a:lnTo>
              <a:lnTo>
                <a:pt x="0" y="288501"/>
              </a:lnTo>
              <a:lnTo>
                <a:pt x="0" y="423351"/>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20B7C4-17F6-834F-93FB-EB6CD25B295F}">
      <dsp:nvSpPr>
        <dsp:cNvPr id="0" name=""/>
        <dsp:cNvSpPr/>
      </dsp:nvSpPr>
      <dsp:spPr>
        <a:xfrm>
          <a:off x="2508237" y="1887167"/>
          <a:ext cx="2668692" cy="423351"/>
        </a:xfrm>
        <a:custGeom>
          <a:avLst/>
          <a:gdLst/>
          <a:ahLst/>
          <a:cxnLst/>
          <a:rect l="0" t="0" r="0" b="0"/>
          <a:pathLst>
            <a:path>
              <a:moveTo>
                <a:pt x="2668692" y="0"/>
              </a:moveTo>
              <a:lnTo>
                <a:pt x="2668692" y="288501"/>
              </a:lnTo>
              <a:lnTo>
                <a:pt x="0" y="288501"/>
              </a:lnTo>
              <a:lnTo>
                <a:pt x="0" y="423351"/>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6DAC83-7BD2-E545-95EE-F1DFC0B246E2}">
      <dsp:nvSpPr>
        <dsp:cNvPr id="0" name=""/>
        <dsp:cNvSpPr/>
      </dsp:nvSpPr>
      <dsp:spPr>
        <a:xfrm>
          <a:off x="729108" y="1887167"/>
          <a:ext cx="4447821" cy="423351"/>
        </a:xfrm>
        <a:custGeom>
          <a:avLst/>
          <a:gdLst/>
          <a:ahLst/>
          <a:cxnLst/>
          <a:rect l="0" t="0" r="0" b="0"/>
          <a:pathLst>
            <a:path>
              <a:moveTo>
                <a:pt x="4447821" y="0"/>
              </a:moveTo>
              <a:lnTo>
                <a:pt x="4447821" y="288501"/>
              </a:lnTo>
              <a:lnTo>
                <a:pt x="0" y="288501"/>
              </a:lnTo>
              <a:lnTo>
                <a:pt x="0" y="423351"/>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1A9270-C7E7-5A4F-AB49-72F8E2F1B03B}">
      <dsp:nvSpPr>
        <dsp:cNvPr id="0" name=""/>
        <dsp:cNvSpPr/>
      </dsp:nvSpPr>
      <dsp:spPr>
        <a:xfrm>
          <a:off x="4449105" y="962828"/>
          <a:ext cx="1455650" cy="924338"/>
        </a:xfrm>
        <a:prstGeom prst="roundRect">
          <a:avLst>
            <a:gd name="adj" fmla="val 1000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16D2718-4D4A-5C47-B38B-4C3C8E6DBCDF}">
      <dsp:nvSpPr>
        <dsp:cNvPr id="0" name=""/>
        <dsp:cNvSpPr/>
      </dsp:nvSpPr>
      <dsp:spPr>
        <a:xfrm>
          <a:off x="4610844" y="1116480"/>
          <a:ext cx="1455650" cy="924338"/>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Business rules</a:t>
          </a:r>
        </a:p>
      </dsp:txBody>
      <dsp:txXfrm>
        <a:off x="4637917" y="1143553"/>
        <a:ext cx="1401504" cy="870192"/>
      </dsp:txXfrm>
    </dsp:sp>
    <dsp:sp modelId="{975A1C2E-F9CD-9A42-A2CC-D91FF899F1A3}">
      <dsp:nvSpPr>
        <dsp:cNvPr id="0" name=""/>
        <dsp:cNvSpPr/>
      </dsp:nvSpPr>
      <dsp:spPr>
        <a:xfrm>
          <a:off x="1283" y="2310518"/>
          <a:ext cx="1455650" cy="924338"/>
        </a:xfrm>
        <a:prstGeom prst="roundRect">
          <a:avLst>
            <a:gd name="adj" fmla="val 1000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8A69600-7309-9246-9965-AFCC373DDF52}">
      <dsp:nvSpPr>
        <dsp:cNvPr id="0" name=""/>
        <dsp:cNvSpPr/>
      </dsp:nvSpPr>
      <dsp:spPr>
        <a:xfrm>
          <a:off x="163022" y="2464170"/>
          <a:ext cx="1455650" cy="924338"/>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Facts</a:t>
          </a:r>
        </a:p>
      </dsp:txBody>
      <dsp:txXfrm>
        <a:off x="190095" y="2491243"/>
        <a:ext cx="1401504" cy="870192"/>
      </dsp:txXfrm>
    </dsp:sp>
    <dsp:sp modelId="{D496D6B2-8D7A-B540-85B4-9BFA28C44C7E}">
      <dsp:nvSpPr>
        <dsp:cNvPr id="0" name=""/>
        <dsp:cNvSpPr/>
      </dsp:nvSpPr>
      <dsp:spPr>
        <a:xfrm>
          <a:off x="1780412" y="2310518"/>
          <a:ext cx="1455650" cy="924338"/>
        </a:xfrm>
        <a:prstGeom prst="roundRect">
          <a:avLst>
            <a:gd name="adj" fmla="val 1000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EEB94FB-BBDB-6B43-8E40-3FB37A3F5BE1}">
      <dsp:nvSpPr>
        <dsp:cNvPr id="0" name=""/>
        <dsp:cNvSpPr/>
      </dsp:nvSpPr>
      <dsp:spPr>
        <a:xfrm>
          <a:off x="1942151" y="2464170"/>
          <a:ext cx="1455650" cy="924338"/>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Constraints</a:t>
          </a:r>
        </a:p>
      </dsp:txBody>
      <dsp:txXfrm>
        <a:off x="1969224" y="2491243"/>
        <a:ext cx="1401504" cy="870192"/>
      </dsp:txXfrm>
    </dsp:sp>
    <dsp:sp modelId="{A6115145-CB84-3848-9442-B98C44EA2315}">
      <dsp:nvSpPr>
        <dsp:cNvPr id="0" name=""/>
        <dsp:cNvSpPr/>
      </dsp:nvSpPr>
      <dsp:spPr>
        <a:xfrm>
          <a:off x="3559540" y="2310518"/>
          <a:ext cx="1455650" cy="924338"/>
        </a:xfrm>
        <a:prstGeom prst="roundRect">
          <a:avLst>
            <a:gd name="adj" fmla="val 1000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2C17B37-2B2A-7F40-8468-E39664E57A45}">
      <dsp:nvSpPr>
        <dsp:cNvPr id="0" name=""/>
        <dsp:cNvSpPr/>
      </dsp:nvSpPr>
      <dsp:spPr>
        <a:xfrm>
          <a:off x="3721279" y="2464170"/>
          <a:ext cx="1455650" cy="924338"/>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Action enablers</a:t>
          </a:r>
        </a:p>
      </dsp:txBody>
      <dsp:txXfrm>
        <a:off x="3748352" y="2491243"/>
        <a:ext cx="1401504" cy="870192"/>
      </dsp:txXfrm>
    </dsp:sp>
    <dsp:sp modelId="{9C65B3EB-52D1-5F4A-AC0A-8BC0720E84A5}">
      <dsp:nvSpPr>
        <dsp:cNvPr id="0" name=""/>
        <dsp:cNvSpPr/>
      </dsp:nvSpPr>
      <dsp:spPr>
        <a:xfrm>
          <a:off x="5338669" y="2310518"/>
          <a:ext cx="1455650" cy="924338"/>
        </a:xfrm>
        <a:prstGeom prst="roundRect">
          <a:avLst>
            <a:gd name="adj" fmla="val 1000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D3D64B1-6AFD-DD45-B5C3-D855D566ED39}">
      <dsp:nvSpPr>
        <dsp:cNvPr id="0" name=""/>
        <dsp:cNvSpPr/>
      </dsp:nvSpPr>
      <dsp:spPr>
        <a:xfrm>
          <a:off x="5500408" y="2464170"/>
          <a:ext cx="1455650" cy="924338"/>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Inferences</a:t>
          </a:r>
        </a:p>
      </dsp:txBody>
      <dsp:txXfrm>
        <a:off x="5527481" y="2491243"/>
        <a:ext cx="1401504" cy="870192"/>
      </dsp:txXfrm>
    </dsp:sp>
    <dsp:sp modelId="{FCD2051F-1993-AD46-8386-77D51C5D8B2B}">
      <dsp:nvSpPr>
        <dsp:cNvPr id="0" name=""/>
        <dsp:cNvSpPr/>
      </dsp:nvSpPr>
      <dsp:spPr>
        <a:xfrm>
          <a:off x="7117798" y="2310518"/>
          <a:ext cx="1455650" cy="924338"/>
        </a:xfrm>
        <a:prstGeom prst="roundRect">
          <a:avLst>
            <a:gd name="adj" fmla="val 1000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9E80003-7334-EA42-874D-4B35F2E5200C}">
      <dsp:nvSpPr>
        <dsp:cNvPr id="0" name=""/>
        <dsp:cNvSpPr/>
      </dsp:nvSpPr>
      <dsp:spPr>
        <a:xfrm>
          <a:off x="7279537" y="2464170"/>
          <a:ext cx="1455650" cy="924338"/>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Computations</a:t>
          </a:r>
        </a:p>
      </dsp:txBody>
      <dsp:txXfrm>
        <a:off x="7306610" y="2491243"/>
        <a:ext cx="1401504" cy="870192"/>
      </dsp:txXfrm>
    </dsp:sp>
    <dsp:sp modelId="{FCE963EB-EC22-8746-BEC2-61B7A0B361F4}">
      <dsp:nvSpPr>
        <dsp:cNvPr id="0" name=""/>
        <dsp:cNvSpPr/>
      </dsp:nvSpPr>
      <dsp:spPr>
        <a:xfrm>
          <a:off x="8896926" y="2310518"/>
          <a:ext cx="1455650" cy="924338"/>
        </a:xfrm>
        <a:prstGeom prst="roundRect">
          <a:avLst>
            <a:gd name="adj" fmla="val 1000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A0F290C-52BA-6D4A-9376-6D5DD8A9D223}">
      <dsp:nvSpPr>
        <dsp:cNvPr id="0" name=""/>
        <dsp:cNvSpPr/>
      </dsp:nvSpPr>
      <dsp:spPr>
        <a:xfrm>
          <a:off x="9058665" y="2464170"/>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5"/>
          </a:solidFill>
          <a:prstDash val="sysDot"/>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Terms</a:t>
          </a:r>
        </a:p>
      </dsp:txBody>
      <dsp:txXfrm>
        <a:off x="9085738" y="2491243"/>
        <a:ext cx="1401504" cy="8701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196DBB-7EF0-BE41-ADDE-68A664366461}">
      <dsp:nvSpPr>
        <dsp:cNvPr id="0" name=""/>
        <dsp:cNvSpPr/>
      </dsp:nvSpPr>
      <dsp:spPr>
        <a:xfrm>
          <a:off x="4872060" y="2574013"/>
          <a:ext cx="1511355" cy="1511355"/>
        </a:xfrm>
        <a:prstGeom prst="ellipse">
          <a:avLst/>
        </a:prstGeom>
        <a:solidFill>
          <a:schemeClr val="bg1">
            <a:lumMod val="85000"/>
          </a:schemeClr>
        </a:solidFill>
        <a:ln w="12700" cap="flat" cmpd="sng" algn="ctr">
          <a:solidFill>
            <a:schemeClr val="tx1">
              <a:lumMod val="50000"/>
              <a:lumOff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Business Rules</a:t>
          </a:r>
        </a:p>
      </dsp:txBody>
      <dsp:txXfrm>
        <a:off x="5093393" y="2795346"/>
        <a:ext cx="1068689" cy="1068689"/>
      </dsp:txXfrm>
    </dsp:sp>
    <dsp:sp modelId="{59FBD85F-6B08-6643-AB68-26709E8B5437}">
      <dsp:nvSpPr>
        <dsp:cNvPr id="0" name=""/>
        <dsp:cNvSpPr/>
      </dsp:nvSpPr>
      <dsp:spPr>
        <a:xfrm rot="16200000">
          <a:off x="5098190" y="2032380"/>
          <a:ext cx="1059095" cy="24169"/>
        </a:xfrm>
        <a:custGeom>
          <a:avLst/>
          <a:gdLst/>
          <a:ahLst/>
          <a:cxnLst/>
          <a:rect l="0" t="0" r="0" b="0"/>
          <a:pathLst>
            <a:path>
              <a:moveTo>
                <a:pt x="0" y="12084"/>
              </a:moveTo>
              <a:lnTo>
                <a:pt x="1059095" y="12084"/>
              </a:lnTo>
            </a:path>
          </a:pathLst>
        </a:custGeom>
        <a:noFill/>
        <a:ln w="12700" cap="flat" cmpd="sng" algn="ctr">
          <a:solidFill>
            <a:scrgbClr r="0" g="0" b="0"/>
          </a:solidFill>
          <a:prstDash val="solid"/>
          <a:miter lim="800000"/>
          <a:headEnd type="triangle"/>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01261" y="2017988"/>
        <a:ext cx="52954" cy="52954"/>
      </dsp:txXfrm>
    </dsp:sp>
    <dsp:sp modelId="{F0392B6E-AC73-F045-BF95-41BC74CA66E8}">
      <dsp:nvSpPr>
        <dsp:cNvPr id="0" name=""/>
        <dsp:cNvSpPr/>
      </dsp:nvSpPr>
      <dsp:spPr>
        <a:xfrm>
          <a:off x="4872060" y="3562"/>
          <a:ext cx="1511355" cy="1511355"/>
        </a:xfrm>
        <a:prstGeom prst="ellips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Policies</a:t>
          </a:r>
        </a:p>
      </dsp:txBody>
      <dsp:txXfrm>
        <a:off x="5093393" y="224895"/>
        <a:ext cx="1068689" cy="1068689"/>
      </dsp:txXfrm>
    </dsp:sp>
    <dsp:sp modelId="{A7C9195E-9517-B144-A317-032770B3E90E}">
      <dsp:nvSpPr>
        <dsp:cNvPr id="0" name=""/>
        <dsp:cNvSpPr/>
      </dsp:nvSpPr>
      <dsp:spPr>
        <a:xfrm rot="18900000">
          <a:off x="6006982" y="2408814"/>
          <a:ext cx="1059095" cy="24169"/>
        </a:xfrm>
        <a:custGeom>
          <a:avLst/>
          <a:gdLst/>
          <a:ahLst/>
          <a:cxnLst/>
          <a:rect l="0" t="0" r="0" b="0"/>
          <a:pathLst>
            <a:path>
              <a:moveTo>
                <a:pt x="0" y="12084"/>
              </a:moveTo>
              <a:lnTo>
                <a:pt x="1059095" y="12084"/>
              </a:lnTo>
            </a:path>
          </a:pathLst>
        </a:custGeom>
        <a:noFill/>
        <a:ln w="12700" cap="flat" cmpd="sng" algn="ctr">
          <a:solidFill>
            <a:scrgbClr r="0" g="0" b="0"/>
          </a:solidFill>
          <a:prstDash val="solid"/>
          <a:miter lim="800000"/>
          <a:headEnd type="triangle"/>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10052" y="2394422"/>
        <a:ext cx="52954" cy="52954"/>
      </dsp:txXfrm>
    </dsp:sp>
    <dsp:sp modelId="{02FF57E3-C652-9142-A836-BFCB6CCC095E}">
      <dsp:nvSpPr>
        <dsp:cNvPr id="0" name=""/>
        <dsp:cNvSpPr/>
      </dsp:nvSpPr>
      <dsp:spPr>
        <a:xfrm>
          <a:off x="6689644" y="756430"/>
          <a:ext cx="1511355" cy="1511355"/>
        </a:xfrm>
        <a:prstGeom prst="ellips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Data models</a:t>
          </a:r>
        </a:p>
      </dsp:txBody>
      <dsp:txXfrm>
        <a:off x="6910977" y="977763"/>
        <a:ext cx="1068689" cy="1068689"/>
      </dsp:txXfrm>
    </dsp:sp>
    <dsp:sp modelId="{6A36CB5D-187C-AA44-B34A-17BCCEA30BC2}">
      <dsp:nvSpPr>
        <dsp:cNvPr id="0" name=""/>
        <dsp:cNvSpPr/>
      </dsp:nvSpPr>
      <dsp:spPr>
        <a:xfrm rot="21576942">
          <a:off x="6383382" y="3307650"/>
          <a:ext cx="1457361" cy="24169"/>
        </a:xfrm>
        <a:custGeom>
          <a:avLst/>
          <a:gdLst/>
          <a:ahLst/>
          <a:cxnLst/>
          <a:rect l="0" t="0" r="0" b="0"/>
          <a:pathLst>
            <a:path>
              <a:moveTo>
                <a:pt x="0" y="12084"/>
              </a:moveTo>
              <a:lnTo>
                <a:pt x="1457361" y="12084"/>
              </a:lnTo>
            </a:path>
          </a:pathLst>
        </a:custGeom>
        <a:noFill/>
        <a:ln w="12700" cap="flat" cmpd="sng" algn="ctr">
          <a:solidFill>
            <a:scrgbClr r="0" g="0" b="0"/>
          </a:solidFill>
          <a:prstDash val="solid"/>
          <a:miter lim="800000"/>
          <a:headEnd type="triangle"/>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75629" y="3283301"/>
        <a:ext cx="72868" cy="72868"/>
      </dsp:txXfrm>
    </dsp:sp>
    <dsp:sp modelId="{2F07A5C0-EB8D-5A4E-B979-4B9693880A33}">
      <dsp:nvSpPr>
        <dsp:cNvPr id="0" name=""/>
        <dsp:cNvSpPr/>
      </dsp:nvSpPr>
      <dsp:spPr>
        <a:xfrm>
          <a:off x="7840710" y="2554101"/>
          <a:ext cx="1511355" cy="1511355"/>
        </a:xfrm>
        <a:prstGeom prst="ellips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User decisions</a:t>
          </a:r>
        </a:p>
      </dsp:txBody>
      <dsp:txXfrm>
        <a:off x="8062043" y="2775434"/>
        <a:ext cx="1068689" cy="1068689"/>
      </dsp:txXfrm>
    </dsp:sp>
    <dsp:sp modelId="{BBAD8185-5BFE-C84E-A36E-5DEB4272007E}">
      <dsp:nvSpPr>
        <dsp:cNvPr id="0" name=""/>
        <dsp:cNvSpPr/>
      </dsp:nvSpPr>
      <dsp:spPr>
        <a:xfrm rot="2700000">
          <a:off x="6006982" y="4226398"/>
          <a:ext cx="1059095" cy="24169"/>
        </a:xfrm>
        <a:custGeom>
          <a:avLst/>
          <a:gdLst/>
          <a:ahLst/>
          <a:cxnLst/>
          <a:rect l="0" t="0" r="0" b="0"/>
          <a:pathLst>
            <a:path>
              <a:moveTo>
                <a:pt x="0" y="12084"/>
              </a:moveTo>
              <a:lnTo>
                <a:pt x="1059095" y="12084"/>
              </a:lnTo>
            </a:path>
          </a:pathLst>
        </a:custGeom>
        <a:noFill/>
        <a:ln w="12700" cap="flat" cmpd="sng" algn="ctr">
          <a:solidFill>
            <a:scrgbClr r="0" g="0" b="0"/>
          </a:solidFill>
          <a:prstDash val="solid"/>
          <a:miter lim="800000"/>
          <a:headEnd type="triangle"/>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10052" y="4212005"/>
        <a:ext cx="52954" cy="52954"/>
      </dsp:txXfrm>
    </dsp:sp>
    <dsp:sp modelId="{ADCA2CBA-F797-AF41-AF4E-1361C62F3479}">
      <dsp:nvSpPr>
        <dsp:cNvPr id="0" name=""/>
        <dsp:cNvSpPr/>
      </dsp:nvSpPr>
      <dsp:spPr>
        <a:xfrm>
          <a:off x="6689644" y="4391597"/>
          <a:ext cx="1511355" cy="1511355"/>
        </a:xfrm>
        <a:prstGeom prst="ellips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Events</a:t>
          </a:r>
        </a:p>
      </dsp:txBody>
      <dsp:txXfrm>
        <a:off x="6910977" y="4612930"/>
        <a:ext cx="1068689" cy="1068689"/>
      </dsp:txXfrm>
    </dsp:sp>
    <dsp:sp modelId="{79B723F6-7A44-564C-B194-229CCF9CF339}">
      <dsp:nvSpPr>
        <dsp:cNvPr id="0" name=""/>
        <dsp:cNvSpPr/>
      </dsp:nvSpPr>
      <dsp:spPr>
        <a:xfrm rot="5400000">
          <a:off x="5098190" y="4602832"/>
          <a:ext cx="1059095" cy="24169"/>
        </a:xfrm>
        <a:custGeom>
          <a:avLst/>
          <a:gdLst/>
          <a:ahLst/>
          <a:cxnLst/>
          <a:rect l="0" t="0" r="0" b="0"/>
          <a:pathLst>
            <a:path>
              <a:moveTo>
                <a:pt x="0" y="12084"/>
              </a:moveTo>
              <a:lnTo>
                <a:pt x="1059095" y="12084"/>
              </a:lnTo>
            </a:path>
          </a:pathLst>
        </a:custGeom>
        <a:noFill/>
        <a:ln w="12700" cap="flat" cmpd="sng" algn="ctr">
          <a:solidFill>
            <a:scrgbClr r="0" g="0" b="0"/>
          </a:solidFill>
          <a:prstDash val="solid"/>
          <a:miter lim="800000"/>
          <a:headEnd type="triangle"/>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01261" y="4588439"/>
        <a:ext cx="52954" cy="52954"/>
      </dsp:txXfrm>
    </dsp:sp>
    <dsp:sp modelId="{6A3B7D60-BFBE-F94D-B46E-75774F3371D4}">
      <dsp:nvSpPr>
        <dsp:cNvPr id="0" name=""/>
        <dsp:cNvSpPr/>
      </dsp:nvSpPr>
      <dsp:spPr>
        <a:xfrm>
          <a:off x="4872060" y="5144465"/>
          <a:ext cx="1511355" cy="1511355"/>
        </a:xfrm>
        <a:prstGeom prst="ellips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System decisions</a:t>
          </a:r>
        </a:p>
      </dsp:txBody>
      <dsp:txXfrm>
        <a:off x="5093393" y="5365798"/>
        <a:ext cx="1068689" cy="1068689"/>
      </dsp:txXfrm>
    </dsp:sp>
    <dsp:sp modelId="{A143AA58-398F-D844-8BF7-B1157FF491FB}">
      <dsp:nvSpPr>
        <dsp:cNvPr id="0" name=""/>
        <dsp:cNvSpPr/>
      </dsp:nvSpPr>
      <dsp:spPr>
        <a:xfrm rot="8100000">
          <a:off x="4189398" y="4226398"/>
          <a:ext cx="1059095" cy="24169"/>
        </a:xfrm>
        <a:custGeom>
          <a:avLst/>
          <a:gdLst/>
          <a:ahLst/>
          <a:cxnLst/>
          <a:rect l="0" t="0" r="0" b="0"/>
          <a:pathLst>
            <a:path>
              <a:moveTo>
                <a:pt x="0" y="12084"/>
              </a:moveTo>
              <a:lnTo>
                <a:pt x="1059095" y="12084"/>
              </a:lnTo>
            </a:path>
          </a:pathLst>
        </a:custGeom>
        <a:noFill/>
        <a:ln w="12700" cap="flat" cmpd="sng" algn="ctr">
          <a:solidFill>
            <a:scrgbClr r="0" g="0" b="0"/>
          </a:solidFill>
          <a:prstDash val="solid"/>
          <a:miter lim="800000"/>
          <a:headEnd type="triangle"/>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4692469" y="4212005"/>
        <a:ext cx="52954" cy="52954"/>
      </dsp:txXfrm>
    </dsp:sp>
    <dsp:sp modelId="{F2CD8BF4-0CA4-F44B-A419-ECC4E0F7C906}">
      <dsp:nvSpPr>
        <dsp:cNvPr id="0" name=""/>
        <dsp:cNvSpPr/>
      </dsp:nvSpPr>
      <dsp:spPr>
        <a:xfrm>
          <a:off x="3054477" y="4391597"/>
          <a:ext cx="1511355" cy="1511355"/>
        </a:xfrm>
        <a:prstGeom prst="ellips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Object life cycles</a:t>
          </a:r>
        </a:p>
      </dsp:txBody>
      <dsp:txXfrm>
        <a:off x="3275810" y="4612930"/>
        <a:ext cx="1068689" cy="1068689"/>
      </dsp:txXfrm>
    </dsp:sp>
    <dsp:sp modelId="{F8BD2FE6-34D3-F446-85F2-1C96A83CE27C}">
      <dsp:nvSpPr>
        <dsp:cNvPr id="0" name=""/>
        <dsp:cNvSpPr/>
      </dsp:nvSpPr>
      <dsp:spPr>
        <a:xfrm rot="10800000">
          <a:off x="3414750" y="3317606"/>
          <a:ext cx="1457310" cy="24169"/>
        </a:xfrm>
        <a:custGeom>
          <a:avLst/>
          <a:gdLst/>
          <a:ahLst/>
          <a:cxnLst/>
          <a:rect l="0" t="0" r="0" b="0"/>
          <a:pathLst>
            <a:path>
              <a:moveTo>
                <a:pt x="0" y="12084"/>
              </a:moveTo>
              <a:lnTo>
                <a:pt x="1457310" y="12084"/>
              </a:lnTo>
            </a:path>
          </a:pathLst>
        </a:custGeom>
        <a:noFill/>
        <a:ln w="12700" cap="flat" cmpd="sng" algn="ctr">
          <a:solidFill>
            <a:scrgbClr r="0" g="0" b="0"/>
          </a:solidFill>
          <a:prstDash val="solid"/>
          <a:miter lim="800000"/>
          <a:headEnd type="triangle"/>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4106972" y="3293258"/>
        <a:ext cx="72865" cy="72865"/>
      </dsp:txXfrm>
    </dsp:sp>
    <dsp:sp modelId="{A25D7A00-4581-3F47-8679-630CEF0BAF3B}">
      <dsp:nvSpPr>
        <dsp:cNvPr id="0" name=""/>
        <dsp:cNvSpPr/>
      </dsp:nvSpPr>
      <dsp:spPr>
        <a:xfrm>
          <a:off x="1903395" y="2574013"/>
          <a:ext cx="1511355" cy="1511355"/>
        </a:xfrm>
        <a:prstGeom prst="ellips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Computations</a:t>
          </a:r>
        </a:p>
      </dsp:txBody>
      <dsp:txXfrm>
        <a:off x="2124728" y="2795346"/>
        <a:ext cx="1068689" cy="1068689"/>
      </dsp:txXfrm>
    </dsp:sp>
    <dsp:sp modelId="{FF82BB07-AC46-4944-8A6D-235E432F1B87}">
      <dsp:nvSpPr>
        <dsp:cNvPr id="0" name=""/>
        <dsp:cNvSpPr/>
      </dsp:nvSpPr>
      <dsp:spPr>
        <a:xfrm rot="13500000">
          <a:off x="4189398" y="2408814"/>
          <a:ext cx="1059095" cy="24169"/>
        </a:xfrm>
        <a:custGeom>
          <a:avLst/>
          <a:gdLst/>
          <a:ahLst/>
          <a:cxnLst/>
          <a:rect l="0" t="0" r="0" b="0"/>
          <a:pathLst>
            <a:path>
              <a:moveTo>
                <a:pt x="0" y="12084"/>
              </a:moveTo>
              <a:lnTo>
                <a:pt x="1059095" y="12084"/>
              </a:lnTo>
            </a:path>
          </a:pathLst>
        </a:custGeom>
        <a:noFill/>
        <a:ln w="12700" cap="flat" cmpd="sng" algn="ctr">
          <a:solidFill>
            <a:scrgbClr r="0" g="0" b="0"/>
          </a:solidFill>
          <a:prstDash val="solid"/>
          <a:miter lim="800000"/>
          <a:headEnd type="triangle"/>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4692469" y="2394422"/>
        <a:ext cx="52954" cy="52954"/>
      </dsp:txXfrm>
    </dsp:sp>
    <dsp:sp modelId="{EF72D73B-8F0A-5247-9472-A49B10F4158F}">
      <dsp:nvSpPr>
        <dsp:cNvPr id="0" name=""/>
        <dsp:cNvSpPr/>
      </dsp:nvSpPr>
      <dsp:spPr>
        <a:xfrm>
          <a:off x="3054477" y="756430"/>
          <a:ext cx="1511355" cy="1511355"/>
        </a:xfrm>
        <a:prstGeom prst="ellips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Regulations</a:t>
          </a:r>
        </a:p>
      </dsp:txBody>
      <dsp:txXfrm>
        <a:off x="3275810" y="977763"/>
        <a:ext cx="1068689" cy="106868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F7D39-C0A6-FE4D-ACB4-D996C221FDD6}" type="datetimeFigureOut">
              <a:rPr lang="en-US" smtClean="0"/>
              <a:t>11/14/18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1C0AFF-717B-624F-A292-8957F33A0DBB}" type="slidenum">
              <a:rPr lang="en-US" smtClean="0"/>
              <a:t>‹#›</a:t>
            </a:fld>
            <a:endParaRPr lang="en-US"/>
          </a:p>
        </p:txBody>
      </p:sp>
    </p:spTree>
    <p:extLst>
      <p:ext uri="{BB962C8B-B14F-4D97-AF65-F5344CB8AC3E}">
        <p14:creationId xmlns:p14="http://schemas.microsoft.com/office/powerpoint/2010/main" val="2071721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en-US" i="0" baseline="0" dirty="0"/>
              <a:t>The sixth category is </a:t>
            </a:r>
            <a:r>
              <a:rPr lang="en-US" i="1" baseline="0" dirty="0"/>
              <a:t>terms</a:t>
            </a:r>
            <a:r>
              <a:rPr lang="en-US" i="0" baseline="0" dirty="0"/>
              <a:t>, defined words, phrases, and abbreviations that are important to the business. You might group them with facts</a:t>
            </a:r>
          </a:p>
          <a:p>
            <a:endParaRPr lang="en-US" dirty="0"/>
          </a:p>
        </p:txBody>
      </p:sp>
      <p:sp>
        <p:nvSpPr>
          <p:cNvPr id="4" name="Slide Number Placeholder 3"/>
          <p:cNvSpPr>
            <a:spLocks noGrp="1"/>
          </p:cNvSpPr>
          <p:nvPr>
            <p:ph type="sldNum" sz="quarter" idx="5"/>
          </p:nvPr>
        </p:nvSpPr>
        <p:spPr/>
        <p:txBody>
          <a:bodyPr/>
          <a:lstStyle/>
          <a:p>
            <a:fld id="{381C0AFF-717B-624F-A292-8957F33A0DBB}" type="slidenum">
              <a:rPr lang="en-US" smtClean="0"/>
              <a:t>6</a:t>
            </a:fld>
            <a:endParaRPr lang="en-US"/>
          </a:p>
        </p:txBody>
      </p:sp>
    </p:spTree>
    <p:extLst>
      <p:ext uri="{BB962C8B-B14F-4D97-AF65-F5344CB8AC3E}">
        <p14:creationId xmlns:p14="http://schemas.microsoft.com/office/powerpoint/2010/main" val="1443781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Facts</a:t>
            </a:r>
            <a:r>
              <a:rPr lang="en-US" dirty="0"/>
              <a:t> are simply statements</a:t>
            </a:r>
            <a:r>
              <a:rPr lang="en-US" baseline="0" dirty="0"/>
              <a:t> that are true about a business at a specified point in time. A fact describes associations and relationships between important business terms. Examples of facts include the following:</a:t>
            </a:r>
          </a:p>
          <a:p>
            <a:pPr marL="171450" indent="-171450">
              <a:buFont typeface="Arial" charset="0"/>
              <a:buChar char="•"/>
            </a:pPr>
            <a:r>
              <a:rPr lang="en-US" baseline="0" dirty="0"/>
              <a:t>Every chemical has a unique bar code identifier</a:t>
            </a:r>
          </a:p>
          <a:p>
            <a:pPr marL="171450" indent="-171450">
              <a:buFont typeface="Arial" charset="0"/>
              <a:buChar char="•"/>
            </a:pPr>
            <a:r>
              <a:rPr lang="en-US" baseline="0" dirty="0"/>
              <a:t>Every order has a a shipping charge</a:t>
            </a:r>
          </a:p>
          <a:p>
            <a:pPr marL="171450" indent="-171450">
              <a:buFont typeface="Arial" charset="0"/>
              <a:buChar char="•"/>
            </a:pPr>
            <a:r>
              <a:rPr lang="en-US" baseline="0" dirty="0"/>
              <a:t>Sales tax is not computed on shipping charges</a:t>
            </a:r>
          </a:p>
          <a:p>
            <a:pPr marL="171450" indent="-171450">
              <a:buFont typeface="Arial" charset="0"/>
              <a:buChar char="•"/>
            </a:pPr>
            <a:r>
              <a:rPr lang="en-US" baseline="0" dirty="0"/>
              <a:t>Nonrefundable airline tickets incur a fee when the purchaser changes the itinerary</a:t>
            </a:r>
          </a:p>
          <a:p>
            <a:endParaRPr lang="en-US" dirty="0"/>
          </a:p>
        </p:txBody>
      </p:sp>
      <p:sp>
        <p:nvSpPr>
          <p:cNvPr id="4" name="Slide Number Placeholder 3"/>
          <p:cNvSpPr>
            <a:spLocks noGrp="1"/>
          </p:cNvSpPr>
          <p:nvPr>
            <p:ph type="sldNum" sz="quarter" idx="5"/>
          </p:nvPr>
        </p:nvSpPr>
        <p:spPr/>
        <p:txBody>
          <a:bodyPr/>
          <a:lstStyle/>
          <a:p>
            <a:fld id="{381C0AFF-717B-624F-A292-8957F33A0DBB}" type="slidenum">
              <a:rPr lang="en-US" smtClean="0"/>
              <a:t>7</a:t>
            </a:fld>
            <a:endParaRPr lang="en-US"/>
          </a:p>
        </p:txBody>
      </p:sp>
    </p:spTree>
    <p:extLst>
      <p:ext uri="{BB962C8B-B14F-4D97-AF65-F5344CB8AC3E}">
        <p14:creationId xmlns:p14="http://schemas.microsoft.com/office/powerpoint/2010/main" val="1163893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en-US" baseline="0" dirty="0"/>
              <a:t>A </a:t>
            </a:r>
            <a:r>
              <a:rPr lang="en-US" i="1" baseline="0" dirty="0"/>
              <a:t>constraint</a:t>
            </a:r>
            <a:r>
              <a:rPr lang="en-US" baseline="0" dirty="0"/>
              <a:t> is a statement that restricts the actions that the system or its users are allowed to perform. Someone describing a constraining business rule might say that certain actions </a:t>
            </a:r>
            <a:r>
              <a:rPr lang="en-US" i="1" baseline="0" dirty="0"/>
              <a:t>must</a:t>
            </a:r>
            <a:r>
              <a:rPr lang="en-US" baseline="0" dirty="0"/>
              <a:t> or </a:t>
            </a:r>
            <a:r>
              <a:rPr lang="en-US" i="1" baseline="0" dirty="0"/>
              <a:t>must not </a:t>
            </a:r>
            <a:r>
              <a:rPr lang="en-US" baseline="0" dirty="0"/>
              <a:t>or </a:t>
            </a:r>
            <a:r>
              <a:rPr lang="en-US" i="1" baseline="0" dirty="0"/>
              <a:t>may not </a:t>
            </a:r>
            <a:r>
              <a:rPr lang="en-US" baseline="0" dirty="0"/>
              <a:t>be performed. Constraints come from various origins. Here are a few examples:</a:t>
            </a:r>
          </a:p>
          <a:p>
            <a:pPr marL="171450" indent="-171450">
              <a:buFont typeface="Arial" charset="0"/>
              <a:buChar char="•"/>
            </a:pPr>
            <a:r>
              <a:rPr lang="en-US" baseline="0" dirty="0"/>
              <a:t>(organizational policy) a loan applicant who is younger than 18 years old must have a parent or legal guardian cosign</a:t>
            </a:r>
          </a:p>
          <a:p>
            <a:pPr marL="171450" indent="-171450">
              <a:buFont typeface="Arial" charset="0"/>
              <a:buChar char="•"/>
            </a:pPr>
            <a:r>
              <a:rPr lang="en-US" baseline="0" dirty="0"/>
              <a:t>(organizational policy) a library patron may have a maximum of 10 items on hold at any time</a:t>
            </a:r>
          </a:p>
          <a:p>
            <a:pPr marL="171450" indent="-171450">
              <a:buFont typeface="Arial" charset="0"/>
              <a:buChar char="•"/>
            </a:pPr>
            <a:r>
              <a:rPr lang="en-US" baseline="0" dirty="0"/>
              <a:t>(gov’t regulation) all software applications must comply with government regulations for use by visually impaired persons</a:t>
            </a:r>
          </a:p>
          <a:p>
            <a:pPr marL="171450" indent="-171450">
              <a:buFont typeface="Arial" charset="0"/>
              <a:buChar char="•"/>
            </a:pPr>
            <a:r>
              <a:rPr lang="en-US" baseline="0" dirty="0"/>
              <a:t>(gov’t regulation) all airline pilots must have 8 continuous hours of rest in every 24-hour period</a:t>
            </a:r>
          </a:p>
          <a:p>
            <a:pPr marL="171450" indent="-171450">
              <a:buFont typeface="Arial" charset="0"/>
              <a:buChar char="•"/>
            </a:pPr>
            <a:r>
              <a:rPr lang="en-US" baseline="0" dirty="0"/>
              <a:t>(industry standard) mortgage loan applicants must satisfy the Federal Housing Authority qualification standards</a:t>
            </a:r>
          </a:p>
          <a:p>
            <a:endParaRPr lang="en-US" dirty="0"/>
          </a:p>
        </p:txBody>
      </p:sp>
      <p:sp>
        <p:nvSpPr>
          <p:cNvPr id="4" name="Slide Number Placeholder 3"/>
          <p:cNvSpPr>
            <a:spLocks noGrp="1"/>
          </p:cNvSpPr>
          <p:nvPr>
            <p:ph type="sldNum" sz="quarter" idx="5"/>
          </p:nvPr>
        </p:nvSpPr>
        <p:spPr/>
        <p:txBody>
          <a:bodyPr/>
          <a:lstStyle/>
          <a:p>
            <a:fld id="{381C0AFF-717B-624F-A292-8957F33A0DBB}" type="slidenum">
              <a:rPr lang="en-US" smtClean="0"/>
              <a:t>8</a:t>
            </a:fld>
            <a:endParaRPr lang="en-US"/>
          </a:p>
        </p:txBody>
      </p:sp>
    </p:spTree>
    <p:extLst>
      <p:ext uri="{BB962C8B-B14F-4D97-AF65-F5344CB8AC3E}">
        <p14:creationId xmlns:p14="http://schemas.microsoft.com/office/powerpoint/2010/main" val="1536280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en-US" baseline="0" dirty="0"/>
              <a:t>A rule that triggers some specific activity if specific conditions are true is an </a:t>
            </a:r>
            <a:r>
              <a:rPr lang="en-US" i="1" baseline="0" dirty="0"/>
              <a:t>action enabler</a:t>
            </a:r>
            <a:r>
              <a:rPr lang="en-US" i="0" baseline="0" dirty="0"/>
              <a:t>. A person could perform the activity in a manual process. Alternatively, the rule might lead to specifying software functionality that makes an application exhibit the correct behavior when the system detects the triggering event. Some examples:</a:t>
            </a:r>
          </a:p>
          <a:p>
            <a:pPr marL="171450" indent="-171450">
              <a:buFont typeface="Arial" charset="0"/>
              <a:buChar char="•"/>
            </a:pPr>
            <a:r>
              <a:rPr lang="en-US" i="0" baseline="0" dirty="0"/>
              <a:t>If the chemical stockroom has containers of a requested chemical in stock, the offer existing containers to the requester</a:t>
            </a:r>
          </a:p>
          <a:p>
            <a:pPr marL="171450" indent="-171450">
              <a:buFont typeface="Arial" charset="0"/>
              <a:buChar char="•"/>
            </a:pPr>
            <a:r>
              <a:rPr lang="en-US" i="0" baseline="0" dirty="0"/>
              <a:t>On the last day of a calendar quarter, generated the mandated OHSA and EPA reports on chemical handling and disposal for that quarter</a:t>
            </a:r>
          </a:p>
          <a:p>
            <a:endParaRPr lang="en-US" dirty="0"/>
          </a:p>
        </p:txBody>
      </p:sp>
      <p:sp>
        <p:nvSpPr>
          <p:cNvPr id="4" name="Slide Number Placeholder 3"/>
          <p:cNvSpPr>
            <a:spLocks noGrp="1"/>
          </p:cNvSpPr>
          <p:nvPr>
            <p:ph type="sldNum" sz="quarter" idx="5"/>
          </p:nvPr>
        </p:nvSpPr>
        <p:spPr/>
        <p:txBody>
          <a:bodyPr/>
          <a:lstStyle/>
          <a:p>
            <a:fld id="{381C0AFF-717B-624F-A292-8957F33A0DBB}" type="slidenum">
              <a:rPr lang="en-US" smtClean="0"/>
              <a:t>9</a:t>
            </a:fld>
            <a:endParaRPr lang="en-US"/>
          </a:p>
        </p:txBody>
      </p:sp>
    </p:spTree>
    <p:extLst>
      <p:ext uri="{BB962C8B-B14F-4D97-AF65-F5344CB8AC3E}">
        <p14:creationId xmlns:p14="http://schemas.microsoft.com/office/powerpoint/2010/main" val="4009654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en-US" i="0" baseline="0" dirty="0"/>
              <a:t>Sometimes called </a:t>
            </a:r>
            <a:r>
              <a:rPr lang="en-US" i="1" baseline="0" dirty="0"/>
              <a:t>inferred knowledge</a:t>
            </a:r>
            <a:r>
              <a:rPr lang="en-US" i="0" baseline="0" dirty="0"/>
              <a:t> or a </a:t>
            </a:r>
            <a:r>
              <a:rPr lang="en-US" i="1" baseline="0" dirty="0"/>
              <a:t>derived fact</a:t>
            </a:r>
            <a:r>
              <a:rPr lang="en-US" i="0" baseline="0" dirty="0"/>
              <a:t>, an </a:t>
            </a:r>
            <a:r>
              <a:rPr lang="en-US" i="1" baseline="0" dirty="0"/>
              <a:t>inference</a:t>
            </a:r>
            <a:r>
              <a:rPr lang="en-US" i="0" baseline="0" dirty="0"/>
              <a:t> creates a new fact from other facts. Inferences are usually writing an </a:t>
            </a:r>
            <a:r>
              <a:rPr lang="en-US" i="1" baseline="0" dirty="0"/>
              <a:t>if/then</a:t>
            </a:r>
            <a:r>
              <a:rPr lang="en-US" i="0" baseline="0" dirty="0"/>
              <a:t> format.</a:t>
            </a:r>
          </a:p>
          <a:p>
            <a:pPr marL="171450" indent="-171450">
              <a:buFont typeface="Arial" charset="0"/>
              <a:buChar char="•"/>
            </a:pPr>
            <a:r>
              <a:rPr lang="en-US" i="0" baseline="0" dirty="0"/>
              <a:t>If a payment is not received within 30 calendar days after it is due, then the account is delinquent</a:t>
            </a:r>
          </a:p>
          <a:p>
            <a:pPr marL="171450" indent="-171450">
              <a:buFont typeface="Arial" charset="0"/>
              <a:buChar char="•"/>
            </a:pPr>
            <a:r>
              <a:rPr lang="en-US" i="0" baseline="0" dirty="0"/>
              <a:t>If the vendor cannot ship an item ordered within five days of receiving the order, then the item is considered back-ordered</a:t>
            </a:r>
          </a:p>
          <a:p>
            <a:endParaRPr lang="en-US" dirty="0"/>
          </a:p>
        </p:txBody>
      </p:sp>
      <p:sp>
        <p:nvSpPr>
          <p:cNvPr id="4" name="Slide Number Placeholder 3"/>
          <p:cNvSpPr>
            <a:spLocks noGrp="1"/>
          </p:cNvSpPr>
          <p:nvPr>
            <p:ph type="sldNum" sz="quarter" idx="5"/>
          </p:nvPr>
        </p:nvSpPr>
        <p:spPr/>
        <p:txBody>
          <a:bodyPr/>
          <a:lstStyle/>
          <a:p>
            <a:fld id="{381C0AFF-717B-624F-A292-8957F33A0DBB}" type="slidenum">
              <a:rPr lang="en-US" smtClean="0"/>
              <a:t>10</a:t>
            </a:fld>
            <a:endParaRPr lang="en-US"/>
          </a:p>
        </p:txBody>
      </p:sp>
    </p:spTree>
    <p:extLst>
      <p:ext uri="{BB962C8B-B14F-4D97-AF65-F5344CB8AC3E}">
        <p14:creationId xmlns:p14="http://schemas.microsoft.com/office/powerpoint/2010/main" val="1846915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en-US" i="0" baseline="0" dirty="0"/>
              <a:t>The fifth class of business rules defines </a:t>
            </a:r>
            <a:r>
              <a:rPr lang="en-US" i="1" baseline="0" dirty="0"/>
              <a:t>computations</a:t>
            </a:r>
            <a:r>
              <a:rPr lang="en-US" i="0" baseline="0" dirty="0"/>
              <a:t> that transform existing data into new data by using specific mathematical formulae or algorithms. Many computations follow rules that are external to the business.</a:t>
            </a:r>
          </a:p>
          <a:p>
            <a:pPr marL="171450" indent="-171450">
              <a:buFont typeface="Arial" charset="0"/>
              <a:buChar char="•"/>
            </a:pPr>
            <a:r>
              <a:rPr lang="en-US" i="0" baseline="0" dirty="0"/>
              <a:t>The domestic ground shipping charge for an order that weighs more than two pounds if $4.75 plus 12 cents per ounce or fraction thereof</a:t>
            </a:r>
          </a:p>
          <a:p>
            <a:pPr marL="171450" indent="-171450">
              <a:buFont typeface="Arial" charset="0"/>
              <a:buChar char="•"/>
            </a:pPr>
            <a:r>
              <a:rPr lang="en-US" i="0" baseline="0" dirty="0"/>
              <a:t>The unit price is reduced by 10 percent for orders of 6 to 10 units, by 20 percent for orders of 11 to 20 units, and by 30 percent for orders of more than 20 units.</a:t>
            </a:r>
          </a:p>
          <a:p>
            <a:endParaRPr lang="en-US" dirty="0"/>
          </a:p>
        </p:txBody>
      </p:sp>
      <p:sp>
        <p:nvSpPr>
          <p:cNvPr id="4" name="Slide Number Placeholder 3"/>
          <p:cNvSpPr>
            <a:spLocks noGrp="1"/>
          </p:cNvSpPr>
          <p:nvPr>
            <p:ph type="sldNum" sz="quarter" idx="5"/>
          </p:nvPr>
        </p:nvSpPr>
        <p:spPr/>
        <p:txBody>
          <a:bodyPr/>
          <a:lstStyle/>
          <a:p>
            <a:fld id="{381C0AFF-717B-624F-A292-8957F33A0DBB}" type="slidenum">
              <a:rPr lang="en-US" smtClean="0"/>
              <a:t>11</a:t>
            </a:fld>
            <a:endParaRPr lang="en-US"/>
          </a:p>
        </p:txBody>
      </p:sp>
    </p:spTree>
    <p:extLst>
      <p:ext uri="{BB962C8B-B14F-4D97-AF65-F5344CB8AC3E}">
        <p14:creationId xmlns:p14="http://schemas.microsoft.com/office/powerpoint/2010/main" val="1858405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a:t>
            </a:r>
            <a:r>
              <a:rPr lang="en-US" baseline="0" dirty="0"/>
              <a:t> business rules can influence multiple applications, organizations should manage their rules as enterprise-level assets. A simple business rules catalog will suffice initially. As you gain experience with identifying and documenting business rules, you can apply structured templates for defining rules of different types. These templates can describe patterns of keywords and clauses that structure the rules in a consistent fashion. Giving each business rule a unique identifier lets you link requirements back to a specific rule. For instance, some templates for use case contain a field for business rules that influence the use case.</a:t>
            </a:r>
          </a:p>
          <a:p>
            <a:endParaRPr lang="en-US" dirty="0"/>
          </a:p>
        </p:txBody>
      </p:sp>
      <p:sp>
        <p:nvSpPr>
          <p:cNvPr id="4" name="Slide Number Placeholder 3"/>
          <p:cNvSpPr>
            <a:spLocks noGrp="1"/>
          </p:cNvSpPr>
          <p:nvPr>
            <p:ph type="sldNum" sz="quarter" idx="5"/>
          </p:nvPr>
        </p:nvSpPr>
        <p:spPr/>
        <p:txBody>
          <a:bodyPr/>
          <a:lstStyle/>
          <a:p>
            <a:fld id="{381C0AFF-717B-624F-A292-8957F33A0DBB}" type="slidenum">
              <a:rPr lang="en-US" smtClean="0"/>
              <a:t>16</a:t>
            </a:fld>
            <a:endParaRPr lang="en-US"/>
          </a:p>
        </p:txBody>
      </p:sp>
    </p:spTree>
    <p:extLst>
      <p:ext uri="{BB962C8B-B14F-4D97-AF65-F5344CB8AC3E}">
        <p14:creationId xmlns:p14="http://schemas.microsoft.com/office/powerpoint/2010/main" val="1657145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487D90-B7F6-BF4B-819F-FA7E350C977E}" type="datetimeFigureOut">
              <a:rPr lang="en-US" smtClean="0"/>
              <a:t>11/14/18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194152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487D90-B7F6-BF4B-819F-FA7E350C977E}" type="datetimeFigureOut">
              <a:rPr lang="en-US" smtClean="0"/>
              <a:t>11/14/18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396023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487D90-B7F6-BF4B-819F-FA7E350C977E}" type="datetimeFigureOut">
              <a:rPr lang="en-US" smtClean="0"/>
              <a:t>11/14/18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921798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487D90-B7F6-BF4B-819F-FA7E350C977E}" type="datetimeFigureOut">
              <a:rPr lang="en-US" smtClean="0"/>
              <a:t>11/14/18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1574960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87D90-B7F6-BF4B-819F-FA7E350C977E}" type="datetimeFigureOut">
              <a:rPr lang="en-US" smtClean="0"/>
              <a:t>11/14/18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938284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487D90-B7F6-BF4B-819F-FA7E350C977E}" type="datetimeFigureOut">
              <a:rPr lang="en-US" smtClean="0"/>
              <a:t>11/14/18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768734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487D90-B7F6-BF4B-819F-FA7E350C977E}" type="datetimeFigureOut">
              <a:rPr lang="en-US" smtClean="0"/>
              <a:t>11/14/18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859087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487D90-B7F6-BF4B-819F-FA7E350C977E}" type="datetimeFigureOut">
              <a:rPr lang="en-US" smtClean="0"/>
              <a:t>11/14/18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115162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487D90-B7F6-BF4B-819F-FA7E350C977E}" type="datetimeFigureOut">
              <a:rPr lang="en-US" smtClean="0"/>
              <a:t>11/14/18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93903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487D90-B7F6-BF4B-819F-FA7E350C977E}" type="datetimeFigureOut">
              <a:rPr lang="en-US" smtClean="0"/>
              <a:t>11/14/18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1979564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487D90-B7F6-BF4B-819F-FA7E350C977E}" type="datetimeFigureOut">
              <a:rPr lang="en-US" smtClean="0"/>
              <a:t>11/14/18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1724194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487D90-B7F6-BF4B-819F-FA7E350C977E}" type="datetimeFigureOut">
              <a:rPr lang="en-US" smtClean="0"/>
              <a:t>11/14/18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DE8F8E-9A90-D846-8682-FC17089DA82F}" type="slidenum">
              <a:rPr lang="en-US" smtClean="0"/>
              <a:t>‹#›</a:t>
            </a:fld>
            <a:endParaRPr lang="en-US"/>
          </a:p>
        </p:txBody>
      </p:sp>
    </p:spTree>
    <p:extLst>
      <p:ext uri="{BB962C8B-B14F-4D97-AF65-F5344CB8AC3E}">
        <p14:creationId xmlns:p14="http://schemas.microsoft.com/office/powerpoint/2010/main" val="2092297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gilb.com/DL461" TargetMode="External"/><Relationship Id="rId2" Type="http://schemas.openxmlformats.org/officeDocument/2006/relationships/hyperlink" Target="https://www.gilb.com/blog/how-well-does-the-agile-manifesto-align-with-principles-that-lead-to-success-in-product-developmen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CPSC 5100</a:t>
            </a:r>
          </a:p>
        </p:txBody>
      </p:sp>
      <p:sp>
        <p:nvSpPr>
          <p:cNvPr id="3" name="Subtitle 2"/>
          <p:cNvSpPr>
            <a:spLocks noGrp="1"/>
          </p:cNvSpPr>
          <p:nvPr>
            <p:ph type="subTitle" idx="1"/>
          </p:nvPr>
        </p:nvSpPr>
        <p:spPr/>
        <p:txBody>
          <a:bodyPr/>
          <a:lstStyle/>
          <a:p>
            <a:r>
              <a:rPr lang="en-US" dirty="0"/>
              <a:t>14 November – Business Rules</a:t>
            </a:r>
          </a:p>
        </p:txBody>
      </p:sp>
    </p:spTree>
    <p:extLst>
      <p:ext uri="{BB962C8B-B14F-4D97-AF65-F5344CB8AC3E}">
        <p14:creationId xmlns:p14="http://schemas.microsoft.com/office/powerpoint/2010/main" val="128458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3E34-F5F6-DC4F-B2CE-61FD7D1BAD3C}"/>
              </a:ext>
            </a:extLst>
          </p:cNvPr>
          <p:cNvSpPr>
            <a:spLocks noGrp="1"/>
          </p:cNvSpPr>
          <p:nvPr>
            <p:ph type="title"/>
          </p:nvPr>
        </p:nvSpPr>
        <p:spPr/>
        <p:txBody>
          <a:bodyPr/>
          <a:lstStyle/>
          <a:p>
            <a:r>
              <a:rPr lang="en-US" dirty="0"/>
              <a:t>Some examples - Inferences</a:t>
            </a:r>
          </a:p>
        </p:txBody>
      </p:sp>
      <p:sp>
        <p:nvSpPr>
          <p:cNvPr id="3" name="Content Placeholder 2">
            <a:extLst>
              <a:ext uri="{FF2B5EF4-FFF2-40B4-BE49-F238E27FC236}">
                <a16:creationId xmlns:a16="http://schemas.microsoft.com/office/drawing/2014/main" id="{7C080412-A0A3-EA41-8776-B85E1777A994}"/>
              </a:ext>
            </a:extLst>
          </p:cNvPr>
          <p:cNvSpPr>
            <a:spLocks noGrp="1"/>
          </p:cNvSpPr>
          <p:nvPr>
            <p:ph idx="1"/>
          </p:nvPr>
        </p:nvSpPr>
        <p:spPr/>
        <p:txBody>
          <a:bodyPr/>
          <a:lstStyle/>
          <a:p>
            <a:pPr marL="0" indent="0">
              <a:buNone/>
            </a:pPr>
            <a:r>
              <a:rPr lang="en-US" dirty="0"/>
              <a:t>An </a:t>
            </a:r>
            <a:r>
              <a:rPr lang="en-US" i="1" dirty="0"/>
              <a:t>inference</a:t>
            </a:r>
            <a:r>
              <a:rPr lang="en-US" dirty="0"/>
              <a:t> creates a new fact from other facts</a:t>
            </a:r>
          </a:p>
          <a:p>
            <a:endParaRPr lang="en-US" dirty="0"/>
          </a:p>
          <a:p>
            <a:pPr marL="628650" lvl="1" indent="-171450">
              <a:buFont typeface="Arial" charset="0"/>
              <a:buChar char="•"/>
            </a:pPr>
            <a:r>
              <a:rPr lang="en-US" dirty="0"/>
              <a:t>If a payment is not received within 30 calendar days after it is due, then the account is delinquent</a:t>
            </a:r>
          </a:p>
          <a:p>
            <a:pPr marL="628650" lvl="1" indent="-171450">
              <a:buFont typeface="Arial" charset="0"/>
              <a:buChar char="•"/>
            </a:pPr>
            <a:r>
              <a:rPr lang="en-US" dirty="0"/>
              <a:t>If the vendor cannot ship an item ordered within five days of receiving the order, then the item is considered back-ordered</a:t>
            </a:r>
          </a:p>
          <a:p>
            <a:pPr marL="628650" lvl="1" indent="-171450">
              <a:buFont typeface="Arial" charset="0"/>
              <a:buChar char="•"/>
            </a:pPr>
            <a:r>
              <a:rPr lang="en-US" dirty="0"/>
              <a:t>Chemicals with an LD</a:t>
            </a:r>
            <a:r>
              <a:rPr lang="en-US" baseline="-25000" dirty="0"/>
              <a:t>50</a:t>
            </a:r>
            <a:r>
              <a:rPr lang="en-US" dirty="0"/>
              <a:t> toxicity lower than 5 mg/kg in mice are considered hazardous</a:t>
            </a:r>
          </a:p>
          <a:p>
            <a:endParaRPr lang="en-US" dirty="0"/>
          </a:p>
        </p:txBody>
      </p:sp>
    </p:spTree>
    <p:extLst>
      <p:ext uri="{BB962C8B-B14F-4D97-AF65-F5344CB8AC3E}">
        <p14:creationId xmlns:p14="http://schemas.microsoft.com/office/powerpoint/2010/main" val="3689482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3E34-F5F6-DC4F-B2CE-61FD7D1BAD3C}"/>
              </a:ext>
            </a:extLst>
          </p:cNvPr>
          <p:cNvSpPr>
            <a:spLocks noGrp="1"/>
          </p:cNvSpPr>
          <p:nvPr>
            <p:ph type="title"/>
          </p:nvPr>
        </p:nvSpPr>
        <p:spPr/>
        <p:txBody>
          <a:bodyPr/>
          <a:lstStyle/>
          <a:p>
            <a:r>
              <a:rPr lang="en-US" dirty="0"/>
              <a:t>Some examples - Computations</a:t>
            </a:r>
          </a:p>
        </p:txBody>
      </p:sp>
      <p:sp>
        <p:nvSpPr>
          <p:cNvPr id="3" name="Content Placeholder 2">
            <a:extLst>
              <a:ext uri="{FF2B5EF4-FFF2-40B4-BE49-F238E27FC236}">
                <a16:creationId xmlns:a16="http://schemas.microsoft.com/office/drawing/2014/main" id="{7C080412-A0A3-EA41-8776-B85E1777A994}"/>
              </a:ext>
            </a:extLst>
          </p:cNvPr>
          <p:cNvSpPr>
            <a:spLocks noGrp="1"/>
          </p:cNvSpPr>
          <p:nvPr>
            <p:ph idx="1"/>
          </p:nvPr>
        </p:nvSpPr>
        <p:spPr/>
        <p:txBody>
          <a:bodyPr/>
          <a:lstStyle/>
          <a:p>
            <a:pPr marL="0" indent="0">
              <a:buNone/>
            </a:pPr>
            <a:r>
              <a:rPr lang="en-US" i="1" dirty="0"/>
              <a:t>Computations</a:t>
            </a:r>
            <a:r>
              <a:rPr lang="en-US" dirty="0"/>
              <a:t> transform existing data into new data by using specific mathematical formulae or algorithms</a:t>
            </a:r>
          </a:p>
          <a:p>
            <a:endParaRPr lang="en-US" dirty="0"/>
          </a:p>
          <a:p>
            <a:pPr marL="628650" lvl="1" indent="-171450">
              <a:buFont typeface="Arial" charset="0"/>
              <a:buChar char="•"/>
            </a:pPr>
            <a:r>
              <a:rPr lang="en-US" dirty="0"/>
              <a:t>The domestic ground shipping charge for an order that weighs more than two pounds is $4.75 plus 12 cents per ounce or fraction thereof</a:t>
            </a:r>
          </a:p>
          <a:p>
            <a:pPr marL="628650" lvl="1" indent="-171450">
              <a:buFont typeface="Arial" charset="0"/>
              <a:buChar char="•"/>
            </a:pPr>
            <a:r>
              <a:rPr lang="en-US" dirty="0"/>
              <a:t>The unit price is reduced by 10 percent for orders of 6 to 10 units, by 20 percent for orders of 11 to 20 units, and by 30 percent for orders of more than 20 units</a:t>
            </a:r>
          </a:p>
          <a:p>
            <a:pPr marL="628650" lvl="1" indent="-171450">
              <a:buFont typeface="Arial" charset="0"/>
              <a:buChar char="•"/>
            </a:pPr>
            <a:r>
              <a:rPr lang="en-US" dirty="0"/>
              <a:t>The total price for an order is the sum of the price of the items ordered, less any volume discounts, plus state and county sales taxes for destination, plus the shipping charge, plus an optional insurance charge</a:t>
            </a:r>
          </a:p>
          <a:p>
            <a:endParaRPr lang="en-US" dirty="0"/>
          </a:p>
        </p:txBody>
      </p:sp>
    </p:spTree>
    <p:extLst>
      <p:ext uri="{BB962C8B-B14F-4D97-AF65-F5344CB8AC3E}">
        <p14:creationId xmlns:p14="http://schemas.microsoft.com/office/powerpoint/2010/main" val="941705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06301-9B8F-2F4B-B90B-50E02B917DBF}"/>
              </a:ext>
            </a:extLst>
          </p:cNvPr>
          <p:cNvSpPr>
            <a:spLocks noGrp="1"/>
          </p:cNvSpPr>
          <p:nvPr>
            <p:ph type="title"/>
          </p:nvPr>
        </p:nvSpPr>
        <p:spPr/>
        <p:txBody>
          <a:bodyPr/>
          <a:lstStyle/>
          <a:p>
            <a:r>
              <a:rPr lang="en-US" dirty="0"/>
              <a:t>Composite business rules</a:t>
            </a:r>
          </a:p>
        </p:txBody>
      </p:sp>
      <p:sp>
        <p:nvSpPr>
          <p:cNvPr id="3" name="Content Placeholder 2">
            <a:extLst>
              <a:ext uri="{FF2B5EF4-FFF2-40B4-BE49-F238E27FC236}">
                <a16:creationId xmlns:a16="http://schemas.microsoft.com/office/drawing/2014/main" id="{B80E0F5D-9636-4348-AA79-E371F2AFF4CA}"/>
              </a:ext>
            </a:extLst>
          </p:cNvPr>
          <p:cNvSpPr>
            <a:spLocks noGrp="1"/>
          </p:cNvSpPr>
          <p:nvPr>
            <p:ph idx="1"/>
          </p:nvPr>
        </p:nvSpPr>
        <p:spPr/>
        <p:txBody>
          <a:bodyPr/>
          <a:lstStyle/>
          <a:p>
            <a:pPr marL="0" indent="0">
              <a:buNone/>
            </a:pPr>
            <a:endParaRPr lang="en-US" b="1" dirty="0"/>
          </a:p>
          <a:p>
            <a:pPr marL="0" indent="0">
              <a:buNone/>
            </a:pPr>
            <a:r>
              <a:rPr lang="en-US" b="1" dirty="0"/>
              <a:t>Question</a:t>
            </a:r>
            <a:r>
              <a:rPr lang="en-US" dirty="0"/>
              <a:t> – </a:t>
            </a:r>
            <a:r>
              <a:rPr lang="en-US" i="1" dirty="0"/>
              <a:t>How long can I check out a DVD for?</a:t>
            </a:r>
          </a:p>
          <a:p>
            <a:pPr marL="0" indent="0">
              <a:buNone/>
            </a:pPr>
            <a:endParaRPr lang="en-US" i="1" dirty="0"/>
          </a:p>
          <a:p>
            <a:pPr marL="0" indent="0">
              <a:buNone/>
            </a:pPr>
            <a:r>
              <a:rPr lang="en-US" b="1" dirty="0"/>
              <a:t>Answer</a:t>
            </a:r>
            <a:r>
              <a:rPr lang="en-US" dirty="0"/>
              <a:t> –</a:t>
            </a:r>
            <a:r>
              <a:rPr lang="en-US" i="1" dirty="0"/>
              <a:t> You can check out a DVD or Blue-ray disc for one week, and you may renew it up to two times for three days each, but if another patron hasn’t placed a hold on it.</a:t>
            </a:r>
          </a:p>
          <a:p>
            <a:pPr marL="0" indent="0">
              <a:buNone/>
            </a:pPr>
            <a:endParaRPr lang="en-US" dirty="0"/>
          </a:p>
        </p:txBody>
      </p:sp>
    </p:spTree>
    <p:extLst>
      <p:ext uri="{BB962C8B-B14F-4D97-AF65-F5344CB8AC3E}">
        <p14:creationId xmlns:p14="http://schemas.microsoft.com/office/powerpoint/2010/main" val="408068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B8390-550C-5A4D-89D0-9779EB3E3E7B}"/>
              </a:ext>
            </a:extLst>
          </p:cNvPr>
          <p:cNvSpPr>
            <a:spLocks noGrp="1"/>
          </p:cNvSpPr>
          <p:nvPr>
            <p:ph type="title"/>
          </p:nvPr>
        </p:nvSpPr>
        <p:spPr/>
        <p:txBody>
          <a:bodyPr/>
          <a:lstStyle/>
          <a:p>
            <a:r>
              <a:rPr lang="en-US" dirty="0"/>
              <a:t>Composite business rules</a:t>
            </a:r>
          </a:p>
        </p:txBody>
      </p:sp>
      <p:sp>
        <p:nvSpPr>
          <p:cNvPr id="3" name="Content Placeholder 2">
            <a:extLst>
              <a:ext uri="{FF2B5EF4-FFF2-40B4-BE49-F238E27FC236}">
                <a16:creationId xmlns:a16="http://schemas.microsoft.com/office/drawing/2014/main" id="{90DCF19E-BE51-8F4E-AA57-D66DE591ECCE}"/>
              </a:ext>
            </a:extLst>
          </p:cNvPr>
          <p:cNvSpPr>
            <a:spLocks noGrp="1"/>
          </p:cNvSpPr>
          <p:nvPr>
            <p:ph idx="1"/>
          </p:nvPr>
        </p:nvSpPr>
        <p:spPr/>
        <p:txBody>
          <a:bodyPr/>
          <a:lstStyle/>
          <a:p>
            <a:pPr marL="0" indent="0">
              <a:buNone/>
            </a:pPr>
            <a:r>
              <a:rPr lang="en-US" dirty="0"/>
              <a:t>The librarian’s answer is based on business rules</a:t>
            </a:r>
          </a:p>
          <a:p>
            <a:pPr marL="0" indent="0">
              <a:buNone/>
            </a:pPr>
            <a:r>
              <a:rPr lang="en-US" dirty="0"/>
              <a:t>His answer combines several rules into a single statement</a:t>
            </a:r>
          </a:p>
          <a:p>
            <a:pPr marL="0" indent="0">
              <a:buNone/>
            </a:pPr>
            <a:endParaRPr lang="en-US" dirty="0"/>
          </a:p>
          <a:p>
            <a:pPr marL="0" indent="0">
              <a:buNone/>
            </a:pPr>
            <a:r>
              <a:rPr lang="en-US" dirty="0"/>
              <a:t>They are hard to understand and maintain</a:t>
            </a:r>
          </a:p>
          <a:p>
            <a:pPr marL="0" indent="0">
              <a:buNone/>
            </a:pPr>
            <a:r>
              <a:rPr lang="en-US" dirty="0"/>
              <a:t>It is hard to confirm all possible conditions are covered</a:t>
            </a:r>
          </a:p>
          <a:p>
            <a:pPr marL="0" indent="0">
              <a:buNone/>
            </a:pPr>
            <a:r>
              <a:rPr lang="en-US" dirty="0"/>
              <a:t>If several segments trace back, it’s hard to change the base rules</a:t>
            </a:r>
          </a:p>
        </p:txBody>
      </p:sp>
    </p:spTree>
    <p:extLst>
      <p:ext uri="{BB962C8B-B14F-4D97-AF65-F5344CB8AC3E}">
        <p14:creationId xmlns:p14="http://schemas.microsoft.com/office/powerpoint/2010/main" val="2297347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6FB37-718D-A844-9242-0A11EDE54A54}"/>
              </a:ext>
            </a:extLst>
          </p:cNvPr>
          <p:cNvSpPr>
            <a:spLocks noGrp="1"/>
          </p:cNvSpPr>
          <p:nvPr>
            <p:ph type="title"/>
          </p:nvPr>
        </p:nvSpPr>
        <p:spPr/>
        <p:txBody>
          <a:bodyPr/>
          <a:lstStyle/>
          <a:p>
            <a:r>
              <a:rPr lang="en-US" dirty="0"/>
              <a:t>Atomic business rules</a:t>
            </a:r>
          </a:p>
        </p:txBody>
      </p:sp>
      <p:sp>
        <p:nvSpPr>
          <p:cNvPr id="3" name="Content Placeholder 2">
            <a:extLst>
              <a:ext uri="{FF2B5EF4-FFF2-40B4-BE49-F238E27FC236}">
                <a16:creationId xmlns:a16="http://schemas.microsoft.com/office/drawing/2014/main" id="{A56D739A-C4CD-B34E-B58F-99C8493D8FA4}"/>
              </a:ext>
            </a:extLst>
          </p:cNvPr>
          <p:cNvSpPr>
            <a:spLocks noGrp="1"/>
          </p:cNvSpPr>
          <p:nvPr>
            <p:ph idx="1"/>
          </p:nvPr>
        </p:nvSpPr>
        <p:spPr/>
        <p:txBody>
          <a:bodyPr/>
          <a:lstStyle/>
          <a:p>
            <a:pPr marL="0" indent="0">
              <a:buNone/>
            </a:pPr>
            <a:r>
              <a:rPr lang="en-US" dirty="0"/>
              <a:t>A better strategy is to write rules at an atomic level</a:t>
            </a:r>
          </a:p>
          <a:p>
            <a:pPr marL="0" indent="0">
              <a:buNone/>
            </a:pPr>
            <a:r>
              <a:rPr lang="en-US" dirty="0"/>
              <a:t>Keep rules short and simple</a:t>
            </a:r>
          </a:p>
          <a:p>
            <a:pPr marL="0" indent="0">
              <a:buNone/>
            </a:pPr>
            <a:r>
              <a:rPr lang="en-US" dirty="0"/>
              <a:t>Avoid using “or” in the left-hand side</a:t>
            </a:r>
          </a:p>
          <a:p>
            <a:pPr marL="0" indent="0">
              <a:buNone/>
            </a:pPr>
            <a:r>
              <a:rPr lang="en-US" dirty="0"/>
              <a:t>Avoid using “and” in the right-hand side</a:t>
            </a:r>
          </a:p>
          <a:p>
            <a:pPr marL="0" indent="0">
              <a:buNone/>
            </a:pPr>
            <a:endParaRPr lang="en-US" dirty="0"/>
          </a:p>
          <a:p>
            <a:pPr marL="0" indent="0">
              <a:buNone/>
            </a:pPr>
            <a:r>
              <a:rPr lang="en-US" dirty="0"/>
              <a:t>This can facilitate rule reuse and testability (sound familiar?)</a:t>
            </a:r>
          </a:p>
        </p:txBody>
      </p:sp>
    </p:spTree>
    <p:extLst>
      <p:ext uri="{BB962C8B-B14F-4D97-AF65-F5344CB8AC3E}">
        <p14:creationId xmlns:p14="http://schemas.microsoft.com/office/powerpoint/2010/main" val="601245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E9A5C-A1AC-1D4D-BFBD-96615BA1F5E1}"/>
              </a:ext>
            </a:extLst>
          </p:cNvPr>
          <p:cNvSpPr>
            <a:spLocks noGrp="1"/>
          </p:cNvSpPr>
          <p:nvPr>
            <p:ph type="title"/>
          </p:nvPr>
        </p:nvSpPr>
        <p:spPr/>
        <p:txBody>
          <a:bodyPr/>
          <a:lstStyle/>
          <a:p>
            <a:r>
              <a:rPr lang="en-US" dirty="0"/>
              <a:t>Breaking down the rule</a:t>
            </a:r>
          </a:p>
        </p:txBody>
      </p:sp>
      <p:graphicFrame>
        <p:nvGraphicFramePr>
          <p:cNvPr id="4" name="Content Placeholder 3">
            <a:extLst>
              <a:ext uri="{FF2B5EF4-FFF2-40B4-BE49-F238E27FC236}">
                <a16:creationId xmlns:a16="http://schemas.microsoft.com/office/drawing/2014/main" id="{14B7AFD0-D258-974F-BA99-12CA50CA4FDF}"/>
              </a:ext>
            </a:extLst>
          </p:cNvPr>
          <p:cNvGraphicFramePr>
            <a:graphicFrameLocks noGrp="1"/>
          </p:cNvGraphicFramePr>
          <p:nvPr>
            <p:ph idx="1"/>
            <p:extLst>
              <p:ext uri="{D42A27DB-BD31-4B8C-83A1-F6EECF244321}">
                <p14:modId xmlns:p14="http://schemas.microsoft.com/office/powerpoint/2010/main" val="429516013"/>
              </p:ext>
            </p:extLst>
          </p:nvPr>
        </p:nvGraphicFramePr>
        <p:xfrm>
          <a:off x="838200" y="1825625"/>
          <a:ext cx="10515600" cy="3840480"/>
        </p:xfrm>
        <a:graphic>
          <a:graphicData uri="http://schemas.openxmlformats.org/drawingml/2006/table">
            <a:tbl>
              <a:tblPr firstRow="1">
                <a:tableStyleId>{7E9639D4-E3E2-4D34-9284-5A2195B3D0D7}</a:tableStyleId>
              </a:tblPr>
              <a:tblGrid>
                <a:gridCol w="3645310">
                  <a:extLst>
                    <a:ext uri="{9D8B030D-6E8A-4147-A177-3AD203B41FA5}">
                      <a16:colId xmlns:a16="http://schemas.microsoft.com/office/drawing/2014/main" val="1309331842"/>
                    </a:ext>
                  </a:extLst>
                </a:gridCol>
                <a:gridCol w="6870290">
                  <a:extLst>
                    <a:ext uri="{9D8B030D-6E8A-4147-A177-3AD203B41FA5}">
                      <a16:colId xmlns:a16="http://schemas.microsoft.com/office/drawing/2014/main" val="1697435426"/>
                    </a:ext>
                  </a:extLst>
                </a:gridCol>
              </a:tblGrid>
              <a:tr h="370840">
                <a:tc>
                  <a:txBody>
                    <a:bodyPr/>
                    <a:lstStyle/>
                    <a:p>
                      <a:r>
                        <a:rPr lang="en-US" sz="2400" dirty="0"/>
                        <a:t>ID</a:t>
                      </a:r>
                    </a:p>
                  </a:txBody>
                  <a:tcPr/>
                </a:tc>
                <a:tc>
                  <a:txBody>
                    <a:bodyPr/>
                    <a:lstStyle/>
                    <a:p>
                      <a:r>
                        <a:rPr lang="en-US" sz="2400" dirty="0"/>
                        <a:t>Rule</a:t>
                      </a:r>
                    </a:p>
                  </a:txBody>
                  <a:tcPr/>
                </a:tc>
                <a:extLst>
                  <a:ext uri="{0D108BD9-81ED-4DB2-BD59-A6C34878D82A}">
                    <a16:rowId xmlns:a16="http://schemas.microsoft.com/office/drawing/2014/main" val="4273632620"/>
                  </a:ext>
                </a:extLst>
              </a:tr>
              <a:tr h="370840">
                <a:tc>
                  <a:txBody>
                    <a:bodyPr/>
                    <a:lstStyle/>
                    <a:p>
                      <a:r>
                        <a:rPr lang="en-US" sz="2400" dirty="0" err="1"/>
                        <a:t>Video.Media.Types</a:t>
                      </a:r>
                      <a:endParaRPr lang="en-US" sz="2400" dirty="0"/>
                    </a:p>
                  </a:txBody>
                  <a:tcPr/>
                </a:tc>
                <a:tc>
                  <a:txBody>
                    <a:bodyPr/>
                    <a:lstStyle/>
                    <a:p>
                      <a:r>
                        <a:rPr lang="en-US" sz="2400" dirty="0"/>
                        <a:t>DVD discs and Blu-ray discs are video items</a:t>
                      </a:r>
                    </a:p>
                  </a:txBody>
                  <a:tcPr/>
                </a:tc>
                <a:extLst>
                  <a:ext uri="{0D108BD9-81ED-4DB2-BD59-A6C34878D82A}">
                    <a16:rowId xmlns:a16="http://schemas.microsoft.com/office/drawing/2014/main" val="1186753259"/>
                  </a:ext>
                </a:extLst>
              </a:tr>
              <a:tr h="370840">
                <a:tc>
                  <a:txBody>
                    <a:bodyPr/>
                    <a:lstStyle/>
                    <a:p>
                      <a:r>
                        <a:rPr lang="en-US" sz="2400" dirty="0" err="1"/>
                        <a:t>Video.Checkout.Duration</a:t>
                      </a:r>
                      <a:endParaRPr lang="en-US" sz="2400" dirty="0"/>
                    </a:p>
                  </a:txBody>
                  <a:tcPr/>
                </a:tc>
                <a:tc>
                  <a:txBody>
                    <a:bodyPr/>
                    <a:lstStyle/>
                    <a:p>
                      <a:r>
                        <a:rPr lang="en-US" sz="2400" dirty="0"/>
                        <a:t>Video items may be checked out for one week at a time</a:t>
                      </a:r>
                    </a:p>
                  </a:txBody>
                  <a:tcPr/>
                </a:tc>
                <a:extLst>
                  <a:ext uri="{0D108BD9-81ED-4DB2-BD59-A6C34878D82A}">
                    <a16:rowId xmlns:a16="http://schemas.microsoft.com/office/drawing/2014/main" val="4206742171"/>
                  </a:ext>
                </a:extLst>
              </a:tr>
              <a:tr h="370840">
                <a:tc>
                  <a:txBody>
                    <a:bodyPr/>
                    <a:lstStyle/>
                    <a:p>
                      <a:r>
                        <a:rPr lang="en-US" sz="2400" dirty="0" err="1"/>
                        <a:t>Renewal.Video.Times</a:t>
                      </a:r>
                      <a:endParaRPr lang="en-US" sz="2400" dirty="0"/>
                    </a:p>
                  </a:txBody>
                  <a:tcPr/>
                </a:tc>
                <a:tc>
                  <a:txBody>
                    <a:bodyPr/>
                    <a:lstStyle/>
                    <a:p>
                      <a:r>
                        <a:rPr lang="en-US" sz="2400" dirty="0"/>
                        <a:t>Video items me be renewed up to two times</a:t>
                      </a:r>
                    </a:p>
                  </a:txBody>
                  <a:tcPr/>
                </a:tc>
                <a:extLst>
                  <a:ext uri="{0D108BD9-81ED-4DB2-BD59-A6C34878D82A}">
                    <a16:rowId xmlns:a16="http://schemas.microsoft.com/office/drawing/2014/main" val="3841938375"/>
                  </a:ext>
                </a:extLst>
              </a:tr>
              <a:tr h="370840">
                <a:tc>
                  <a:txBody>
                    <a:bodyPr/>
                    <a:lstStyle/>
                    <a:p>
                      <a:r>
                        <a:rPr lang="en-US" sz="2400" dirty="0" err="1"/>
                        <a:t>Renewal.Video.Duration</a:t>
                      </a:r>
                      <a:endParaRPr lang="en-US" sz="2400" dirty="0"/>
                    </a:p>
                  </a:txBody>
                  <a:tcPr/>
                </a:tc>
                <a:tc>
                  <a:txBody>
                    <a:bodyPr/>
                    <a:lstStyle/>
                    <a:p>
                      <a:r>
                        <a:rPr lang="en-US" sz="2400" dirty="0"/>
                        <a:t>Renewing a checked-out video item extends the due date by three days</a:t>
                      </a:r>
                    </a:p>
                  </a:txBody>
                  <a:tcPr/>
                </a:tc>
                <a:extLst>
                  <a:ext uri="{0D108BD9-81ED-4DB2-BD59-A6C34878D82A}">
                    <a16:rowId xmlns:a16="http://schemas.microsoft.com/office/drawing/2014/main" val="3401553944"/>
                  </a:ext>
                </a:extLst>
              </a:tr>
              <a:tr h="370840">
                <a:tc>
                  <a:txBody>
                    <a:bodyPr/>
                    <a:lstStyle/>
                    <a:p>
                      <a:r>
                        <a:rPr lang="en-US" sz="2400" dirty="0" err="1"/>
                        <a:t>Renewal.HeldItem</a:t>
                      </a:r>
                      <a:endParaRPr lang="en-US" sz="2400" dirty="0"/>
                    </a:p>
                  </a:txBody>
                  <a:tcPr/>
                </a:tc>
                <a:tc>
                  <a:txBody>
                    <a:bodyPr/>
                    <a:lstStyle/>
                    <a:p>
                      <a:r>
                        <a:rPr lang="en-US" sz="2400" dirty="0"/>
                        <a:t>A patron may not renew an item that another patron has on hold</a:t>
                      </a:r>
                    </a:p>
                  </a:txBody>
                  <a:tcPr/>
                </a:tc>
                <a:extLst>
                  <a:ext uri="{0D108BD9-81ED-4DB2-BD59-A6C34878D82A}">
                    <a16:rowId xmlns:a16="http://schemas.microsoft.com/office/drawing/2014/main" val="1938155402"/>
                  </a:ext>
                </a:extLst>
              </a:tr>
            </a:tbl>
          </a:graphicData>
        </a:graphic>
      </p:graphicFrame>
    </p:spTree>
    <p:extLst>
      <p:ext uri="{BB962C8B-B14F-4D97-AF65-F5344CB8AC3E}">
        <p14:creationId xmlns:p14="http://schemas.microsoft.com/office/powerpoint/2010/main" val="1357725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93E2F-012B-9844-AFF0-B758668D7989}"/>
              </a:ext>
            </a:extLst>
          </p:cNvPr>
          <p:cNvSpPr>
            <a:spLocks noGrp="1"/>
          </p:cNvSpPr>
          <p:nvPr>
            <p:ph type="title"/>
          </p:nvPr>
        </p:nvSpPr>
        <p:spPr/>
        <p:txBody>
          <a:bodyPr/>
          <a:lstStyle/>
          <a:p>
            <a:r>
              <a:rPr lang="en-US" dirty="0"/>
              <a:t>Documenting business rules</a:t>
            </a:r>
          </a:p>
        </p:txBody>
      </p:sp>
      <p:sp>
        <p:nvSpPr>
          <p:cNvPr id="3" name="Content Placeholder 2">
            <a:extLst>
              <a:ext uri="{FF2B5EF4-FFF2-40B4-BE49-F238E27FC236}">
                <a16:creationId xmlns:a16="http://schemas.microsoft.com/office/drawing/2014/main" id="{D6CEE01B-60DA-CD4C-A9BB-814E3177B5C4}"/>
              </a:ext>
            </a:extLst>
          </p:cNvPr>
          <p:cNvSpPr>
            <a:spLocks noGrp="1"/>
          </p:cNvSpPr>
          <p:nvPr>
            <p:ph idx="1"/>
          </p:nvPr>
        </p:nvSpPr>
        <p:spPr/>
        <p:txBody>
          <a:bodyPr/>
          <a:lstStyle/>
          <a:p>
            <a:pPr marL="0" indent="0">
              <a:buNone/>
            </a:pPr>
            <a:r>
              <a:rPr lang="en-US" dirty="0"/>
              <a:t>Business rules are enterprise-level assets, treat them that way</a:t>
            </a:r>
          </a:p>
          <a:p>
            <a:pPr marL="0" indent="0">
              <a:buNone/>
            </a:pPr>
            <a:r>
              <a:rPr lang="en-US" dirty="0"/>
              <a:t>The code isn’t the place to document these</a:t>
            </a:r>
          </a:p>
          <a:p>
            <a:pPr marL="0" indent="0">
              <a:buNone/>
            </a:pPr>
            <a:r>
              <a:rPr lang="en-US" dirty="0"/>
              <a:t>Watch for: security, safety, finance, regulatory rules</a:t>
            </a:r>
          </a:p>
          <a:p>
            <a:pPr marL="0" indent="0">
              <a:buNone/>
            </a:pPr>
            <a:endParaRPr lang="en-US" dirty="0"/>
          </a:p>
        </p:txBody>
      </p:sp>
      <p:graphicFrame>
        <p:nvGraphicFramePr>
          <p:cNvPr id="4" name="Table 3">
            <a:extLst>
              <a:ext uri="{FF2B5EF4-FFF2-40B4-BE49-F238E27FC236}">
                <a16:creationId xmlns:a16="http://schemas.microsoft.com/office/drawing/2014/main" id="{0E773693-7680-D148-888E-4993268E917C}"/>
              </a:ext>
            </a:extLst>
          </p:cNvPr>
          <p:cNvGraphicFramePr>
            <a:graphicFrameLocks noGrp="1"/>
          </p:cNvGraphicFramePr>
          <p:nvPr>
            <p:extLst>
              <p:ext uri="{D42A27DB-BD31-4B8C-83A1-F6EECF244321}">
                <p14:modId xmlns:p14="http://schemas.microsoft.com/office/powerpoint/2010/main" val="1973812383"/>
              </p:ext>
            </p:extLst>
          </p:nvPr>
        </p:nvGraphicFramePr>
        <p:xfrm>
          <a:off x="838199" y="3429000"/>
          <a:ext cx="10515600" cy="3108960"/>
        </p:xfrm>
        <a:graphic>
          <a:graphicData uri="http://schemas.openxmlformats.org/drawingml/2006/table">
            <a:tbl>
              <a:tblPr firstRow="1">
                <a:tableStyleId>{073A0DAA-6AF3-43AB-8588-CEC1D06C72B9}</a:tableStyleId>
              </a:tblPr>
              <a:tblGrid>
                <a:gridCol w="1208315">
                  <a:extLst>
                    <a:ext uri="{9D8B030D-6E8A-4147-A177-3AD203B41FA5}">
                      <a16:colId xmlns:a16="http://schemas.microsoft.com/office/drawing/2014/main" val="1128513198"/>
                    </a:ext>
                  </a:extLst>
                </a:gridCol>
                <a:gridCol w="4499429">
                  <a:extLst>
                    <a:ext uri="{9D8B030D-6E8A-4147-A177-3AD203B41FA5}">
                      <a16:colId xmlns:a16="http://schemas.microsoft.com/office/drawing/2014/main" val="1138895500"/>
                    </a:ext>
                  </a:extLst>
                </a:gridCol>
                <a:gridCol w="1640114">
                  <a:extLst>
                    <a:ext uri="{9D8B030D-6E8A-4147-A177-3AD203B41FA5}">
                      <a16:colId xmlns:a16="http://schemas.microsoft.com/office/drawing/2014/main" val="1724949682"/>
                    </a:ext>
                  </a:extLst>
                </a:gridCol>
                <a:gridCol w="1596572">
                  <a:extLst>
                    <a:ext uri="{9D8B030D-6E8A-4147-A177-3AD203B41FA5}">
                      <a16:colId xmlns:a16="http://schemas.microsoft.com/office/drawing/2014/main" val="533258602"/>
                    </a:ext>
                  </a:extLst>
                </a:gridCol>
                <a:gridCol w="1571170">
                  <a:extLst>
                    <a:ext uri="{9D8B030D-6E8A-4147-A177-3AD203B41FA5}">
                      <a16:colId xmlns:a16="http://schemas.microsoft.com/office/drawing/2014/main" val="3327056885"/>
                    </a:ext>
                  </a:extLst>
                </a:gridCol>
              </a:tblGrid>
              <a:tr h="464376">
                <a:tc>
                  <a:txBody>
                    <a:bodyPr/>
                    <a:lstStyle/>
                    <a:p>
                      <a:r>
                        <a:rPr lang="en-US" dirty="0"/>
                        <a:t>ID</a:t>
                      </a:r>
                    </a:p>
                  </a:txBody>
                  <a:tcPr/>
                </a:tc>
                <a:tc>
                  <a:txBody>
                    <a:bodyPr/>
                    <a:lstStyle/>
                    <a:p>
                      <a:r>
                        <a:rPr lang="en-US" dirty="0"/>
                        <a:t>Definition</a:t>
                      </a:r>
                    </a:p>
                  </a:txBody>
                  <a:tcPr/>
                </a:tc>
                <a:tc>
                  <a:txBody>
                    <a:bodyPr/>
                    <a:lstStyle/>
                    <a:p>
                      <a:r>
                        <a:rPr lang="en-US" dirty="0"/>
                        <a:t>Rule type</a:t>
                      </a:r>
                    </a:p>
                  </a:txBody>
                  <a:tcPr/>
                </a:tc>
                <a:tc>
                  <a:txBody>
                    <a:bodyPr/>
                    <a:lstStyle/>
                    <a:p>
                      <a:r>
                        <a:rPr lang="en-US" dirty="0"/>
                        <a:t>Static or Dynamic</a:t>
                      </a:r>
                    </a:p>
                  </a:txBody>
                  <a:tcPr/>
                </a:tc>
                <a:tc>
                  <a:txBody>
                    <a:bodyPr/>
                    <a:lstStyle/>
                    <a:p>
                      <a:r>
                        <a:rPr lang="en-US" dirty="0"/>
                        <a:t>Source</a:t>
                      </a:r>
                    </a:p>
                  </a:txBody>
                  <a:tcPr/>
                </a:tc>
                <a:extLst>
                  <a:ext uri="{0D108BD9-81ED-4DB2-BD59-A6C34878D82A}">
                    <a16:rowId xmlns:a16="http://schemas.microsoft.com/office/drawing/2014/main" val="4216178136"/>
                  </a:ext>
                </a:extLst>
              </a:tr>
              <a:tr h="464376">
                <a:tc>
                  <a:txBody>
                    <a:bodyPr/>
                    <a:lstStyle/>
                    <a:p>
                      <a:r>
                        <a:rPr lang="en-US" dirty="0"/>
                        <a:t>ORDER-5</a:t>
                      </a:r>
                    </a:p>
                  </a:txBody>
                  <a:tcPr/>
                </a:tc>
                <a:tc>
                  <a:txBody>
                    <a:bodyPr/>
                    <a:lstStyle/>
                    <a:p>
                      <a:r>
                        <a:rPr lang="en-US" dirty="0"/>
                        <a:t>If the customer ordered a book by an author, then offer the author’s other books to the customer before completing the order</a:t>
                      </a:r>
                    </a:p>
                  </a:txBody>
                  <a:tcPr/>
                </a:tc>
                <a:tc>
                  <a:txBody>
                    <a:bodyPr/>
                    <a:lstStyle/>
                    <a:p>
                      <a:r>
                        <a:rPr lang="en-US" dirty="0"/>
                        <a:t>Action enabler</a:t>
                      </a:r>
                    </a:p>
                  </a:txBody>
                  <a:tcPr/>
                </a:tc>
                <a:tc>
                  <a:txBody>
                    <a:bodyPr/>
                    <a:lstStyle/>
                    <a:p>
                      <a:r>
                        <a:rPr lang="en-US" dirty="0"/>
                        <a:t>Static</a:t>
                      </a:r>
                    </a:p>
                  </a:txBody>
                  <a:tcPr/>
                </a:tc>
                <a:tc>
                  <a:txBody>
                    <a:bodyPr/>
                    <a:lstStyle/>
                    <a:p>
                      <a:r>
                        <a:rPr lang="en-US" dirty="0"/>
                        <a:t>Marketing policy xx</a:t>
                      </a:r>
                    </a:p>
                  </a:txBody>
                  <a:tcPr/>
                </a:tc>
                <a:extLst>
                  <a:ext uri="{0D108BD9-81ED-4DB2-BD59-A6C34878D82A}">
                    <a16:rowId xmlns:a16="http://schemas.microsoft.com/office/drawing/2014/main" val="2608972865"/>
                  </a:ext>
                </a:extLst>
              </a:tr>
              <a:tr h="464376">
                <a:tc>
                  <a:txBody>
                    <a:bodyPr/>
                    <a:lstStyle/>
                    <a:p>
                      <a:r>
                        <a:rPr lang="en-US" dirty="0"/>
                        <a:t>ACCESS-8</a:t>
                      </a:r>
                    </a:p>
                  </a:txBody>
                  <a:tcPr/>
                </a:tc>
                <a:tc>
                  <a:txBody>
                    <a:bodyPr/>
                    <a:lstStyle/>
                    <a:p>
                      <a:r>
                        <a:rPr lang="en-US" dirty="0"/>
                        <a:t>All website images must include alt-text to be used by screen reading devices to meet Section-508</a:t>
                      </a:r>
                    </a:p>
                  </a:txBody>
                  <a:tcPr/>
                </a:tc>
                <a:tc>
                  <a:txBody>
                    <a:bodyPr/>
                    <a:lstStyle/>
                    <a:p>
                      <a:r>
                        <a:rPr lang="en-US" dirty="0"/>
                        <a:t>Constraint</a:t>
                      </a:r>
                    </a:p>
                  </a:txBody>
                  <a:tcPr/>
                </a:tc>
                <a:tc>
                  <a:txBody>
                    <a:bodyPr/>
                    <a:lstStyle/>
                    <a:p>
                      <a:r>
                        <a:rPr lang="en-US" dirty="0"/>
                        <a:t>Static</a:t>
                      </a:r>
                    </a:p>
                  </a:txBody>
                  <a:tcPr/>
                </a:tc>
                <a:tc>
                  <a:txBody>
                    <a:bodyPr/>
                    <a:lstStyle/>
                    <a:p>
                      <a:r>
                        <a:rPr lang="en-US" dirty="0"/>
                        <a:t>ADA Standards for Accessible Design</a:t>
                      </a:r>
                    </a:p>
                  </a:txBody>
                  <a:tcPr/>
                </a:tc>
                <a:extLst>
                  <a:ext uri="{0D108BD9-81ED-4DB2-BD59-A6C34878D82A}">
                    <a16:rowId xmlns:a16="http://schemas.microsoft.com/office/drawing/2014/main" val="3741964668"/>
                  </a:ext>
                </a:extLst>
              </a:tr>
              <a:tr h="464376">
                <a:tc>
                  <a:txBody>
                    <a:bodyPr/>
                    <a:lstStyle/>
                    <a:p>
                      <a:r>
                        <a:rPr lang="en-US" dirty="0"/>
                        <a:t>DISC-13</a:t>
                      </a:r>
                    </a:p>
                  </a:txBody>
                  <a:tcPr/>
                </a:tc>
                <a:tc>
                  <a:txBody>
                    <a:bodyPr/>
                    <a:lstStyle/>
                    <a:p>
                      <a:r>
                        <a:rPr lang="en-US" dirty="0"/>
                        <a:t>A discount is calculated based on the size of the current order, as defined in Table XYZ</a:t>
                      </a:r>
                    </a:p>
                  </a:txBody>
                  <a:tcPr/>
                </a:tc>
                <a:tc>
                  <a:txBody>
                    <a:bodyPr/>
                    <a:lstStyle/>
                    <a:p>
                      <a:r>
                        <a:rPr lang="en-US" dirty="0"/>
                        <a:t>Computation</a:t>
                      </a:r>
                    </a:p>
                  </a:txBody>
                  <a:tcPr/>
                </a:tc>
                <a:tc>
                  <a:txBody>
                    <a:bodyPr/>
                    <a:lstStyle/>
                    <a:p>
                      <a:r>
                        <a:rPr lang="en-US" dirty="0"/>
                        <a:t>Dynamic</a:t>
                      </a:r>
                    </a:p>
                  </a:txBody>
                  <a:tcPr/>
                </a:tc>
                <a:tc>
                  <a:txBody>
                    <a:bodyPr/>
                    <a:lstStyle/>
                    <a:p>
                      <a:r>
                        <a:rPr lang="en-US" dirty="0"/>
                        <a:t>Pricing policy </a:t>
                      </a:r>
                      <a:r>
                        <a:rPr lang="en-US" dirty="0" err="1"/>
                        <a:t>yy</a:t>
                      </a:r>
                      <a:endParaRPr lang="en-US" dirty="0"/>
                    </a:p>
                  </a:txBody>
                  <a:tcPr/>
                </a:tc>
                <a:extLst>
                  <a:ext uri="{0D108BD9-81ED-4DB2-BD59-A6C34878D82A}">
                    <a16:rowId xmlns:a16="http://schemas.microsoft.com/office/drawing/2014/main" val="3991036549"/>
                  </a:ext>
                </a:extLst>
              </a:tr>
            </a:tbl>
          </a:graphicData>
        </a:graphic>
      </p:graphicFrame>
    </p:spTree>
    <p:extLst>
      <p:ext uri="{BB962C8B-B14F-4D97-AF65-F5344CB8AC3E}">
        <p14:creationId xmlns:p14="http://schemas.microsoft.com/office/powerpoint/2010/main" val="2861244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8FF86-AE02-214C-B063-11982AA72547}"/>
              </a:ext>
            </a:extLst>
          </p:cNvPr>
          <p:cNvSpPr>
            <a:spLocks noGrp="1"/>
          </p:cNvSpPr>
          <p:nvPr>
            <p:ph type="title"/>
          </p:nvPr>
        </p:nvSpPr>
        <p:spPr/>
        <p:txBody>
          <a:bodyPr/>
          <a:lstStyle/>
          <a:p>
            <a:r>
              <a:rPr lang="en-US" dirty="0"/>
              <a:t>Discovering business rules</a:t>
            </a:r>
          </a:p>
        </p:txBody>
      </p:sp>
      <p:sp>
        <p:nvSpPr>
          <p:cNvPr id="3" name="Content Placeholder 2">
            <a:extLst>
              <a:ext uri="{FF2B5EF4-FFF2-40B4-BE49-F238E27FC236}">
                <a16:creationId xmlns:a16="http://schemas.microsoft.com/office/drawing/2014/main" id="{46474E9D-AC43-A341-AD6D-619C35F2FBDC}"/>
              </a:ext>
            </a:extLst>
          </p:cNvPr>
          <p:cNvSpPr>
            <a:spLocks noGrp="1"/>
          </p:cNvSpPr>
          <p:nvPr>
            <p:ph idx="1"/>
          </p:nvPr>
        </p:nvSpPr>
        <p:spPr/>
        <p:txBody>
          <a:bodyPr>
            <a:normAutofit/>
          </a:bodyPr>
          <a:lstStyle/>
          <a:p>
            <a:pPr marL="0" indent="0">
              <a:buNone/>
            </a:pPr>
            <a:r>
              <a:rPr lang="en-US" sz="2400" dirty="0"/>
              <a:t>“</a:t>
            </a:r>
            <a:r>
              <a:rPr lang="en-US" sz="2400" b="1" dirty="0"/>
              <a:t>Common knowledge</a:t>
            </a:r>
            <a:r>
              <a:rPr lang="en-US" sz="2400" dirty="0"/>
              <a:t>” from the organization, often collected from individuals who have worked with the business for a long time</a:t>
            </a:r>
          </a:p>
          <a:p>
            <a:pPr marL="0" indent="0">
              <a:buNone/>
            </a:pPr>
            <a:r>
              <a:rPr lang="en-US" sz="2400" b="1" dirty="0"/>
              <a:t>Legacy systems </a:t>
            </a:r>
            <a:r>
              <a:rPr lang="en-US" sz="2400" dirty="0"/>
              <a:t>that embed business rules in </a:t>
            </a:r>
            <a:r>
              <a:rPr lang="en-US" sz="2400" i="1" dirty="0"/>
              <a:t>their</a:t>
            </a:r>
            <a:r>
              <a:rPr lang="en-US" sz="2400" dirty="0"/>
              <a:t> requirements and code.</a:t>
            </a:r>
          </a:p>
          <a:p>
            <a:pPr marL="0" indent="0">
              <a:buNone/>
            </a:pPr>
            <a:r>
              <a:rPr lang="en-US" sz="2400" b="1" dirty="0"/>
              <a:t>Business process modeling</a:t>
            </a:r>
            <a:r>
              <a:rPr lang="en-US" sz="2400" dirty="0"/>
              <a:t>, which leads the analyst to look for rules that can affect each process step</a:t>
            </a:r>
          </a:p>
          <a:p>
            <a:pPr marL="0" indent="0">
              <a:buNone/>
            </a:pPr>
            <a:r>
              <a:rPr lang="en-US" sz="2400" dirty="0"/>
              <a:t>Analysis of </a:t>
            </a:r>
            <a:r>
              <a:rPr lang="en-US" sz="2400" b="1" dirty="0"/>
              <a:t>existing documentation</a:t>
            </a:r>
            <a:r>
              <a:rPr lang="en-US" sz="2400" dirty="0"/>
              <a:t>, including requirements specifications from earlier projects, regulations, industry standards, corporate policy decisions, etc.</a:t>
            </a:r>
          </a:p>
          <a:p>
            <a:pPr marL="0" indent="0">
              <a:buNone/>
            </a:pPr>
            <a:r>
              <a:rPr lang="en-US" sz="2400" dirty="0"/>
              <a:t>Analysis of </a:t>
            </a:r>
            <a:r>
              <a:rPr lang="en-US" sz="2400" b="1" dirty="0"/>
              <a:t>data</a:t>
            </a:r>
            <a:r>
              <a:rPr lang="en-US" sz="2400" dirty="0"/>
              <a:t>, such as the various states that a data object can have and the conditions under which a user or system event can change the object’s value</a:t>
            </a:r>
          </a:p>
          <a:p>
            <a:pPr marL="0" indent="0">
              <a:buNone/>
            </a:pPr>
            <a:r>
              <a:rPr lang="en-US" sz="2400" b="1" dirty="0"/>
              <a:t>Compliance departments </a:t>
            </a:r>
            <a:r>
              <a:rPr lang="en-US" sz="2400" dirty="0"/>
              <a:t>in companies building systems subject to regulation</a:t>
            </a:r>
          </a:p>
          <a:p>
            <a:pPr marL="0" indent="0">
              <a:buNone/>
            </a:pPr>
            <a:endParaRPr lang="en-US" sz="2400" dirty="0"/>
          </a:p>
        </p:txBody>
      </p:sp>
    </p:spTree>
    <p:extLst>
      <p:ext uri="{BB962C8B-B14F-4D97-AF65-F5344CB8AC3E}">
        <p14:creationId xmlns:p14="http://schemas.microsoft.com/office/powerpoint/2010/main" val="3783403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B3A31A7-9AF2-E947-B641-5A79F50033D3}"/>
              </a:ext>
            </a:extLst>
          </p:cNvPr>
          <p:cNvGraphicFramePr>
            <a:graphicFrameLocks noGrp="1"/>
          </p:cNvGraphicFramePr>
          <p:nvPr>
            <p:ph idx="1"/>
            <p:extLst>
              <p:ext uri="{D42A27DB-BD31-4B8C-83A1-F6EECF244321}">
                <p14:modId xmlns:p14="http://schemas.microsoft.com/office/powerpoint/2010/main" val="2040874358"/>
              </p:ext>
            </p:extLst>
          </p:nvPr>
        </p:nvGraphicFramePr>
        <p:xfrm>
          <a:off x="468261" y="99308"/>
          <a:ext cx="11255477" cy="66593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a:extLst>
              <a:ext uri="{FF2B5EF4-FFF2-40B4-BE49-F238E27FC236}">
                <a16:creationId xmlns:a16="http://schemas.microsoft.com/office/drawing/2014/main" id="{110CED6C-CFB4-4A4B-8C5C-7D38A054A9BA}"/>
              </a:ext>
            </a:extLst>
          </p:cNvPr>
          <p:cNvSpPr txBox="1"/>
          <p:nvPr/>
        </p:nvSpPr>
        <p:spPr>
          <a:xfrm>
            <a:off x="5224000" y="1646799"/>
            <a:ext cx="1743997" cy="523220"/>
          </a:xfrm>
          <a:prstGeom prst="rect">
            <a:avLst/>
          </a:prstGeom>
          <a:solidFill>
            <a:schemeClr val="bg1"/>
          </a:solidFill>
        </p:spPr>
        <p:txBody>
          <a:bodyPr wrap="square" rtlCol="0">
            <a:spAutoFit/>
          </a:bodyPr>
          <a:lstStyle/>
          <a:p>
            <a:pPr algn="ctr"/>
            <a:r>
              <a:rPr lang="en-US" sz="1400" dirty="0">
                <a:solidFill>
                  <a:srgbClr val="7030A0"/>
                </a:solidFill>
              </a:rPr>
              <a:t>Why do we have to do it like that?</a:t>
            </a:r>
          </a:p>
        </p:txBody>
      </p:sp>
      <p:sp>
        <p:nvSpPr>
          <p:cNvPr id="14" name="TextBox 13">
            <a:extLst>
              <a:ext uri="{FF2B5EF4-FFF2-40B4-BE49-F238E27FC236}">
                <a16:creationId xmlns:a16="http://schemas.microsoft.com/office/drawing/2014/main" id="{3D7E2663-A790-DE46-B9EF-278C7396F9BF}"/>
              </a:ext>
            </a:extLst>
          </p:cNvPr>
          <p:cNvSpPr txBox="1"/>
          <p:nvPr/>
        </p:nvSpPr>
        <p:spPr>
          <a:xfrm>
            <a:off x="6264377" y="2170019"/>
            <a:ext cx="1743997" cy="523220"/>
          </a:xfrm>
          <a:prstGeom prst="rect">
            <a:avLst/>
          </a:prstGeom>
          <a:solidFill>
            <a:schemeClr val="bg1"/>
          </a:solidFill>
        </p:spPr>
        <p:txBody>
          <a:bodyPr wrap="square" rtlCol="0">
            <a:spAutoFit/>
          </a:bodyPr>
          <a:lstStyle/>
          <a:p>
            <a:pPr algn="ctr"/>
            <a:r>
              <a:rPr lang="en-US" sz="1400" dirty="0">
                <a:solidFill>
                  <a:srgbClr val="7030A0"/>
                </a:solidFill>
              </a:rPr>
              <a:t>How are these pieces of data related?</a:t>
            </a:r>
          </a:p>
        </p:txBody>
      </p:sp>
      <p:sp>
        <p:nvSpPr>
          <p:cNvPr id="15" name="TextBox 14">
            <a:extLst>
              <a:ext uri="{FF2B5EF4-FFF2-40B4-BE49-F238E27FC236}">
                <a16:creationId xmlns:a16="http://schemas.microsoft.com/office/drawing/2014/main" id="{ED0AA015-9140-2C4D-B700-F03E98399146}"/>
              </a:ext>
            </a:extLst>
          </p:cNvPr>
          <p:cNvSpPr txBox="1"/>
          <p:nvPr/>
        </p:nvSpPr>
        <p:spPr>
          <a:xfrm>
            <a:off x="6967997" y="3094138"/>
            <a:ext cx="1323666" cy="738664"/>
          </a:xfrm>
          <a:prstGeom prst="rect">
            <a:avLst/>
          </a:prstGeom>
          <a:solidFill>
            <a:schemeClr val="bg1"/>
          </a:solidFill>
        </p:spPr>
        <p:txBody>
          <a:bodyPr wrap="square" rtlCol="0">
            <a:spAutoFit/>
          </a:bodyPr>
          <a:lstStyle/>
          <a:p>
            <a:pPr algn="ctr"/>
            <a:r>
              <a:rPr lang="en-US" sz="1400" dirty="0">
                <a:solidFill>
                  <a:srgbClr val="7030A0"/>
                </a:solidFill>
              </a:rPr>
              <a:t>What is a user allowed to do next?</a:t>
            </a:r>
          </a:p>
        </p:txBody>
      </p:sp>
      <p:sp>
        <p:nvSpPr>
          <p:cNvPr id="16" name="TextBox 15">
            <a:extLst>
              <a:ext uri="{FF2B5EF4-FFF2-40B4-BE49-F238E27FC236}">
                <a16:creationId xmlns:a16="http://schemas.microsoft.com/office/drawing/2014/main" id="{0E774177-0BF4-9841-B9C0-CE0B559E7E5C}"/>
              </a:ext>
            </a:extLst>
          </p:cNvPr>
          <p:cNvSpPr txBox="1"/>
          <p:nvPr/>
        </p:nvSpPr>
        <p:spPr>
          <a:xfrm>
            <a:off x="6264376" y="4164759"/>
            <a:ext cx="1743997" cy="523220"/>
          </a:xfrm>
          <a:prstGeom prst="rect">
            <a:avLst/>
          </a:prstGeom>
          <a:solidFill>
            <a:schemeClr val="bg1"/>
          </a:solidFill>
        </p:spPr>
        <p:txBody>
          <a:bodyPr wrap="square" rtlCol="0">
            <a:spAutoFit/>
          </a:bodyPr>
          <a:lstStyle/>
          <a:p>
            <a:pPr algn="ctr"/>
            <a:r>
              <a:rPr lang="en-US" sz="1400" dirty="0">
                <a:solidFill>
                  <a:srgbClr val="7030A0"/>
                </a:solidFill>
              </a:rPr>
              <a:t>What must happen? What can’t happen?</a:t>
            </a:r>
          </a:p>
        </p:txBody>
      </p:sp>
      <p:sp>
        <p:nvSpPr>
          <p:cNvPr id="17" name="TextBox 16">
            <a:extLst>
              <a:ext uri="{FF2B5EF4-FFF2-40B4-BE49-F238E27FC236}">
                <a16:creationId xmlns:a16="http://schemas.microsoft.com/office/drawing/2014/main" id="{60601A9E-9400-B241-BC85-2C2F3A79176C}"/>
              </a:ext>
            </a:extLst>
          </p:cNvPr>
          <p:cNvSpPr txBox="1"/>
          <p:nvPr/>
        </p:nvSpPr>
        <p:spPr>
          <a:xfrm>
            <a:off x="5217855" y="4763950"/>
            <a:ext cx="1750142" cy="738664"/>
          </a:xfrm>
          <a:prstGeom prst="rect">
            <a:avLst/>
          </a:prstGeom>
          <a:solidFill>
            <a:schemeClr val="bg1"/>
          </a:solidFill>
        </p:spPr>
        <p:txBody>
          <a:bodyPr wrap="square" rtlCol="0">
            <a:spAutoFit/>
          </a:bodyPr>
          <a:lstStyle/>
          <a:p>
            <a:pPr algn="ctr"/>
            <a:r>
              <a:rPr lang="en-US" sz="1400" dirty="0">
                <a:solidFill>
                  <a:srgbClr val="7030A0"/>
                </a:solidFill>
              </a:rPr>
              <a:t>How does the system know what do to next?</a:t>
            </a:r>
          </a:p>
        </p:txBody>
      </p:sp>
      <p:sp>
        <p:nvSpPr>
          <p:cNvPr id="18" name="TextBox 17">
            <a:extLst>
              <a:ext uri="{FF2B5EF4-FFF2-40B4-BE49-F238E27FC236}">
                <a16:creationId xmlns:a16="http://schemas.microsoft.com/office/drawing/2014/main" id="{3BFE400B-46DE-E24F-87EE-63F2250CD15B}"/>
              </a:ext>
            </a:extLst>
          </p:cNvPr>
          <p:cNvSpPr txBox="1"/>
          <p:nvPr/>
        </p:nvSpPr>
        <p:spPr>
          <a:xfrm>
            <a:off x="3993125" y="4164759"/>
            <a:ext cx="1750142" cy="523220"/>
          </a:xfrm>
          <a:prstGeom prst="rect">
            <a:avLst/>
          </a:prstGeom>
          <a:solidFill>
            <a:schemeClr val="bg1"/>
          </a:solidFill>
        </p:spPr>
        <p:txBody>
          <a:bodyPr wrap="square" rtlCol="0">
            <a:spAutoFit/>
          </a:bodyPr>
          <a:lstStyle/>
          <a:p>
            <a:pPr algn="ctr"/>
            <a:r>
              <a:rPr lang="en-US" sz="1400" dirty="0">
                <a:solidFill>
                  <a:srgbClr val="7030A0"/>
                </a:solidFill>
              </a:rPr>
              <a:t>What causes a state change?</a:t>
            </a:r>
          </a:p>
        </p:txBody>
      </p:sp>
      <p:sp>
        <p:nvSpPr>
          <p:cNvPr id="19" name="TextBox 18">
            <a:extLst>
              <a:ext uri="{FF2B5EF4-FFF2-40B4-BE49-F238E27FC236}">
                <a16:creationId xmlns:a16="http://schemas.microsoft.com/office/drawing/2014/main" id="{A76246FB-5AD1-934D-B4C8-FA21633A7F73}"/>
              </a:ext>
            </a:extLst>
          </p:cNvPr>
          <p:cNvSpPr txBox="1"/>
          <p:nvPr/>
        </p:nvSpPr>
        <p:spPr>
          <a:xfrm>
            <a:off x="3894189" y="3094138"/>
            <a:ext cx="1323666" cy="738664"/>
          </a:xfrm>
          <a:prstGeom prst="rect">
            <a:avLst/>
          </a:prstGeom>
          <a:solidFill>
            <a:schemeClr val="bg1"/>
          </a:solidFill>
        </p:spPr>
        <p:txBody>
          <a:bodyPr wrap="square" rtlCol="0">
            <a:spAutoFit/>
          </a:bodyPr>
          <a:lstStyle/>
          <a:p>
            <a:pPr algn="ctr"/>
            <a:r>
              <a:rPr lang="en-US" sz="1400" dirty="0">
                <a:solidFill>
                  <a:srgbClr val="7030A0"/>
                </a:solidFill>
              </a:rPr>
              <a:t>How is that number calculated?</a:t>
            </a:r>
          </a:p>
        </p:txBody>
      </p:sp>
      <p:sp>
        <p:nvSpPr>
          <p:cNvPr id="20" name="TextBox 19">
            <a:extLst>
              <a:ext uri="{FF2B5EF4-FFF2-40B4-BE49-F238E27FC236}">
                <a16:creationId xmlns:a16="http://schemas.microsoft.com/office/drawing/2014/main" id="{1006358C-2847-8043-8B1A-348AEE1A547A}"/>
              </a:ext>
            </a:extLst>
          </p:cNvPr>
          <p:cNvSpPr txBox="1"/>
          <p:nvPr/>
        </p:nvSpPr>
        <p:spPr>
          <a:xfrm>
            <a:off x="3993125" y="2166505"/>
            <a:ext cx="1750142" cy="523220"/>
          </a:xfrm>
          <a:prstGeom prst="rect">
            <a:avLst/>
          </a:prstGeom>
          <a:solidFill>
            <a:schemeClr val="bg1"/>
          </a:solidFill>
        </p:spPr>
        <p:txBody>
          <a:bodyPr wrap="square" rtlCol="0">
            <a:spAutoFit/>
          </a:bodyPr>
          <a:lstStyle/>
          <a:p>
            <a:pPr algn="ctr"/>
            <a:r>
              <a:rPr lang="en-US" sz="1400" dirty="0">
                <a:solidFill>
                  <a:srgbClr val="7030A0"/>
                </a:solidFill>
              </a:rPr>
              <a:t>What does the government require?</a:t>
            </a:r>
          </a:p>
        </p:txBody>
      </p:sp>
      <p:sp>
        <p:nvSpPr>
          <p:cNvPr id="2" name="TextBox 1">
            <a:extLst>
              <a:ext uri="{FF2B5EF4-FFF2-40B4-BE49-F238E27FC236}">
                <a16:creationId xmlns:a16="http://schemas.microsoft.com/office/drawing/2014/main" id="{00653A7A-1EED-2C42-8F5D-11527456CE35}"/>
              </a:ext>
            </a:extLst>
          </p:cNvPr>
          <p:cNvSpPr txBox="1"/>
          <p:nvPr/>
        </p:nvSpPr>
        <p:spPr>
          <a:xfrm>
            <a:off x="468261" y="370499"/>
            <a:ext cx="6302829" cy="1200329"/>
          </a:xfrm>
          <a:prstGeom prst="rect">
            <a:avLst/>
          </a:prstGeom>
          <a:noFill/>
        </p:spPr>
        <p:txBody>
          <a:bodyPr wrap="square" rtlCol="0">
            <a:spAutoFit/>
          </a:bodyPr>
          <a:lstStyle/>
          <a:p>
            <a:r>
              <a:rPr lang="en-US" sz="2400" dirty="0"/>
              <a:t>Discovering business rules by</a:t>
            </a:r>
          </a:p>
          <a:p>
            <a:r>
              <a:rPr lang="en-US" sz="2400" dirty="0"/>
              <a:t>asking questions from</a:t>
            </a:r>
          </a:p>
          <a:p>
            <a:r>
              <a:rPr lang="en-US" sz="2400" dirty="0"/>
              <a:t>different perspectives</a:t>
            </a:r>
          </a:p>
        </p:txBody>
      </p:sp>
    </p:spTree>
    <p:extLst>
      <p:ext uri="{BB962C8B-B14F-4D97-AF65-F5344CB8AC3E}">
        <p14:creationId xmlns:p14="http://schemas.microsoft.com/office/powerpoint/2010/main" val="3048933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A18B-A224-D141-9050-58C8EE041FDD}"/>
              </a:ext>
            </a:extLst>
          </p:cNvPr>
          <p:cNvSpPr>
            <a:spLocks noGrp="1"/>
          </p:cNvSpPr>
          <p:nvPr>
            <p:ph type="title"/>
          </p:nvPr>
        </p:nvSpPr>
        <p:spPr/>
        <p:txBody>
          <a:bodyPr/>
          <a:lstStyle/>
          <a:p>
            <a:r>
              <a:rPr lang="en-US" dirty="0"/>
              <a:t>Putting it all together</a:t>
            </a:r>
          </a:p>
        </p:txBody>
      </p:sp>
      <p:sp>
        <p:nvSpPr>
          <p:cNvPr id="3" name="Content Placeholder 2">
            <a:extLst>
              <a:ext uri="{FF2B5EF4-FFF2-40B4-BE49-F238E27FC236}">
                <a16:creationId xmlns:a16="http://schemas.microsoft.com/office/drawing/2014/main" id="{9C6E98F7-C06F-1F4B-BACD-59F53B45FE21}"/>
              </a:ext>
            </a:extLst>
          </p:cNvPr>
          <p:cNvSpPr>
            <a:spLocks noGrp="1"/>
          </p:cNvSpPr>
          <p:nvPr>
            <p:ph idx="1"/>
          </p:nvPr>
        </p:nvSpPr>
        <p:spPr/>
        <p:txBody>
          <a:bodyPr/>
          <a:lstStyle/>
          <a:p>
            <a:pPr marL="0" indent="0">
              <a:buNone/>
            </a:pPr>
            <a:r>
              <a:rPr lang="en-US" dirty="0"/>
              <a:t>Don’t duplicate rules in your requirements, link them instead</a:t>
            </a:r>
          </a:p>
          <a:p>
            <a:pPr marL="0" indent="0">
              <a:buNone/>
            </a:pPr>
            <a:r>
              <a:rPr lang="en-US" dirty="0"/>
              <a:t>Continually refer back to rules as the source of truth</a:t>
            </a:r>
          </a:p>
          <a:p>
            <a:pPr marL="0" indent="0">
              <a:buNone/>
            </a:pPr>
            <a:r>
              <a:rPr lang="en-US" dirty="0"/>
              <a:t>When rules change you can search for impacted requirements</a:t>
            </a:r>
          </a:p>
          <a:p>
            <a:pPr marL="0" indent="0">
              <a:buNone/>
            </a:pPr>
            <a:r>
              <a:rPr lang="en-US" dirty="0"/>
              <a:t>This means developers will need to read “outside” the requirement</a:t>
            </a:r>
          </a:p>
          <a:p>
            <a:pPr marL="0" indent="0">
              <a:buNone/>
            </a:pPr>
            <a:endParaRPr lang="en-US" dirty="0"/>
          </a:p>
          <a:p>
            <a:pPr marL="0" indent="0">
              <a:buNone/>
            </a:pPr>
            <a:r>
              <a:rPr lang="en-US" dirty="0"/>
              <a:t>It’s a tradeoff worth making (think HTML)</a:t>
            </a:r>
          </a:p>
        </p:txBody>
      </p:sp>
    </p:spTree>
    <p:extLst>
      <p:ext uri="{BB962C8B-B14F-4D97-AF65-F5344CB8AC3E}">
        <p14:creationId xmlns:p14="http://schemas.microsoft.com/office/powerpoint/2010/main" val="2666665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58851-91A8-A841-A1F3-3058A9474E83}"/>
              </a:ext>
            </a:extLst>
          </p:cNvPr>
          <p:cNvSpPr>
            <a:spLocks noGrp="1"/>
          </p:cNvSpPr>
          <p:nvPr>
            <p:ph type="title"/>
          </p:nvPr>
        </p:nvSpPr>
        <p:spPr/>
        <p:txBody>
          <a:bodyPr/>
          <a:lstStyle/>
          <a:p>
            <a:r>
              <a:rPr lang="en-US" dirty="0"/>
              <a:t>How rules influence requirements</a:t>
            </a:r>
          </a:p>
        </p:txBody>
      </p:sp>
      <p:graphicFrame>
        <p:nvGraphicFramePr>
          <p:cNvPr id="4" name="Content Placeholder 3">
            <a:extLst>
              <a:ext uri="{FF2B5EF4-FFF2-40B4-BE49-F238E27FC236}">
                <a16:creationId xmlns:a16="http://schemas.microsoft.com/office/drawing/2014/main" id="{0D7C3542-0DB2-FF45-830C-A45525D1FB74}"/>
              </a:ext>
            </a:extLst>
          </p:cNvPr>
          <p:cNvGraphicFramePr>
            <a:graphicFrameLocks noGrp="1"/>
          </p:cNvGraphicFramePr>
          <p:nvPr>
            <p:ph idx="1"/>
            <p:extLst>
              <p:ext uri="{D42A27DB-BD31-4B8C-83A1-F6EECF244321}">
                <p14:modId xmlns:p14="http://schemas.microsoft.com/office/powerpoint/2010/main" val="2523250815"/>
              </p:ext>
            </p:extLst>
          </p:nvPr>
        </p:nvGraphicFramePr>
        <p:xfrm>
          <a:off x="838200" y="1825625"/>
          <a:ext cx="10515600" cy="4394200"/>
        </p:xfrm>
        <a:graphic>
          <a:graphicData uri="http://schemas.openxmlformats.org/drawingml/2006/table">
            <a:tbl>
              <a:tblPr firstRow="1">
                <a:tableStyleId>{073A0DAA-6AF3-43AB-8588-CEC1D06C72B9}</a:tableStyleId>
              </a:tblPr>
              <a:tblGrid>
                <a:gridCol w="2446867">
                  <a:extLst>
                    <a:ext uri="{9D8B030D-6E8A-4147-A177-3AD203B41FA5}">
                      <a16:colId xmlns:a16="http://schemas.microsoft.com/office/drawing/2014/main" val="4093211575"/>
                    </a:ext>
                  </a:extLst>
                </a:gridCol>
                <a:gridCol w="3601155">
                  <a:extLst>
                    <a:ext uri="{9D8B030D-6E8A-4147-A177-3AD203B41FA5}">
                      <a16:colId xmlns:a16="http://schemas.microsoft.com/office/drawing/2014/main" val="1391477062"/>
                    </a:ext>
                  </a:extLst>
                </a:gridCol>
                <a:gridCol w="4467578">
                  <a:extLst>
                    <a:ext uri="{9D8B030D-6E8A-4147-A177-3AD203B41FA5}">
                      <a16:colId xmlns:a16="http://schemas.microsoft.com/office/drawing/2014/main" val="1932221060"/>
                    </a:ext>
                  </a:extLst>
                </a:gridCol>
              </a:tblGrid>
              <a:tr h="370840">
                <a:tc>
                  <a:txBody>
                    <a:bodyPr/>
                    <a:lstStyle/>
                    <a:p>
                      <a:r>
                        <a:rPr lang="en-US" dirty="0"/>
                        <a:t>Requirement type</a:t>
                      </a:r>
                    </a:p>
                  </a:txBody>
                  <a:tcPr/>
                </a:tc>
                <a:tc>
                  <a:txBody>
                    <a:bodyPr/>
                    <a:lstStyle/>
                    <a:p>
                      <a:r>
                        <a:rPr lang="en-US" dirty="0"/>
                        <a:t>Illustration of influence</a:t>
                      </a:r>
                    </a:p>
                  </a:txBody>
                  <a:tcPr/>
                </a:tc>
                <a:tc>
                  <a:txBody>
                    <a:bodyPr/>
                    <a:lstStyle/>
                    <a:p>
                      <a:r>
                        <a:rPr lang="en-US" dirty="0"/>
                        <a:t>Example</a:t>
                      </a:r>
                    </a:p>
                  </a:txBody>
                  <a:tcPr/>
                </a:tc>
                <a:extLst>
                  <a:ext uri="{0D108BD9-81ED-4DB2-BD59-A6C34878D82A}">
                    <a16:rowId xmlns:a16="http://schemas.microsoft.com/office/drawing/2014/main" val="1177942963"/>
                  </a:ext>
                </a:extLst>
              </a:tr>
              <a:tr h="370840">
                <a:tc>
                  <a:txBody>
                    <a:bodyPr/>
                    <a:lstStyle/>
                    <a:p>
                      <a:r>
                        <a:rPr lang="en-US" sz="1800" dirty="0"/>
                        <a:t>Business requirement</a:t>
                      </a:r>
                    </a:p>
                  </a:txBody>
                  <a:tcPr/>
                </a:tc>
                <a:tc>
                  <a:txBody>
                    <a:bodyPr/>
                    <a:lstStyle/>
                    <a:p>
                      <a:r>
                        <a:rPr lang="en-US" sz="1600" dirty="0"/>
                        <a:t>Government regulations can lead to necessary business objectives for a project</a:t>
                      </a:r>
                    </a:p>
                  </a:txBody>
                  <a:tcPr/>
                </a:tc>
                <a:tc>
                  <a:txBody>
                    <a:bodyPr/>
                    <a:lstStyle/>
                    <a:p>
                      <a:r>
                        <a:rPr lang="en-US" sz="1600" i="1" dirty="0"/>
                        <a:t>The </a:t>
                      </a:r>
                      <a:r>
                        <a:rPr lang="en-US" sz="1600" b="1" i="1" u="none" dirty="0"/>
                        <a:t>chemical tracking system </a:t>
                      </a:r>
                      <a:r>
                        <a:rPr lang="en-US" sz="1600" i="1" dirty="0"/>
                        <a:t>must enable compliance with all federal and state chemical usage and disposal reporting regulations within five months</a:t>
                      </a:r>
                    </a:p>
                  </a:txBody>
                  <a:tcPr/>
                </a:tc>
                <a:extLst>
                  <a:ext uri="{0D108BD9-81ED-4DB2-BD59-A6C34878D82A}">
                    <a16:rowId xmlns:a16="http://schemas.microsoft.com/office/drawing/2014/main" val="2964928186"/>
                  </a:ext>
                </a:extLst>
              </a:tr>
              <a:tr h="370840">
                <a:tc>
                  <a:txBody>
                    <a:bodyPr/>
                    <a:lstStyle/>
                    <a:p>
                      <a:r>
                        <a:rPr lang="en-US" sz="1800" dirty="0"/>
                        <a:t>User requirement</a:t>
                      </a:r>
                    </a:p>
                  </a:txBody>
                  <a:tcPr/>
                </a:tc>
                <a:tc>
                  <a:txBody>
                    <a:bodyPr/>
                    <a:lstStyle/>
                    <a:p>
                      <a:r>
                        <a:rPr lang="en-US" sz="1600" dirty="0"/>
                        <a:t>Privacy policies dictate which users can and cannot perform certain tasks with the system</a:t>
                      </a:r>
                    </a:p>
                  </a:txBody>
                  <a:tcPr/>
                </a:tc>
                <a:tc>
                  <a:txBody>
                    <a:bodyPr/>
                    <a:lstStyle/>
                    <a:p>
                      <a:r>
                        <a:rPr lang="en-US" sz="1600" i="1" dirty="0"/>
                        <a:t>Only laboratory managers are allowed to generate chemical exposure reports for anyone other than themselves</a:t>
                      </a:r>
                    </a:p>
                  </a:txBody>
                  <a:tcPr/>
                </a:tc>
                <a:extLst>
                  <a:ext uri="{0D108BD9-81ED-4DB2-BD59-A6C34878D82A}">
                    <a16:rowId xmlns:a16="http://schemas.microsoft.com/office/drawing/2014/main" val="613562243"/>
                  </a:ext>
                </a:extLst>
              </a:tr>
              <a:tr h="370840">
                <a:tc>
                  <a:txBody>
                    <a:bodyPr/>
                    <a:lstStyle/>
                    <a:p>
                      <a:r>
                        <a:rPr lang="en-US" sz="1800" dirty="0"/>
                        <a:t>Functional requirement</a:t>
                      </a:r>
                    </a:p>
                  </a:txBody>
                  <a:tcPr/>
                </a:tc>
                <a:tc>
                  <a:txBody>
                    <a:bodyPr/>
                    <a:lstStyle/>
                    <a:p>
                      <a:r>
                        <a:rPr lang="en-US" sz="1600" dirty="0"/>
                        <a:t>Company policy is that all vendors must be registered and approved before an invoice will be paid</a:t>
                      </a:r>
                    </a:p>
                  </a:txBody>
                  <a:tcPr/>
                </a:tc>
                <a:tc>
                  <a:txBody>
                    <a:bodyPr/>
                    <a:lstStyle/>
                    <a:p>
                      <a:r>
                        <a:rPr lang="en-US" sz="1600" i="1" dirty="0"/>
                        <a:t>If an invoice is received from an unregistered vendor, the </a:t>
                      </a:r>
                      <a:r>
                        <a:rPr lang="en-US" sz="1600" b="1" i="1" dirty="0"/>
                        <a:t>supplier system </a:t>
                      </a:r>
                      <a:r>
                        <a:rPr lang="en-US" sz="1600" i="1" dirty="0"/>
                        <a:t>shall email the vendor editable PDF versions of the supplier intake form and the W-9 form</a:t>
                      </a:r>
                    </a:p>
                  </a:txBody>
                  <a:tcPr/>
                </a:tc>
                <a:extLst>
                  <a:ext uri="{0D108BD9-81ED-4DB2-BD59-A6C34878D82A}">
                    <a16:rowId xmlns:a16="http://schemas.microsoft.com/office/drawing/2014/main" val="3628564601"/>
                  </a:ext>
                </a:extLst>
              </a:tr>
              <a:tr h="370840">
                <a:tc>
                  <a:txBody>
                    <a:bodyPr/>
                    <a:lstStyle/>
                    <a:p>
                      <a:r>
                        <a:rPr lang="en-US" sz="1800" dirty="0"/>
                        <a:t>Quality attribute</a:t>
                      </a:r>
                    </a:p>
                  </a:txBody>
                  <a:tcPr/>
                </a:tc>
                <a:tc>
                  <a:txBody>
                    <a:bodyPr/>
                    <a:lstStyle/>
                    <a:p>
                      <a:r>
                        <a:rPr lang="en-US" sz="1600" dirty="0"/>
                        <a:t>Regulations from government agencies, such as OSHA and EPA, can dictate safety requirements, which must be enforced through system functionality</a:t>
                      </a:r>
                    </a:p>
                  </a:txBody>
                  <a:tcPr/>
                </a:tc>
                <a:tc>
                  <a:txBody>
                    <a:bodyPr/>
                    <a:lstStyle/>
                    <a:p>
                      <a:r>
                        <a:rPr lang="en-US" sz="1600" i="1" dirty="0"/>
                        <a:t>The system must validate safety training records, which it much check to ensure that users are properly trained before they can request a hazardous chemical</a:t>
                      </a:r>
                    </a:p>
                  </a:txBody>
                  <a:tcPr/>
                </a:tc>
                <a:extLst>
                  <a:ext uri="{0D108BD9-81ED-4DB2-BD59-A6C34878D82A}">
                    <a16:rowId xmlns:a16="http://schemas.microsoft.com/office/drawing/2014/main" val="3221267233"/>
                  </a:ext>
                </a:extLst>
              </a:tr>
            </a:tbl>
          </a:graphicData>
        </a:graphic>
      </p:graphicFrame>
    </p:spTree>
    <p:extLst>
      <p:ext uri="{BB962C8B-B14F-4D97-AF65-F5344CB8AC3E}">
        <p14:creationId xmlns:p14="http://schemas.microsoft.com/office/powerpoint/2010/main" val="999947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12A04-577B-3B4B-A1F0-A465242C17E6}"/>
              </a:ext>
            </a:extLst>
          </p:cNvPr>
          <p:cNvSpPr>
            <a:spLocks noGrp="1"/>
          </p:cNvSpPr>
          <p:nvPr>
            <p:ph type="title"/>
          </p:nvPr>
        </p:nvSpPr>
        <p:spPr/>
        <p:txBody>
          <a:bodyPr/>
          <a:lstStyle/>
          <a:p>
            <a:r>
              <a:rPr lang="en-US" dirty="0"/>
              <a:t>For Monday</a:t>
            </a:r>
          </a:p>
        </p:txBody>
      </p:sp>
      <p:sp>
        <p:nvSpPr>
          <p:cNvPr id="3" name="Content Placeholder 2">
            <a:extLst>
              <a:ext uri="{FF2B5EF4-FFF2-40B4-BE49-F238E27FC236}">
                <a16:creationId xmlns:a16="http://schemas.microsoft.com/office/drawing/2014/main" id="{9312979F-78DF-1144-9ECC-E9BAC6016D2A}"/>
              </a:ext>
            </a:extLst>
          </p:cNvPr>
          <p:cNvSpPr>
            <a:spLocks noGrp="1"/>
          </p:cNvSpPr>
          <p:nvPr>
            <p:ph idx="1"/>
          </p:nvPr>
        </p:nvSpPr>
        <p:spPr/>
        <p:txBody>
          <a:bodyPr/>
          <a:lstStyle/>
          <a:p>
            <a:pPr marL="0" indent="0">
              <a:buNone/>
            </a:pPr>
            <a:r>
              <a:rPr lang="en-US" dirty="0"/>
              <a:t>Several </a:t>
            </a:r>
            <a:r>
              <a:rPr lang="en-US"/>
              <a:t>articles critiquing agile</a:t>
            </a:r>
            <a:endParaRPr lang="en-US" dirty="0"/>
          </a:p>
          <a:p>
            <a:pPr marL="0" indent="0">
              <a:buNone/>
            </a:pPr>
            <a:endParaRPr lang="en-US" dirty="0"/>
          </a:p>
          <a:p>
            <a:pPr marL="457200" lvl="1" indent="0">
              <a:buNone/>
            </a:pPr>
            <a:r>
              <a:rPr lang="en-US" dirty="0">
                <a:hlinkClick r:id="rId2"/>
              </a:rPr>
              <a:t>https://www.gilb.com/blog/how-well-does-the-agile-manifesto-align-with-principles-that-lead-to-success-in-product-development</a:t>
            </a:r>
            <a:endParaRPr lang="en-US" dirty="0"/>
          </a:p>
          <a:p>
            <a:pPr marL="457200" lvl="1" indent="0">
              <a:buNone/>
            </a:pPr>
            <a:r>
              <a:rPr lang="en-US" dirty="0">
                <a:hlinkClick r:id="rId3"/>
              </a:rPr>
              <a:t>http://www.gilb.com/DL461</a:t>
            </a:r>
            <a:endParaRPr lang="en-US" dirty="0"/>
          </a:p>
          <a:p>
            <a:pPr marL="0" indent="0">
              <a:buNone/>
            </a:pPr>
            <a:endParaRPr lang="en-US" dirty="0"/>
          </a:p>
        </p:txBody>
      </p:sp>
    </p:spTree>
    <p:extLst>
      <p:ext uri="{BB962C8B-B14F-4D97-AF65-F5344CB8AC3E}">
        <p14:creationId xmlns:p14="http://schemas.microsoft.com/office/powerpoint/2010/main" val="1124785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9CCD2-5A96-C04F-984E-15B161A7D4C2}"/>
              </a:ext>
            </a:extLst>
          </p:cNvPr>
          <p:cNvSpPr>
            <a:spLocks noGrp="1"/>
          </p:cNvSpPr>
          <p:nvPr>
            <p:ph type="title"/>
          </p:nvPr>
        </p:nvSpPr>
        <p:spPr/>
        <p:txBody>
          <a:bodyPr/>
          <a:lstStyle/>
          <a:p>
            <a:r>
              <a:rPr lang="en-US" dirty="0"/>
              <a:t>Careful not to confuse these</a:t>
            </a:r>
          </a:p>
        </p:txBody>
      </p:sp>
      <p:sp>
        <p:nvSpPr>
          <p:cNvPr id="3" name="Content Placeholder 2">
            <a:extLst>
              <a:ext uri="{FF2B5EF4-FFF2-40B4-BE49-F238E27FC236}">
                <a16:creationId xmlns:a16="http://schemas.microsoft.com/office/drawing/2014/main" id="{AA352AC7-A7DF-1A44-85BD-B5B3C72CAFA5}"/>
              </a:ext>
            </a:extLst>
          </p:cNvPr>
          <p:cNvSpPr>
            <a:spLocks noGrp="1"/>
          </p:cNvSpPr>
          <p:nvPr>
            <p:ph idx="1"/>
          </p:nvPr>
        </p:nvSpPr>
        <p:spPr/>
        <p:txBody>
          <a:bodyPr>
            <a:normAutofit lnSpcReduction="10000"/>
          </a:bodyPr>
          <a:lstStyle/>
          <a:p>
            <a:pPr marL="0" indent="0">
              <a:buNone/>
            </a:pPr>
            <a:r>
              <a:rPr lang="en-US" dirty="0"/>
              <a:t>A </a:t>
            </a:r>
            <a:r>
              <a:rPr lang="en-US" i="1" dirty="0"/>
              <a:t>requirement</a:t>
            </a:r>
            <a:r>
              <a:rPr lang="en-US" dirty="0"/>
              <a:t> states a desirable outcome or high-level objective</a:t>
            </a:r>
          </a:p>
          <a:p>
            <a:pPr marL="0" indent="0">
              <a:buNone/>
            </a:pPr>
            <a:r>
              <a:rPr lang="en-US" dirty="0"/>
              <a:t>A </a:t>
            </a:r>
            <a:r>
              <a:rPr lang="en-US" i="1" dirty="0"/>
              <a:t>process</a:t>
            </a:r>
            <a:r>
              <a:rPr lang="en-US" dirty="0"/>
              <a:t> describes a services of transforming activities</a:t>
            </a:r>
          </a:p>
          <a:p>
            <a:pPr marL="0" indent="0">
              <a:buNone/>
            </a:pPr>
            <a:endParaRPr lang="en-US" dirty="0"/>
          </a:p>
          <a:p>
            <a:pPr marL="0" indent="0">
              <a:buNone/>
            </a:pPr>
            <a:r>
              <a:rPr lang="en-US" i="1" dirty="0"/>
              <a:t>Rules</a:t>
            </a:r>
            <a:r>
              <a:rPr lang="en-US" dirty="0"/>
              <a:t> influence processes by</a:t>
            </a:r>
          </a:p>
          <a:p>
            <a:pPr marL="457200" lvl="1" indent="0">
              <a:buNone/>
            </a:pPr>
            <a:r>
              <a:rPr lang="en-US" i="1" dirty="0"/>
              <a:t>Establishing a common vocabulary</a:t>
            </a:r>
          </a:p>
          <a:p>
            <a:pPr marL="457200" lvl="1" indent="0">
              <a:buNone/>
            </a:pPr>
            <a:r>
              <a:rPr lang="en-US" i="1" dirty="0"/>
              <a:t>Imposing restrictions</a:t>
            </a:r>
          </a:p>
          <a:p>
            <a:pPr marL="457200" lvl="1" indent="0">
              <a:buNone/>
            </a:pPr>
            <a:r>
              <a:rPr lang="en-US" i="1" dirty="0"/>
              <a:t>Triggering actions</a:t>
            </a:r>
          </a:p>
          <a:p>
            <a:pPr marL="457200" lvl="1" indent="0">
              <a:buNone/>
            </a:pPr>
            <a:r>
              <a:rPr lang="en-US" i="1" dirty="0"/>
              <a:t>Governing how computations are carried out</a:t>
            </a:r>
          </a:p>
          <a:p>
            <a:pPr marL="457200" lvl="1" indent="0">
              <a:buNone/>
            </a:pPr>
            <a:endParaRPr lang="en-US" i="1" dirty="0"/>
          </a:p>
          <a:p>
            <a:pPr marL="0" indent="0">
              <a:buNone/>
            </a:pPr>
            <a:r>
              <a:rPr lang="en-US" b="1" dirty="0"/>
              <a:t>Business rules are not requirements</a:t>
            </a:r>
          </a:p>
        </p:txBody>
      </p:sp>
    </p:spTree>
    <p:extLst>
      <p:ext uri="{BB962C8B-B14F-4D97-AF65-F5344CB8AC3E}">
        <p14:creationId xmlns:p14="http://schemas.microsoft.com/office/powerpoint/2010/main" val="419636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564D2-EF0B-544C-9F73-6F209B6DE023}"/>
              </a:ext>
            </a:extLst>
          </p:cNvPr>
          <p:cNvSpPr>
            <a:spLocks noGrp="1"/>
          </p:cNvSpPr>
          <p:nvPr>
            <p:ph type="title"/>
          </p:nvPr>
        </p:nvSpPr>
        <p:spPr/>
        <p:txBody>
          <a:bodyPr/>
          <a:lstStyle/>
          <a:p>
            <a:r>
              <a:rPr lang="en-US" dirty="0"/>
              <a:t>Business rules from two perspectives</a:t>
            </a:r>
          </a:p>
        </p:txBody>
      </p:sp>
      <p:sp>
        <p:nvSpPr>
          <p:cNvPr id="3" name="Content Placeholder 2">
            <a:extLst>
              <a:ext uri="{FF2B5EF4-FFF2-40B4-BE49-F238E27FC236}">
                <a16:creationId xmlns:a16="http://schemas.microsoft.com/office/drawing/2014/main" id="{38408CA0-5D9B-6644-AC4F-306C7F580E95}"/>
              </a:ext>
            </a:extLst>
          </p:cNvPr>
          <p:cNvSpPr>
            <a:spLocks noGrp="1"/>
          </p:cNvSpPr>
          <p:nvPr>
            <p:ph idx="1"/>
          </p:nvPr>
        </p:nvSpPr>
        <p:spPr/>
        <p:txBody>
          <a:bodyPr>
            <a:normAutofit lnSpcReduction="10000"/>
          </a:bodyPr>
          <a:lstStyle/>
          <a:p>
            <a:pPr marL="0" indent="0">
              <a:buNone/>
            </a:pPr>
            <a:r>
              <a:rPr lang="en-US" b="1" dirty="0"/>
              <a:t>From the business perspective</a:t>
            </a:r>
          </a:p>
          <a:p>
            <a:pPr marL="457200" lvl="1" indent="0">
              <a:buNone/>
            </a:pPr>
            <a:r>
              <a:rPr lang="en-US" dirty="0"/>
              <a:t>A business rule is guidance that there is an obligation concerning conduct, action, practice, or procedure within a particular activity or sphere.</a:t>
            </a:r>
          </a:p>
          <a:p>
            <a:pPr marL="457200" lvl="1" indent="0">
              <a:buNone/>
            </a:pPr>
            <a:endParaRPr lang="en-US" dirty="0"/>
          </a:p>
          <a:p>
            <a:pPr marL="457200" lvl="1" indent="0">
              <a:buNone/>
            </a:pPr>
            <a:r>
              <a:rPr lang="en-US" dirty="0"/>
              <a:t>(There ought to be an explicit motivation for the rules, as well as enforcement methods and an understanding of what the consequences would be if the rule </a:t>
            </a:r>
            <a:r>
              <a:rPr lang="en-US"/>
              <a:t>were broken.)</a:t>
            </a:r>
            <a:endParaRPr lang="en-US" dirty="0"/>
          </a:p>
          <a:p>
            <a:pPr marL="457200" lvl="1" indent="0">
              <a:buNone/>
            </a:pPr>
            <a:endParaRPr lang="en-US" dirty="0"/>
          </a:p>
          <a:p>
            <a:pPr marL="0" indent="0">
              <a:buNone/>
            </a:pPr>
            <a:r>
              <a:rPr lang="en-US" b="1" dirty="0"/>
              <a:t>From the information systems perspective</a:t>
            </a:r>
          </a:p>
          <a:p>
            <a:pPr marL="457200" lvl="1" indent="0">
              <a:buNone/>
            </a:pPr>
            <a:r>
              <a:rPr lang="en-US" dirty="0"/>
              <a:t>A business rule is a statement that defines or constrains some aspect of the business. It is intended to assert business structure or to control or influence the behavior or the business.</a:t>
            </a:r>
          </a:p>
        </p:txBody>
      </p:sp>
    </p:spTree>
    <p:extLst>
      <p:ext uri="{BB962C8B-B14F-4D97-AF65-F5344CB8AC3E}">
        <p14:creationId xmlns:p14="http://schemas.microsoft.com/office/powerpoint/2010/main" val="3032806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CF4D-0957-BF4B-A348-AF8A371FE921}"/>
              </a:ext>
            </a:extLst>
          </p:cNvPr>
          <p:cNvSpPr>
            <a:spLocks noGrp="1"/>
          </p:cNvSpPr>
          <p:nvPr>
            <p:ph type="title"/>
          </p:nvPr>
        </p:nvSpPr>
        <p:spPr/>
        <p:txBody>
          <a:bodyPr/>
          <a:lstStyle/>
          <a:p>
            <a:r>
              <a:rPr lang="en-US" dirty="0"/>
              <a:t>Quiz 2</a:t>
            </a:r>
          </a:p>
        </p:txBody>
      </p:sp>
      <p:sp>
        <p:nvSpPr>
          <p:cNvPr id="3" name="Content Placeholder 2">
            <a:extLst>
              <a:ext uri="{FF2B5EF4-FFF2-40B4-BE49-F238E27FC236}">
                <a16:creationId xmlns:a16="http://schemas.microsoft.com/office/drawing/2014/main" id="{37F8A36E-36F4-BB47-A0DA-901B9D7A7AFB}"/>
              </a:ext>
            </a:extLst>
          </p:cNvPr>
          <p:cNvSpPr>
            <a:spLocks noGrp="1"/>
          </p:cNvSpPr>
          <p:nvPr>
            <p:ph idx="1"/>
          </p:nvPr>
        </p:nvSpPr>
        <p:spPr/>
        <p:txBody>
          <a:bodyPr/>
          <a:lstStyle/>
          <a:p>
            <a:pPr marL="0" indent="0">
              <a:buNone/>
            </a:pPr>
            <a:endParaRPr lang="en-US" dirty="0"/>
          </a:p>
          <a:p>
            <a:pPr marL="0" indent="0">
              <a:buNone/>
            </a:pPr>
            <a:r>
              <a:rPr lang="en-US" dirty="0"/>
              <a:t>Elaborate the following user story with (at least one) use case. Include at least one alternate flow / extension. Use canonical use case form.</a:t>
            </a:r>
          </a:p>
          <a:p>
            <a:pPr marL="0" indent="0">
              <a:buNone/>
            </a:pPr>
            <a:endParaRPr lang="en-US" dirty="0"/>
          </a:p>
          <a:p>
            <a:pPr marL="0" indent="0" algn="ctr">
              <a:buNone/>
            </a:pPr>
            <a:r>
              <a:rPr lang="en-US" i="1" dirty="0"/>
              <a:t>As a recruiter, I can pay for a job posting with a credit card.</a:t>
            </a:r>
          </a:p>
          <a:p>
            <a:pPr marL="0" indent="0" algn="ctr">
              <a:buNone/>
            </a:pPr>
            <a:endParaRPr lang="en-US" i="1" dirty="0"/>
          </a:p>
          <a:p>
            <a:pPr marL="0" indent="0" algn="ctr">
              <a:buNone/>
            </a:pPr>
            <a:endParaRPr lang="en-US" i="1" dirty="0"/>
          </a:p>
          <a:p>
            <a:pPr marL="0" indent="0" algn="r">
              <a:buNone/>
            </a:pPr>
            <a:r>
              <a:rPr lang="en-US" i="1"/>
              <a:t>5 pts</a:t>
            </a:r>
            <a:endParaRPr lang="en-US" i="1" dirty="0"/>
          </a:p>
        </p:txBody>
      </p:sp>
    </p:spTree>
    <p:extLst>
      <p:ext uri="{BB962C8B-B14F-4D97-AF65-F5344CB8AC3E}">
        <p14:creationId xmlns:p14="http://schemas.microsoft.com/office/powerpoint/2010/main" val="3990214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154ED-7E1C-CC42-9B18-79BDA46436B8}"/>
              </a:ext>
            </a:extLst>
          </p:cNvPr>
          <p:cNvSpPr>
            <a:spLocks noGrp="1"/>
          </p:cNvSpPr>
          <p:nvPr>
            <p:ph type="title"/>
          </p:nvPr>
        </p:nvSpPr>
        <p:spPr/>
        <p:txBody>
          <a:bodyPr/>
          <a:lstStyle/>
          <a:p>
            <a:r>
              <a:rPr lang="en-US" dirty="0"/>
              <a:t>A business rules taxonomy</a:t>
            </a:r>
          </a:p>
        </p:txBody>
      </p:sp>
      <p:graphicFrame>
        <p:nvGraphicFramePr>
          <p:cNvPr id="4" name="Content Placeholder 3">
            <a:extLst>
              <a:ext uri="{FF2B5EF4-FFF2-40B4-BE49-F238E27FC236}">
                <a16:creationId xmlns:a16="http://schemas.microsoft.com/office/drawing/2014/main" id="{3CDB4E08-16D7-504F-B05C-41E99DBAE304}"/>
              </a:ext>
            </a:extLst>
          </p:cNvPr>
          <p:cNvGraphicFramePr>
            <a:graphicFrameLocks noGrp="1"/>
          </p:cNvGraphicFramePr>
          <p:nvPr>
            <p:ph idx="1"/>
            <p:extLst>
              <p:ext uri="{D42A27DB-BD31-4B8C-83A1-F6EECF244321}">
                <p14:modId xmlns:p14="http://schemas.microsoft.com/office/powerpoint/2010/main" val="133826146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98973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3E34-F5F6-DC4F-B2CE-61FD7D1BAD3C}"/>
              </a:ext>
            </a:extLst>
          </p:cNvPr>
          <p:cNvSpPr>
            <a:spLocks noGrp="1"/>
          </p:cNvSpPr>
          <p:nvPr>
            <p:ph type="title"/>
          </p:nvPr>
        </p:nvSpPr>
        <p:spPr/>
        <p:txBody>
          <a:bodyPr/>
          <a:lstStyle/>
          <a:p>
            <a:r>
              <a:rPr lang="en-US" dirty="0"/>
              <a:t>Some examples - Facts</a:t>
            </a:r>
          </a:p>
        </p:txBody>
      </p:sp>
      <p:sp>
        <p:nvSpPr>
          <p:cNvPr id="3" name="Content Placeholder 2">
            <a:extLst>
              <a:ext uri="{FF2B5EF4-FFF2-40B4-BE49-F238E27FC236}">
                <a16:creationId xmlns:a16="http://schemas.microsoft.com/office/drawing/2014/main" id="{7C080412-A0A3-EA41-8776-B85E1777A994}"/>
              </a:ext>
            </a:extLst>
          </p:cNvPr>
          <p:cNvSpPr>
            <a:spLocks noGrp="1"/>
          </p:cNvSpPr>
          <p:nvPr>
            <p:ph idx="1"/>
          </p:nvPr>
        </p:nvSpPr>
        <p:spPr/>
        <p:txBody>
          <a:bodyPr/>
          <a:lstStyle/>
          <a:p>
            <a:pPr marL="0" indent="0">
              <a:buNone/>
            </a:pPr>
            <a:r>
              <a:rPr lang="en-US" dirty="0"/>
              <a:t>Facts are simply statements about a business which are true at a particular time</a:t>
            </a:r>
          </a:p>
          <a:p>
            <a:pPr marL="0" indent="0">
              <a:buNone/>
            </a:pPr>
            <a:endParaRPr lang="en-US" dirty="0"/>
          </a:p>
          <a:p>
            <a:pPr lvl="1"/>
            <a:r>
              <a:rPr lang="en-US" dirty="0"/>
              <a:t>Every chemical has a unique bar code identifier</a:t>
            </a:r>
          </a:p>
          <a:p>
            <a:pPr lvl="1"/>
            <a:r>
              <a:rPr lang="en-US" dirty="0"/>
              <a:t>Every order has a shipping charge</a:t>
            </a:r>
          </a:p>
          <a:p>
            <a:pPr lvl="1"/>
            <a:r>
              <a:rPr lang="en-US" dirty="0"/>
              <a:t>Sales tax is not computed on shipping charges</a:t>
            </a:r>
          </a:p>
          <a:p>
            <a:pPr lvl="1"/>
            <a:r>
              <a:rPr lang="en-US" dirty="0"/>
              <a:t>Nonrefundable airline tickets incur a fee when the purchaser changes the itinerary</a:t>
            </a:r>
          </a:p>
          <a:p>
            <a:pPr marL="0" indent="0">
              <a:buNone/>
            </a:pPr>
            <a:endParaRPr lang="en-US" dirty="0"/>
          </a:p>
        </p:txBody>
      </p:sp>
    </p:spTree>
    <p:extLst>
      <p:ext uri="{BB962C8B-B14F-4D97-AF65-F5344CB8AC3E}">
        <p14:creationId xmlns:p14="http://schemas.microsoft.com/office/powerpoint/2010/main" val="3380703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3E34-F5F6-DC4F-B2CE-61FD7D1BAD3C}"/>
              </a:ext>
            </a:extLst>
          </p:cNvPr>
          <p:cNvSpPr>
            <a:spLocks noGrp="1"/>
          </p:cNvSpPr>
          <p:nvPr>
            <p:ph type="title"/>
          </p:nvPr>
        </p:nvSpPr>
        <p:spPr/>
        <p:txBody>
          <a:bodyPr/>
          <a:lstStyle/>
          <a:p>
            <a:r>
              <a:rPr lang="en-US" dirty="0"/>
              <a:t>Some examples - Constraints</a:t>
            </a:r>
          </a:p>
        </p:txBody>
      </p:sp>
      <p:sp>
        <p:nvSpPr>
          <p:cNvPr id="3" name="Content Placeholder 2">
            <a:extLst>
              <a:ext uri="{FF2B5EF4-FFF2-40B4-BE49-F238E27FC236}">
                <a16:creationId xmlns:a16="http://schemas.microsoft.com/office/drawing/2014/main" id="{7C080412-A0A3-EA41-8776-B85E1777A994}"/>
              </a:ext>
            </a:extLst>
          </p:cNvPr>
          <p:cNvSpPr>
            <a:spLocks noGrp="1"/>
          </p:cNvSpPr>
          <p:nvPr>
            <p:ph idx="1"/>
          </p:nvPr>
        </p:nvSpPr>
        <p:spPr/>
        <p:txBody>
          <a:bodyPr>
            <a:normAutofit fontScale="92500" lnSpcReduction="10000"/>
          </a:bodyPr>
          <a:lstStyle/>
          <a:p>
            <a:pPr marL="0" indent="0">
              <a:buNone/>
            </a:pPr>
            <a:r>
              <a:rPr lang="en-US" dirty="0"/>
              <a:t>A </a:t>
            </a:r>
            <a:r>
              <a:rPr lang="en-US" i="1" dirty="0"/>
              <a:t>constraint</a:t>
            </a:r>
            <a:r>
              <a:rPr lang="en-US" dirty="0"/>
              <a:t> is a statement that restricts the actions that the system or its users are allowed to perform</a:t>
            </a:r>
          </a:p>
          <a:p>
            <a:endParaRPr lang="en-US" dirty="0"/>
          </a:p>
          <a:p>
            <a:pPr marL="628650" lvl="1" indent="-171450">
              <a:buFont typeface="Arial" charset="0"/>
              <a:buChar char="•"/>
            </a:pPr>
            <a:r>
              <a:rPr lang="en-US" dirty="0"/>
              <a:t>(organizational policy) a loan applicant who is younger than 18 years old </a:t>
            </a:r>
            <a:r>
              <a:rPr lang="en-US" b="1" dirty="0"/>
              <a:t>must</a:t>
            </a:r>
            <a:r>
              <a:rPr lang="en-US" dirty="0"/>
              <a:t> have a parent or legal guardian cosign</a:t>
            </a:r>
          </a:p>
          <a:p>
            <a:pPr marL="628650" lvl="1" indent="-171450">
              <a:buFont typeface="Arial" charset="0"/>
              <a:buChar char="•"/>
            </a:pPr>
            <a:r>
              <a:rPr lang="en-US" dirty="0"/>
              <a:t>(organizational policy) a library patron </a:t>
            </a:r>
            <a:r>
              <a:rPr lang="en-US" b="1" dirty="0"/>
              <a:t>may</a:t>
            </a:r>
            <a:r>
              <a:rPr lang="en-US" dirty="0"/>
              <a:t> have a maximum of 10 items on hold at any time</a:t>
            </a:r>
          </a:p>
          <a:p>
            <a:pPr marL="628650" lvl="1" indent="-171450">
              <a:buFont typeface="Arial" charset="0"/>
              <a:buChar char="•"/>
            </a:pPr>
            <a:r>
              <a:rPr lang="en-US" dirty="0"/>
              <a:t>(gov’t regulation) all software applications </a:t>
            </a:r>
            <a:r>
              <a:rPr lang="en-US" b="1" dirty="0"/>
              <a:t>must</a:t>
            </a:r>
            <a:r>
              <a:rPr lang="en-US" dirty="0"/>
              <a:t> comply with government regulations for use by visually impaired persons</a:t>
            </a:r>
          </a:p>
          <a:p>
            <a:pPr marL="628650" lvl="1" indent="-171450">
              <a:buFont typeface="Arial" charset="0"/>
              <a:buChar char="•"/>
            </a:pPr>
            <a:r>
              <a:rPr lang="en-US" dirty="0"/>
              <a:t>(gov’t regulation) all airline pilots </a:t>
            </a:r>
            <a:r>
              <a:rPr lang="en-US" b="1" dirty="0"/>
              <a:t>must</a:t>
            </a:r>
            <a:r>
              <a:rPr lang="en-US" dirty="0"/>
              <a:t> have 8 continuous hours of rest in every 24-hour period</a:t>
            </a:r>
          </a:p>
          <a:p>
            <a:pPr marL="628650" lvl="1" indent="-171450">
              <a:buFont typeface="Arial" charset="0"/>
              <a:buChar char="•"/>
            </a:pPr>
            <a:r>
              <a:rPr lang="en-US" dirty="0"/>
              <a:t>(industry standard) mortgage loan applicants </a:t>
            </a:r>
            <a:r>
              <a:rPr lang="en-US" b="1" dirty="0"/>
              <a:t>must</a:t>
            </a:r>
            <a:r>
              <a:rPr lang="en-US" dirty="0"/>
              <a:t> satisfy the Federal Housing Authority qualification standards</a:t>
            </a:r>
          </a:p>
          <a:p>
            <a:endParaRPr lang="en-US" dirty="0"/>
          </a:p>
          <a:p>
            <a:endParaRPr lang="en-US" dirty="0"/>
          </a:p>
        </p:txBody>
      </p:sp>
    </p:spTree>
    <p:extLst>
      <p:ext uri="{BB962C8B-B14F-4D97-AF65-F5344CB8AC3E}">
        <p14:creationId xmlns:p14="http://schemas.microsoft.com/office/powerpoint/2010/main" val="721845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3E34-F5F6-DC4F-B2CE-61FD7D1BAD3C}"/>
              </a:ext>
            </a:extLst>
          </p:cNvPr>
          <p:cNvSpPr>
            <a:spLocks noGrp="1"/>
          </p:cNvSpPr>
          <p:nvPr>
            <p:ph type="title"/>
          </p:nvPr>
        </p:nvSpPr>
        <p:spPr/>
        <p:txBody>
          <a:bodyPr/>
          <a:lstStyle/>
          <a:p>
            <a:r>
              <a:rPr lang="en-US" dirty="0"/>
              <a:t>Some examples – Action Enablers</a:t>
            </a:r>
          </a:p>
        </p:txBody>
      </p:sp>
      <p:sp>
        <p:nvSpPr>
          <p:cNvPr id="3" name="Content Placeholder 2">
            <a:extLst>
              <a:ext uri="{FF2B5EF4-FFF2-40B4-BE49-F238E27FC236}">
                <a16:creationId xmlns:a16="http://schemas.microsoft.com/office/drawing/2014/main" id="{7C080412-A0A3-EA41-8776-B85E1777A994}"/>
              </a:ext>
            </a:extLst>
          </p:cNvPr>
          <p:cNvSpPr>
            <a:spLocks noGrp="1"/>
          </p:cNvSpPr>
          <p:nvPr>
            <p:ph idx="1"/>
          </p:nvPr>
        </p:nvSpPr>
        <p:spPr/>
        <p:txBody>
          <a:bodyPr/>
          <a:lstStyle/>
          <a:p>
            <a:pPr marL="0" indent="0">
              <a:buNone/>
            </a:pPr>
            <a:r>
              <a:rPr lang="en-US" dirty="0"/>
              <a:t>A rule that triggers some specific activity if specific conditions are true is an </a:t>
            </a:r>
            <a:r>
              <a:rPr lang="en-US" i="1" dirty="0"/>
              <a:t>action enabler</a:t>
            </a:r>
            <a:endParaRPr lang="en-US" dirty="0"/>
          </a:p>
          <a:p>
            <a:endParaRPr lang="en-US" dirty="0"/>
          </a:p>
          <a:p>
            <a:pPr marL="628650" lvl="1" indent="-171450">
              <a:buFont typeface="Arial" charset="0"/>
              <a:buChar char="•"/>
            </a:pPr>
            <a:r>
              <a:rPr lang="en-US" b="1" dirty="0"/>
              <a:t>If</a:t>
            </a:r>
            <a:r>
              <a:rPr lang="en-US" dirty="0"/>
              <a:t> the chemical stockroom has containers of a requested chemical in stock, </a:t>
            </a:r>
            <a:r>
              <a:rPr lang="en-US" b="1" dirty="0"/>
              <a:t>then</a:t>
            </a:r>
            <a:r>
              <a:rPr lang="en-US" dirty="0"/>
              <a:t> offer existing containers to the requester</a:t>
            </a:r>
          </a:p>
          <a:p>
            <a:pPr marL="628650" lvl="1" indent="-171450">
              <a:buFont typeface="Arial" charset="0"/>
              <a:buChar char="•"/>
            </a:pPr>
            <a:r>
              <a:rPr lang="en-US" dirty="0"/>
              <a:t>(</a:t>
            </a:r>
            <a:r>
              <a:rPr lang="en-US" b="1" dirty="0"/>
              <a:t>If</a:t>
            </a:r>
            <a:r>
              <a:rPr lang="en-US" dirty="0"/>
              <a:t>) On the last day of a calendar quarter, (</a:t>
            </a:r>
            <a:r>
              <a:rPr lang="en-US" b="1" dirty="0"/>
              <a:t>then</a:t>
            </a:r>
            <a:r>
              <a:rPr lang="en-US" dirty="0"/>
              <a:t>) generate the mandated OHSA and EPA reports on chemical handling and disposal for that quarter</a:t>
            </a:r>
          </a:p>
          <a:p>
            <a:pPr marL="628650" lvl="1" indent="-171450">
              <a:buFont typeface="Arial" charset="0"/>
              <a:buChar char="•"/>
            </a:pPr>
            <a:r>
              <a:rPr lang="en-US" b="1" dirty="0"/>
              <a:t>If</a:t>
            </a:r>
            <a:r>
              <a:rPr lang="en-US" dirty="0"/>
              <a:t> the expiration date for a chemical container has been reached, </a:t>
            </a:r>
            <a:r>
              <a:rPr lang="en-US" b="1" dirty="0"/>
              <a:t>then</a:t>
            </a:r>
            <a:r>
              <a:rPr lang="en-US" dirty="0"/>
              <a:t> notify the person who currently possesses that container</a:t>
            </a:r>
          </a:p>
          <a:p>
            <a:endParaRPr lang="en-US" dirty="0"/>
          </a:p>
        </p:txBody>
      </p:sp>
    </p:spTree>
    <p:extLst>
      <p:ext uri="{BB962C8B-B14F-4D97-AF65-F5344CB8AC3E}">
        <p14:creationId xmlns:p14="http://schemas.microsoft.com/office/powerpoint/2010/main" val="3561578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5486</TotalTime>
  <Words>2106</Words>
  <Application>Microsoft Macintosh PowerPoint</Application>
  <PresentationFormat>Widescreen</PresentationFormat>
  <Paragraphs>210</Paragraphs>
  <Slides>20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CPSC 5100</vt:lpstr>
      <vt:lpstr>How rules influence requirements</vt:lpstr>
      <vt:lpstr>Careful not to confuse these</vt:lpstr>
      <vt:lpstr>Business rules from two perspectives</vt:lpstr>
      <vt:lpstr>Quiz 2</vt:lpstr>
      <vt:lpstr>A business rules taxonomy</vt:lpstr>
      <vt:lpstr>Some examples - Facts</vt:lpstr>
      <vt:lpstr>Some examples - Constraints</vt:lpstr>
      <vt:lpstr>Some examples – Action Enablers</vt:lpstr>
      <vt:lpstr>Some examples - Inferences</vt:lpstr>
      <vt:lpstr>Some examples - Computations</vt:lpstr>
      <vt:lpstr>Composite business rules</vt:lpstr>
      <vt:lpstr>Composite business rules</vt:lpstr>
      <vt:lpstr>Atomic business rules</vt:lpstr>
      <vt:lpstr>Breaking down the rule</vt:lpstr>
      <vt:lpstr>Documenting business rules</vt:lpstr>
      <vt:lpstr>Discovering business rules</vt:lpstr>
      <vt:lpstr>PowerPoint Presentation</vt:lpstr>
      <vt:lpstr>Putting it all together</vt:lpstr>
      <vt:lpstr>For Monday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SEGR 5110</dc:title>
  <dc:creator>Michaeljon Miller</dc:creator>
  <cp:lastModifiedBy>Michaeljon Miller</cp:lastModifiedBy>
  <cp:revision>104</cp:revision>
  <dcterms:created xsi:type="dcterms:W3CDTF">2015-09-08T02:12:43Z</dcterms:created>
  <dcterms:modified xsi:type="dcterms:W3CDTF">2018-11-15T02:53:16Z</dcterms:modified>
</cp:coreProperties>
</file>