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61" r:id="rId4"/>
    <p:sldId id="262" r:id="rId5"/>
    <p:sldId id="258" r:id="rId6"/>
    <p:sldId id="260" r:id="rId7"/>
    <p:sldId id="263" r:id="rId8"/>
    <p:sldId id="264" r:id="rId9"/>
    <p:sldId id="266" r:id="rId10"/>
    <p:sldId id="268" r:id="rId11"/>
    <p:sldId id="269" r:id="rId12"/>
    <p:sldId id="270" r:id="rId13"/>
    <p:sldId id="271" r:id="rId14"/>
    <p:sldId id="272" r:id="rId15"/>
    <p:sldId id="273" r:id="rId16"/>
    <p:sldId id="274" r:id="rId17"/>
    <p:sldId id="275" r:id="rId18"/>
    <p:sldId id="276" r:id="rId19"/>
    <p:sldId id="277" r:id="rId20"/>
    <p:sldId id="26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0027F2-5144-9947-AA07-ECEE7AB9693D}" v="66" dt="2018-11-28T20:29:25.668"/>
    <p1510:client id="{AFEEF636-0A35-A94B-9CB4-0322B39AD786}" v="22" dt="2018-11-29T01:47:03.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659"/>
  </p:normalViewPr>
  <p:slideViewPr>
    <p:cSldViewPr snapToGrid="0" snapToObjects="1">
      <p:cViewPr varScale="1">
        <p:scale>
          <a:sx n="132" d="100"/>
          <a:sy n="132" d="100"/>
        </p:scale>
        <p:origin x="19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AFEEF636-0A35-A94B-9CB4-0322B39AD786}"/>
    <pc:docChg chg="custSel delSld modSld sldOrd">
      <pc:chgData name="Michaeljon Miller" userId="c575fe5cddd8b8cf" providerId="LiveId" clId="{AFEEF636-0A35-A94B-9CB4-0322B39AD786}" dt="2018-11-29T01:48:36.854" v="6641" actId="20577"/>
      <pc:docMkLst>
        <pc:docMk/>
      </pc:docMkLst>
      <pc:sldChg chg="ord">
        <pc:chgData name="Michaeljon Miller" userId="c575fe5cddd8b8cf" providerId="LiveId" clId="{AFEEF636-0A35-A94B-9CB4-0322B39AD786}" dt="2018-11-29T01:46:01.311" v="6511"/>
        <pc:sldMkLst>
          <pc:docMk/>
          <pc:sldMk cId="2655457654" sldId="258"/>
        </pc:sldMkLst>
      </pc:sldChg>
      <pc:sldChg chg="modSp ord">
        <pc:chgData name="Michaeljon Miller" userId="c575fe5cddd8b8cf" providerId="LiveId" clId="{AFEEF636-0A35-A94B-9CB4-0322B39AD786}" dt="2018-11-29T01:46:29.263" v="6515" actId="113"/>
        <pc:sldMkLst>
          <pc:docMk/>
          <pc:sldMk cId="178993714" sldId="260"/>
        </pc:sldMkLst>
        <pc:spChg chg="mod">
          <ac:chgData name="Michaeljon Miller" userId="c575fe5cddd8b8cf" providerId="LiveId" clId="{AFEEF636-0A35-A94B-9CB4-0322B39AD786}" dt="2018-11-29T01:46:29.263" v="6515" actId="113"/>
          <ac:spMkLst>
            <pc:docMk/>
            <pc:sldMk cId="178993714" sldId="260"/>
            <ac:spMk id="3" creationId="{93290E24-7C2A-F244-97E4-7B0684302A24}"/>
          </ac:spMkLst>
        </pc:spChg>
      </pc:sldChg>
      <pc:sldChg chg="modSp">
        <pc:chgData name="Michaeljon Miller" userId="c575fe5cddd8b8cf" providerId="LiveId" clId="{AFEEF636-0A35-A94B-9CB4-0322B39AD786}" dt="2018-11-29T01:38:26.189" v="5321" actId="20577"/>
        <pc:sldMkLst>
          <pc:docMk/>
          <pc:sldMk cId="2611627071" sldId="262"/>
        </pc:sldMkLst>
        <pc:graphicFrameChg chg="modGraphic">
          <ac:chgData name="Michaeljon Miller" userId="c575fe5cddd8b8cf" providerId="LiveId" clId="{AFEEF636-0A35-A94B-9CB4-0322B39AD786}" dt="2018-11-29T01:38:26.189" v="5321" actId="20577"/>
          <ac:graphicFrameMkLst>
            <pc:docMk/>
            <pc:sldMk cId="2611627071" sldId="262"/>
            <ac:graphicFrameMk id="4" creationId="{C23E4EB2-780A-DA45-BA62-6F3558FDE779}"/>
          </ac:graphicFrameMkLst>
        </pc:graphicFrameChg>
      </pc:sldChg>
      <pc:sldChg chg="modSp">
        <pc:chgData name="Michaeljon Miller" userId="c575fe5cddd8b8cf" providerId="LiveId" clId="{AFEEF636-0A35-A94B-9CB4-0322B39AD786}" dt="2018-11-29T01:47:03.321" v="6521" actId="114"/>
        <pc:sldMkLst>
          <pc:docMk/>
          <pc:sldMk cId="3229052819" sldId="263"/>
        </pc:sldMkLst>
        <pc:spChg chg="mod">
          <ac:chgData name="Michaeljon Miller" userId="c575fe5cddd8b8cf" providerId="LiveId" clId="{AFEEF636-0A35-A94B-9CB4-0322B39AD786}" dt="2018-11-29T01:47:03.321" v="6521" actId="114"/>
          <ac:spMkLst>
            <pc:docMk/>
            <pc:sldMk cId="3229052819" sldId="263"/>
            <ac:spMk id="3" creationId="{F8900000-DA3C-FB4F-AAD7-2825BF857BB6}"/>
          </ac:spMkLst>
        </pc:spChg>
      </pc:sldChg>
      <pc:sldChg chg="del">
        <pc:chgData name="Michaeljon Miller" userId="c575fe5cddd8b8cf" providerId="LiveId" clId="{AFEEF636-0A35-A94B-9CB4-0322B39AD786}" dt="2018-11-29T01:12:22.981" v="0" actId="2696"/>
        <pc:sldMkLst>
          <pc:docMk/>
          <pc:sldMk cId="350270126" sldId="265"/>
        </pc:sldMkLst>
      </pc:sldChg>
      <pc:sldChg chg="modSp">
        <pc:chgData name="Michaeljon Miller" userId="c575fe5cddd8b8cf" providerId="LiveId" clId="{AFEEF636-0A35-A94B-9CB4-0322B39AD786}" dt="2018-11-29T01:47:51.887" v="6615" actId="20577"/>
        <pc:sldMkLst>
          <pc:docMk/>
          <pc:sldMk cId="772643342" sldId="266"/>
        </pc:sldMkLst>
        <pc:spChg chg="mod">
          <ac:chgData name="Michaeljon Miller" userId="c575fe5cddd8b8cf" providerId="LiveId" clId="{AFEEF636-0A35-A94B-9CB4-0322B39AD786}" dt="2018-11-29T01:47:51.887" v="6615" actId="20577"/>
          <ac:spMkLst>
            <pc:docMk/>
            <pc:sldMk cId="772643342" sldId="266"/>
            <ac:spMk id="5" creationId="{C48E32CD-52B8-D941-9B75-C424B3D3266E}"/>
          </ac:spMkLst>
        </pc:spChg>
      </pc:sldChg>
      <pc:sldChg chg="modSp">
        <pc:chgData name="Michaeljon Miller" userId="c575fe5cddd8b8cf" providerId="LiveId" clId="{AFEEF636-0A35-A94B-9CB4-0322B39AD786}" dt="2018-11-29T01:47:44.295" v="6595" actId="20577"/>
        <pc:sldMkLst>
          <pc:docMk/>
          <pc:sldMk cId="901279908" sldId="267"/>
        </pc:sldMkLst>
        <pc:spChg chg="mod">
          <ac:chgData name="Michaeljon Miller" userId="c575fe5cddd8b8cf" providerId="LiveId" clId="{AFEEF636-0A35-A94B-9CB4-0322B39AD786}" dt="2018-11-29T01:47:44.295" v="6595" actId="20577"/>
          <ac:spMkLst>
            <pc:docMk/>
            <pc:sldMk cId="901279908" sldId="267"/>
            <ac:spMk id="5" creationId="{C48E32CD-52B8-D941-9B75-C424B3D3266E}"/>
          </ac:spMkLst>
        </pc:spChg>
      </pc:sldChg>
      <pc:sldChg chg="modSp">
        <pc:chgData name="Michaeljon Miller" userId="c575fe5cddd8b8cf" providerId="LiveId" clId="{AFEEF636-0A35-A94B-9CB4-0322B39AD786}" dt="2018-11-29T01:14:33.330" v="360" actId="20577"/>
        <pc:sldMkLst>
          <pc:docMk/>
          <pc:sldMk cId="591929600" sldId="268"/>
        </pc:sldMkLst>
        <pc:spChg chg="mod">
          <ac:chgData name="Michaeljon Miller" userId="c575fe5cddd8b8cf" providerId="LiveId" clId="{AFEEF636-0A35-A94B-9CB4-0322B39AD786}" dt="2018-11-29T01:14:33.330" v="360" actId="20577"/>
          <ac:spMkLst>
            <pc:docMk/>
            <pc:sldMk cId="591929600" sldId="268"/>
            <ac:spMk id="5" creationId="{49E543B2-5019-3A4A-8051-03C539DEBBB1}"/>
          </ac:spMkLst>
        </pc:spChg>
      </pc:sldChg>
      <pc:sldChg chg="modSp">
        <pc:chgData name="Michaeljon Miller" userId="c575fe5cddd8b8cf" providerId="LiveId" clId="{AFEEF636-0A35-A94B-9CB4-0322B39AD786}" dt="2018-11-29T01:16:43.328" v="742" actId="114"/>
        <pc:sldMkLst>
          <pc:docMk/>
          <pc:sldMk cId="306189768" sldId="269"/>
        </pc:sldMkLst>
        <pc:spChg chg="mod">
          <ac:chgData name="Michaeljon Miller" userId="c575fe5cddd8b8cf" providerId="LiveId" clId="{AFEEF636-0A35-A94B-9CB4-0322B39AD786}" dt="2018-11-29T01:16:43.328" v="742" actId="114"/>
          <ac:spMkLst>
            <pc:docMk/>
            <pc:sldMk cId="306189768" sldId="269"/>
            <ac:spMk id="3" creationId="{CB57A669-09B9-B742-873B-3DC3238945CB}"/>
          </ac:spMkLst>
        </pc:spChg>
      </pc:sldChg>
      <pc:sldChg chg="modSp">
        <pc:chgData name="Michaeljon Miller" userId="c575fe5cddd8b8cf" providerId="LiveId" clId="{AFEEF636-0A35-A94B-9CB4-0322B39AD786}" dt="2018-11-29T01:18:40.039" v="1045" actId="114"/>
        <pc:sldMkLst>
          <pc:docMk/>
          <pc:sldMk cId="1779684276" sldId="270"/>
        </pc:sldMkLst>
        <pc:spChg chg="mod">
          <ac:chgData name="Michaeljon Miller" userId="c575fe5cddd8b8cf" providerId="LiveId" clId="{AFEEF636-0A35-A94B-9CB4-0322B39AD786}" dt="2018-11-29T01:18:40.039" v="1045" actId="114"/>
          <ac:spMkLst>
            <pc:docMk/>
            <pc:sldMk cId="1779684276" sldId="270"/>
            <ac:spMk id="3" creationId="{9C464B0E-C68E-484B-96D9-65348D1D61B4}"/>
          </ac:spMkLst>
        </pc:spChg>
      </pc:sldChg>
      <pc:sldChg chg="modSp">
        <pc:chgData name="Michaeljon Miller" userId="c575fe5cddd8b8cf" providerId="LiveId" clId="{AFEEF636-0A35-A94B-9CB4-0322B39AD786}" dt="2018-11-29T01:20:44.390" v="1521" actId="114"/>
        <pc:sldMkLst>
          <pc:docMk/>
          <pc:sldMk cId="3160066391" sldId="271"/>
        </pc:sldMkLst>
        <pc:spChg chg="mod">
          <ac:chgData name="Michaeljon Miller" userId="c575fe5cddd8b8cf" providerId="LiveId" clId="{AFEEF636-0A35-A94B-9CB4-0322B39AD786}" dt="2018-11-29T01:20:44.390" v="1521" actId="114"/>
          <ac:spMkLst>
            <pc:docMk/>
            <pc:sldMk cId="3160066391" sldId="271"/>
            <ac:spMk id="3" creationId="{C17CAB56-79BE-D84E-B4A7-CC649FB8CE5B}"/>
          </ac:spMkLst>
        </pc:spChg>
      </pc:sldChg>
      <pc:sldChg chg="modSp">
        <pc:chgData name="Michaeljon Miller" userId="c575fe5cddd8b8cf" providerId="LiveId" clId="{AFEEF636-0A35-A94B-9CB4-0322B39AD786}" dt="2018-11-29T01:22:11.427" v="1762" actId="114"/>
        <pc:sldMkLst>
          <pc:docMk/>
          <pc:sldMk cId="953031652" sldId="272"/>
        </pc:sldMkLst>
        <pc:spChg chg="mod">
          <ac:chgData name="Michaeljon Miller" userId="c575fe5cddd8b8cf" providerId="LiveId" clId="{AFEEF636-0A35-A94B-9CB4-0322B39AD786}" dt="2018-11-29T01:22:11.427" v="1762" actId="114"/>
          <ac:spMkLst>
            <pc:docMk/>
            <pc:sldMk cId="953031652" sldId="272"/>
            <ac:spMk id="3" creationId="{B97B65E3-87A7-1F4F-AC55-A6692571A72C}"/>
          </ac:spMkLst>
        </pc:spChg>
      </pc:sldChg>
      <pc:sldChg chg="modSp">
        <pc:chgData name="Michaeljon Miller" userId="c575fe5cddd8b8cf" providerId="LiveId" clId="{AFEEF636-0A35-A94B-9CB4-0322B39AD786}" dt="2018-11-29T01:23:17.483" v="1987" actId="114"/>
        <pc:sldMkLst>
          <pc:docMk/>
          <pc:sldMk cId="4162373103" sldId="273"/>
        </pc:sldMkLst>
        <pc:spChg chg="mod">
          <ac:chgData name="Michaeljon Miller" userId="c575fe5cddd8b8cf" providerId="LiveId" clId="{AFEEF636-0A35-A94B-9CB4-0322B39AD786}" dt="2018-11-29T01:23:17.483" v="1987" actId="114"/>
          <ac:spMkLst>
            <pc:docMk/>
            <pc:sldMk cId="4162373103" sldId="273"/>
            <ac:spMk id="3" creationId="{A023EE5A-37C7-B449-BDFA-3F44DBD5B560}"/>
          </ac:spMkLst>
        </pc:spChg>
      </pc:sldChg>
      <pc:sldChg chg="modSp">
        <pc:chgData name="Michaeljon Miller" userId="c575fe5cddd8b8cf" providerId="LiveId" clId="{AFEEF636-0A35-A94B-9CB4-0322B39AD786}" dt="2018-11-29T01:26:01.618" v="2424" actId="114"/>
        <pc:sldMkLst>
          <pc:docMk/>
          <pc:sldMk cId="1662177257" sldId="274"/>
        </pc:sldMkLst>
        <pc:spChg chg="mod">
          <ac:chgData name="Michaeljon Miller" userId="c575fe5cddd8b8cf" providerId="LiveId" clId="{AFEEF636-0A35-A94B-9CB4-0322B39AD786}" dt="2018-11-29T01:26:01.618" v="2424" actId="114"/>
          <ac:spMkLst>
            <pc:docMk/>
            <pc:sldMk cId="1662177257" sldId="274"/>
            <ac:spMk id="3" creationId="{C8ADC169-73CD-C943-B420-267264F7F885}"/>
          </ac:spMkLst>
        </pc:spChg>
      </pc:sldChg>
      <pc:sldChg chg="modSp">
        <pc:chgData name="Michaeljon Miller" userId="c575fe5cddd8b8cf" providerId="LiveId" clId="{AFEEF636-0A35-A94B-9CB4-0322B39AD786}" dt="2018-11-29T01:27:38.356" v="2810" actId="114"/>
        <pc:sldMkLst>
          <pc:docMk/>
          <pc:sldMk cId="142700252" sldId="275"/>
        </pc:sldMkLst>
        <pc:spChg chg="mod">
          <ac:chgData name="Michaeljon Miller" userId="c575fe5cddd8b8cf" providerId="LiveId" clId="{AFEEF636-0A35-A94B-9CB4-0322B39AD786}" dt="2018-11-29T01:27:38.356" v="2810" actId="114"/>
          <ac:spMkLst>
            <pc:docMk/>
            <pc:sldMk cId="142700252" sldId="275"/>
            <ac:spMk id="3" creationId="{1A076AB6-5502-B945-ADDB-21CA2B3E9C65}"/>
          </ac:spMkLst>
        </pc:spChg>
      </pc:sldChg>
      <pc:sldChg chg="modSp">
        <pc:chgData name="Michaeljon Miller" userId="c575fe5cddd8b8cf" providerId="LiveId" clId="{AFEEF636-0A35-A94B-9CB4-0322B39AD786}" dt="2018-11-29T01:29:38.529" v="3309" actId="114"/>
        <pc:sldMkLst>
          <pc:docMk/>
          <pc:sldMk cId="1859923484" sldId="276"/>
        </pc:sldMkLst>
        <pc:spChg chg="mod">
          <ac:chgData name="Michaeljon Miller" userId="c575fe5cddd8b8cf" providerId="LiveId" clId="{AFEEF636-0A35-A94B-9CB4-0322B39AD786}" dt="2018-11-29T01:29:38.529" v="3309" actId="114"/>
          <ac:spMkLst>
            <pc:docMk/>
            <pc:sldMk cId="1859923484" sldId="276"/>
            <ac:spMk id="3" creationId="{E3401772-D689-2943-844D-F30B461BE834}"/>
          </ac:spMkLst>
        </pc:spChg>
      </pc:sldChg>
      <pc:sldChg chg="modSp">
        <pc:chgData name="Michaeljon Miller" userId="c575fe5cddd8b8cf" providerId="LiveId" clId="{AFEEF636-0A35-A94B-9CB4-0322B39AD786}" dt="2018-11-29T01:32:08.330" v="3841" actId="114"/>
        <pc:sldMkLst>
          <pc:docMk/>
          <pc:sldMk cId="1536883023" sldId="277"/>
        </pc:sldMkLst>
        <pc:spChg chg="mod">
          <ac:chgData name="Michaeljon Miller" userId="c575fe5cddd8b8cf" providerId="LiveId" clId="{AFEEF636-0A35-A94B-9CB4-0322B39AD786}" dt="2018-11-29T01:32:08.330" v="3841" actId="114"/>
          <ac:spMkLst>
            <pc:docMk/>
            <pc:sldMk cId="1536883023" sldId="277"/>
            <ac:spMk id="3" creationId="{58729452-FFD8-8445-A348-01505EDED45D}"/>
          </ac:spMkLst>
        </pc:spChg>
      </pc:sldChg>
      <pc:sldChg chg="modSp">
        <pc:chgData name="Michaeljon Miller" userId="c575fe5cddd8b8cf" providerId="LiveId" clId="{AFEEF636-0A35-A94B-9CB4-0322B39AD786}" dt="2018-11-29T01:33:38.161" v="4190" actId="114"/>
        <pc:sldMkLst>
          <pc:docMk/>
          <pc:sldMk cId="2505733390" sldId="278"/>
        </pc:sldMkLst>
        <pc:spChg chg="mod">
          <ac:chgData name="Michaeljon Miller" userId="c575fe5cddd8b8cf" providerId="LiveId" clId="{AFEEF636-0A35-A94B-9CB4-0322B39AD786}" dt="2018-11-29T01:33:38.161" v="4190" actId="114"/>
          <ac:spMkLst>
            <pc:docMk/>
            <pc:sldMk cId="2505733390" sldId="278"/>
            <ac:spMk id="5" creationId="{113640DA-A34D-6346-B5B9-BC02D5C220C3}"/>
          </ac:spMkLst>
        </pc:spChg>
      </pc:sldChg>
      <pc:sldChg chg="modSp">
        <pc:chgData name="Michaeljon Miller" userId="c575fe5cddd8b8cf" providerId="LiveId" clId="{AFEEF636-0A35-A94B-9CB4-0322B39AD786}" dt="2018-11-29T01:36:14.949" v="4779" actId="114"/>
        <pc:sldMkLst>
          <pc:docMk/>
          <pc:sldMk cId="3106928327" sldId="279"/>
        </pc:sldMkLst>
        <pc:spChg chg="mod">
          <ac:chgData name="Michaeljon Miller" userId="c575fe5cddd8b8cf" providerId="LiveId" clId="{AFEEF636-0A35-A94B-9CB4-0322B39AD786}" dt="2018-11-29T01:36:14.949" v="4779" actId="114"/>
          <ac:spMkLst>
            <pc:docMk/>
            <pc:sldMk cId="3106928327" sldId="279"/>
            <ac:spMk id="3" creationId="{34A6CE5F-5FBA-7746-8205-8B75BD385BCE}"/>
          </ac:spMkLst>
        </pc:spChg>
      </pc:sldChg>
      <pc:sldChg chg="modSp">
        <pc:chgData name="Michaeljon Miller" userId="c575fe5cddd8b8cf" providerId="LiveId" clId="{AFEEF636-0A35-A94B-9CB4-0322B39AD786}" dt="2018-11-29T01:38:03.879" v="5312" actId="114"/>
        <pc:sldMkLst>
          <pc:docMk/>
          <pc:sldMk cId="446875476" sldId="280"/>
        </pc:sldMkLst>
        <pc:spChg chg="mod">
          <ac:chgData name="Michaeljon Miller" userId="c575fe5cddd8b8cf" providerId="LiveId" clId="{AFEEF636-0A35-A94B-9CB4-0322B39AD786}" dt="2018-11-29T01:38:03.879" v="5312" actId="114"/>
          <ac:spMkLst>
            <pc:docMk/>
            <pc:sldMk cId="446875476" sldId="280"/>
            <ac:spMk id="3" creationId="{91FF7972-8D19-4C45-84F6-89CE46095223}"/>
          </ac:spMkLst>
        </pc:spChg>
      </pc:sldChg>
      <pc:sldChg chg="modSp">
        <pc:chgData name="Michaeljon Miller" userId="c575fe5cddd8b8cf" providerId="LiveId" clId="{AFEEF636-0A35-A94B-9CB4-0322B39AD786}" dt="2018-11-29T01:39:40.401" v="5654" actId="114"/>
        <pc:sldMkLst>
          <pc:docMk/>
          <pc:sldMk cId="2662448714" sldId="281"/>
        </pc:sldMkLst>
        <pc:spChg chg="mod">
          <ac:chgData name="Michaeljon Miller" userId="c575fe5cddd8b8cf" providerId="LiveId" clId="{AFEEF636-0A35-A94B-9CB4-0322B39AD786}" dt="2018-11-29T01:39:40.401" v="5654" actId="114"/>
          <ac:spMkLst>
            <pc:docMk/>
            <pc:sldMk cId="2662448714" sldId="281"/>
            <ac:spMk id="3" creationId="{B9D6F868-DA7F-3D4F-9D3F-125B0FCE5D21}"/>
          </ac:spMkLst>
        </pc:spChg>
      </pc:sldChg>
      <pc:sldChg chg="modSp">
        <pc:chgData name="Michaeljon Miller" userId="c575fe5cddd8b8cf" providerId="LiveId" clId="{AFEEF636-0A35-A94B-9CB4-0322B39AD786}" dt="2018-11-29T01:40:59.244" v="5965" actId="114"/>
        <pc:sldMkLst>
          <pc:docMk/>
          <pc:sldMk cId="3570047447" sldId="282"/>
        </pc:sldMkLst>
        <pc:spChg chg="mod">
          <ac:chgData name="Michaeljon Miller" userId="c575fe5cddd8b8cf" providerId="LiveId" clId="{AFEEF636-0A35-A94B-9CB4-0322B39AD786}" dt="2018-11-29T01:40:59.244" v="5965" actId="114"/>
          <ac:spMkLst>
            <pc:docMk/>
            <pc:sldMk cId="3570047447" sldId="282"/>
            <ac:spMk id="3" creationId="{D88ECEE1-43A2-064C-9C19-B368ACFB803A}"/>
          </ac:spMkLst>
        </pc:spChg>
      </pc:sldChg>
      <pc:sldChg chg="modSp">
        <pc:chgData name="Michaeljon Miller" userId="c575fe5cddd8b8cf" providerId="LiveId" clId="{AFEEF636-0A35-A94B-9CB4-0322B39AD786}" dt="2018-11-29T01:43:05.059" v="6411" actId="114"/>
        <pc:sldMkLst>
          <pc:docMk/>
          <pc:sldMk cId="294073935" sldId="283"/>
        </pc:sldMkLst>
        <pc:spChg chg="mod">
          <ac:chgData name="Michaeljon Miller" userId="c575fe5cddd8b8cf" providerId="LiveId" clId="{AFEEF636-0A35-A94B-9CB4-0322B39AD786}" dt="2018-11-29T01:43:05.059" v="6411" actId="114"/>
          <ac:spMkLst>
            <pc:docMk/>
            <pc:sldMk cId="294073935" sldId="283"/>
            <ac:spMk id="3" creationId="{67CB0AAB-6DE9-3B46-B8D2-DCD7186125EE}"/>
          </ac:spMkLst>
        </pc:spChg>
      </pc:sldChg>
      <pc:sldChg chg="modSp">
        <pc:chgData name="Michaeljon Miller" userId="c575fe5cddd8b8cf" providerId="LiveId" clId="{AFEEF636-0A35-A94B-9CB4-0322B39AD786}" dt="2018-11-29T01:48:18.511" v="6638" actId="20577"/>
        <pc:sldMkLst>
          <pc:docMk/>
          <pc:sldMk cId="11547383" sldId="284"/>
        </pc:sldMkLst>
        <pc:spChg chg="mod">
          <ac:chgData name="Michaeljon Miller" userId="c575fe5cddd8b8cf" providerId="LiveId" clId="{AFEEF636-0A35-A94B-9CB4-0322B39AD786}" dt="2018-11-29T01:48:18.511" v="6638" actId="20577"/>
          <ac:spMkLst>
            <pc:docMk/>
            <pc:sldMk cId="11547383" sldId="284"/>
            <ac:spMk id="5" creationId="{17E9CB2C-9CC3-CD46-B75A-BDB0DC0684E2}"/>
          </ac:spMkLst>
        </pc:spChg>
      </pc:sldChg>
      <pc:sldChg chg="modSp">
        <pc:chgData name="Michaeljon Miller" userId="c575fe5cddd8b8cf" providerId="LiveId" clId="{AFEEF636-0A35-A94B-9CB4-0322B39AD786}" dt="2018-11-29T01:45:19.080" v="6510" actId="404"/>
        <pc:sldMkLst>
          <pc:docMk/>
          <pc:sldMk cId="701466843" sldId="286"/>
        </pc:sldMkLst>
        <pc:graphicFrameChg chg="modGraphic">
          <ac:chgData name="Michaeljon Miller" userId="c575fe5cddd8b8cf" providerId="LiveId" clId="{AFEEF636-0A35-A94B-9CB4-0322B39AD786}" dt="2018-11-29T01:45:19.080" v="6510" actId="404"/>
          <ac:graphicFrameMkLst>
            <pc:docMk/>
            <pc:sldMk cId="701466843" sldId="286"/>
            <ac:graphicFrameMk id="11" creationId="{5A391881-9242-9B4A-A2E0-DEA7629908C1}"/>
          </ac:graphicFrameMkLst>
        </pc:graphicFrameChg>
      </pc:sldChg>
      <pc:sldChg chg="modSp">
        <pc:chgData name="Michaeljon Miller" userId="c575fe5cddd8b8cf" providerId="LiveId" clId="{AFEEF636-0A35-A94B-9CB4-0322B39AD786}" dt="2018-11-29T01:48:36.854" v="6641" actId="20577"/>
        <pc:sldMkLst>
          <pc:docMk/>
          <pc:sldMk cId="2449486652" sldId="288"/>
        </pc:sldMkLst>
        <pc:spChg chg="mod">
          <ac:chgData name="Michaeljon Miller" userId="c575fe5cddd8b8cf" providerId="LiveId" clId="{AFEEF636-0A35-A94B-9CB4-0322B39AD786}" dt="2018-11-29T01:48:36.854" v="6641" actId="20577"/>
          <ac:spMkLst>
            <pc:docMk/>
            <pc:sldMk cId="2449486652" sldId="288"/>
            <ac:spMk id="2" creationId="{A653CAFC-E40D-6242-A8CF-F505EC39AE44}"/>
          </ac:spMkLst>
        </pc:spChg>
      </pc:sldChg>
      <pc:sldChg chg="addSp delSp modSp">
        <pc:chgData name="Michaeljon Miller" userId="c575fe5cddd8b8cf" providerId="LiveId" clId="{AFEEF636-0A35-A94B-9CB4-0322B39AD786}" dt="2018-11-29T01:44:31.053" v="6502" actId="20577"/>
        <pc:sldMkLst>
          <pc:docMk/>
          <pc:sldMk cId="2540078734" sldId="290"/>
        </pc:sldMkLst>
        <pc:spChg chg="del">
          <ac:chgData name="Michaeljon Miller" userId="c575fe5cddd8b8cf" providerId="LiveId" clId="{AFEEF636-0A35-A94B-9CB4-0322B39AD786}" dt="2018-11-29T01:44:06.670" v="6412"/>
          <ac:spMkLst>
            <pc:docMk/>
            <pc:sldMk cId="2540078734" sldId="290"/>
            <ac:spMk id="3" creationId="{23F63473-CD8A-0D46-B2CE-7CE6042FFCF0}"/>
          </ac:spMkLst>
        </pc:spChg>
        <pc:spChg chg="del">
          <ac:chgData name="Michaeljon Miller" userId="c575fe5cddd8b8cf" providerId="LiveId" clId="{AFEEF636-0A35-A94B-9CB4-0322B39AD786}" dt="2018-11-29T01:44:06.670" v="6412"/>
          <ac:spMkLst>
            <pc:docMk/>
            <pc:sldMk cId="2540078734" sldId="290"/>
            <ac:spMk id="4" creationId="{15A4EC74-033D-8646-81FF-7D9B82330D40}"/>
          </ac:spMkLst>
        </pc:spChg>
        <pc:spChg chg="add mod">
          <ac:chgData name="Michaeljon Miller" userId="c575fe5cddd8b8cf" providerId="LiveId" clId="{AFEEF636-0A35-A94B-9CB4-0322B39AD786}" dt="2018-11-29T01:44:31.053" v="6502" actId="20577"/>
          <ac:spMkLst>
            <pc:docMk/>
            <pc:sldMk cId="2540078734" sldId="290"/>
            <ac:spMk id="5" creationId="{76600B43-9EC1-8C49-BA07-0E4B7BC41047}"/>
          </ac:spMkLst>
        </pc:spChg>
      </pc:sldChg>
    </pc:docChg>
  </pc:docChgLst>
  <pc:docChgLst>
    <pc:chgData name="Michaeljon Miller" userId="c575fe5cddd8b8cf" providerId="LiveId" clId="{E60027F2-5144-9947-AA07-ECEE7AB9693D}"/>
    <pc:docChg chg="undo custSel addSld modSld">
      <pc:chgData name="Michaeljon Miller" userId="c575fe5cddd8b8cf" providerId="LiveId" clId="{E60027F2-5144-9947-AA07-ECEE7AB9693D}" dt="2018-11-28T20:29:33.692" v="4877" actId="20577"/>
      <pc:docMkLst>
        <pc:docMk/>
      </pc:docMkLst>
      <pc:sldChg chg="modSp">
        <pc:chgData name="Michaeljon Miller" userId="c575fe5cddd8b8cf" providerId="LiveId" clId="{E60027F2-5144-9947-AA07-ECEE7AB9693D}" dt="2018-11-28T18:50:01.192" v="567" actId="20577"/>
        <pc:sldMkLst>
          <pc:docMk/>
          <pc:sldMk cId="3099929504" sldId="261"/>
        </pc:sldMkLst>
        <pc:graphicFrameChg chg="modGraphic">
          <ac:chgData name="Michaeljon Miller" userId="c575fe5cddd8b8cf" providerId="LiveId" clId="{E60027F2-5144-9947-AA07-ECEE7AB9693D}" dt="2018-11-28T18:50:01.192" v="567" actId="20577"/>
          <ac:graphicFrameMkLst>
            <pc:docMk/>
            <pc:sldMk cId="3099929504" sldId="261"/>
            <ac:graphicFrameMk id="4" creationId="{D570D1FC-F9A4-2647-87F2-9E1B2668FD80}"/>
          </ac:graphicFrameMkLst>
        </pc:graphicFrameChg>
      </pc:sldChg>
      <pc:sldChg chg="modSp">
        <pc:chgData name="Michaeljon Miller" userId="c575fe5cddd8b8cf" providerId="LiveId" clId="{E60027F2-5144-9947-AA07-ECEE7AB9693D}" dt="2018-11-28T18:59:22.227" v="1441" actId="20577"/>
        <pc:sldMkLst>
          <pc:docMk/>
          <pc:sldMk cId="2611627071" sldId="262"/>
        </pc:sldMkLst>
        <pc:graphicFrameChg chg="mod modGraphic">
          <ac:chgData name="Michaeljon Miller" userId="c575fe5cddd8b8cf" providerId="LiveId" clId="{E60027F2-5144-9947-AA07-ECEE7AB9693D}" dt="2018-11-28T18:59:22.227" v="1441" actId="20577"/>
          <ac:graphicFrameMkLst>
            <pc:docMk/>
            <pc:sldMk cId="2611627071" sldId="262"/>
            <ac:graphicFrameMk id="4" creationId="{C23E4EB2-780A-DA45-BA62-6F3558FDE779}"/>
          </ac:graphicFrameMkLst>
        </pc:graphicFrameChg>
      </pc:sldChg>
      <pc:sldChg chg="addSp delSp modSp add">
        <pc:chgData name="Michaeljon Miller" userId="c575fe5cddd8b8cf" providerId="LiveId" clId="{E60027F2-5144-9947-AA07-ECEE7AB9693D}" dt="2018-11-28T18:54:56.867" v="1180" actId="20577"/>
        <pc:sldMkLst>
          <pc:docMk/>
          <pc:sldMk cId="772643342" sldId="266"/>
        </pc:sldMkLst>
        <pc:spChg chg="del">
          <ac:chgData name="Michaeljon Miller" userId="c575fe5cddd8b8cf" providerId="LiveId" clId="{E60027F2-5144-9947-AA07-ECEE7AB9693D}" dt="2018-11-28T18:54:43.136" v="1123"/>
          <ac:spMkLst>
            <pc:docMk/>
            <pc:sldMk cId="772643342" sldId="266"/>
            <ac:spMk id="2" creationId="{146FBA2B-4258-9146-A457-6DC9B279DCFE}"/>
          </ac:spMkLst>
        </pc:spChg>
        <pc:spChg chg="del">
          <ac:chgData name="Michaeljon Miller" userId="c575fe5cddd8b8cf" providerId="LiveId" clId="{E60027F2-5144-9947-AA07-ECEE7AB9693D}" dt="2018-11-28T18:54:43.136" v="1123"/>
          <ac:spMkLst>
            <pc:docMk/>
            <pc:sldMk cId="772643342" sldId="266"/>
            <ac:spMk id="3" creationId="{36E05CAE-AE3B-5A4D-AAA5-1391B1B9A537}"/>
          </ac:spMkLst>
        </pc:spChg>
        <pc:spChg chg="add mod">
          <ac:chgData name="Michaeljon Miller" userId="c575fe5cddd8b8cf" providerId="LiveId" clId="{E60027F2-5144-9947-AA07-ECEE7AB9693D}" dt="2018-11-28T18:54:56.867" v="1180" actId="20577"/>
          <ac:spMkLst>
            <pc:docMk/>
            <pc:sldMk cId="772643342" sldId="266"/>
            <ac:spMk id="4" creationId="{A0C7F0BB-51C2-6C40-9FDD-C5CFC512AEE3}"/>
          </ac:spMkLst>
        </pc:spChg>
        <pc:spChg chg="add mod">
          <ac:chgData name="Michaeljon Miller" userId="c575fe5cddd8b8cf" providerId="LiveId" clId="{E60027F2-5144-9947-AA07-ECEE7AB9693D}" dt="2018-11-28T18:54:43.136" v="1123"/>
          <ac:spMkLst>
            <pc:docMk/>
            <pc:sldMk cId="772643342" sldId="266"/>
            <ac:spMk id="5" creationId="{C48E32CD-52B8-D941-9B75-C424B3D3266E}"/>
          </ac:spMkLst>
        </pc:spChg>
      </pc:sldChg>
      <pc:sldChg chg="modSp add">
        <pc:chgData name="Michaeljon Miller" userId="c575fe5cddd8b8cf" providerId="LiveId" clId="{E60027F2-5144-9947-AA07-ECEE7AB9693D}" dt="2018-11-28T18:55:02.442" v="1189" actId="20577"/>
        <pc:sldMkLst>
          <pc:docMk/>
          <pc:sldMk cId="901279908" sldId="267"/>
        </pc:sldMkLst>
        <pc:spChg chg="mod">
          <ac:chgData name="Michaeljon Miller" userId="c575fe5cddd8b8cf" providerId="LiveId" clId="{E60027F2-5144-9947-AA07-ECEE7AB9693D}" dt="2018-11-28T18:55:02.442" v="1189" actId="20577"/>
          <ac:spMkLst>
            <pc:docMk/>
            <pc:sldMk cId="901279908" sldId="267"/>
            <ac:spMk id="4" creationId="{A0C7F0BB-51C2-6C40-9FDD-C5CFC512AEE3}"/>
          </ac:spMkLst>
        </pc:spChg>
      </pc:sldChg>
      <pc:sldChg chg="addSp delSp modSp add">
        <pc:chgData name="Michaeljon Miller" userId="c575fe5cddd8b8cf" providerId="LiveId" clId="{E60027F2-5144-9947-AA07-ECEE7AB9693D}" dt="2018-11-28T18:57:27.189" v="1423"/>
        <pc:sldMkLst>
          <pc:docMk/>
          <pc:sldMk cId="591929600" sldId="268"/>
        </pc:sldMkLst>
        <pc:spChg chg="del">
          <ac:chgData name="Michaeljon Miller" userId="c575fe5cddd8b8cf" providerId="LiveId" clId="{E60027F2-5144-9947-AA07-ECEE7AB9693D}" dt="2018-11-28T18:55:10.597" v="1191"/>
          <ac:spMkLst>
            <pc:docMk/>
            <pc:sldMk cId="591929600" sldId="268"/>
            <ac:spMk id="2" creationId="{2996C959-1656-E747-B560-943C4BB1FD75}"/>
          </ac:spMkLst>
        </pc:spChg>
        <pc:spChg chg="del">
          <ac:chgData name="Michaeljon Miller" userId="c575fe5cddd8b8cf" providerId="LiveId" clId="{E60027F2-5144-9947-AA07-ECEE7AB9693D}" dt="2018-11-28T18:55:10.597" v="1191"/>
          <ac:spMkLst>
            <pc:docMk/>
            <pc:sldMk cId="591929600" sldId="268"/>
            <ac:spMk id="3" creationId="{7DF6D13B-FC2E-124A-8809-43E091A3B8B8}"/>
          </ac:spMkLst>
        </pc:spChg>
        <pc:spChg chg="add mod">
          <ac:chgData name="Michaeljon Miller" userId="c575fe5cddd8b8cf" providerId="LiveId" clId="{E60027F2-5144-9947-AA07-ECEE7AB9693D}" dt="2018-11-28T18:55:14.522" v="1203" actId="20577"/>
          <ac:spMkLst>
            <pc:docMk/>
            <pc:sldMk cId="591929600" sldId="268"/>
            <ac:spMk id="4" creationId="{CA9BE2D9-A17B-FB43-BE4F-F10CD8CF71B1}"/>
          </ac:spMkLst>
        </pc:spChg>
        <pc:spChg chg="add mod">
          <ac:chgData name="Michaeljon Miller" userId="c575fe5cddd8b8cf" providerId="LiveId" clId="{E60027F2-5144-9947-AA07-ECEE7AB9693D}" dt="2018-11-28T18:57:27.189" v="1423"/>
          <ac:spMkLst>
            <pc:docMk/>
            <pc:sldMk cId="591929600" sldId="268"/>
            <ac:spMk id="5" creationId="{49E543B2-5019-3A4A-8051-03C539DEBBB1}"/>
          </ac:spMkLst>
        </pc:spChg>
      </pc:sldChg>
      <pc:sldChg chg="modSp add">
        <pc:chgData name="Michaeljon Miller" userId="c575fe5cddd8b8cf" providerId="LiveId" clId="{E60027F2-5144-9947-AA07-ECEE7AB9693D}" dt="2018-11-28T18:57:36.238" v="1424"/>
        <pc:sldMkLst>
          <pc:docMk/>
          <pc:sldMk cId="306189768" sldId="269"/>
        </pc:sldMkLst>
        <pc:spChg chg="mod">
          <ac:chgData name="Michaeljon Miller" userId="c575fe5cddd8b8cf" providerId="LiveId" clId="{E60027F2-5144-9947-AA07-ECEE7AB9693D}" dt="2018-11-28T18:55:21.333" v="1218" actId="20577"/>
          <ac:spMkLst>
            <pc:docMk/>
            <pc:sldMk cId="306189768" sldId="269"/>
            <ac:spMk id="2" creationId="{27C1B074-D214-F84F-94BD-F1B8319D25EA}"/>
          </ac:spMkLst>
        </pc:spChg>
        <pc:spChg chg="mod">
          <ac:chgData name="Michaeljon Miller" userId="c575fe5cddd8b8cf" providerId="LiveId" clId="{E60027F2-5144-9947-AA07-ECEE7AB9693D}" dt="2018-11-28T18:57:36.238" v="1424"/>
          <ac:spMkLst>
            <pc:docMk/>
            <pc:sldMk cId="306189768" sldId="269"/>
            <ac:spMk id="3" creationId="{CB57A669-09B9-B742-873B-3DC3238945CB}"/>
          </ac:spMkLst>
        </pc:spChg>
      </pc:sldChg>
      <pc:sldChg chg="modSp add">
        <pc:chgData name="Michaeljon Miller" userId="c575fe5cddd8b8cf" providerId="LiveId" clId="{E60027F2-5144-9947-AA07-ECEE7AB9693D}" dt="2018-11-28T18:57:42.029" v="1425"/>
        <pc:sldMkLst>
          <pc:docMk/>
          <pc:sldMk cId="1779684276" sldId="270"/>
        </pc:sldMkLst>
        <pc:spChg chg="mod">
          <ac:chgData name="Michaeljon Miller" userId="c575fe5cddd8b8cf" providerId="LiveId" clId="{E60027F2-5144-9947-AA07-ECEE7AB9693D}" dt="2018-11-28T18:55:27.319" v="1228" actId="20577"/>
          <ac:spMkLst>
            <pc:docMk/>
            <pc:sldMk cId="1779684276" sldId="270"/>
            <ac:spMk id="2" creationId="{4933BED2-02F6-9447-A2D9-7D2EEF89D56B}"/>
          </ac:spMkLst>
        </pc:spChg>
        <pc:spChg chg="mod">
          <ac:chgData name="Michaeljon Miller" userId="c575fe5cddd8b8cf" providerId="LiveId" clId="{E60027F2-5144-9947-AA07-ECEE7AB9693D}" dt="2018-11-28T18:57:42.029" v="1425"/>
          <ac:spMkLst>
            <pc:docMk/>
            <pc:sldMk cId="1779684276" sldId="270"/>
            <ac:spMk id="3" creationId="{9C464B0E-C68E-484B-96D9-65348D1D61B4}"/>
          </ac:spMkLst>
        </pc:spChg>
      </pc:sldChg>
      <pc:sldChg chg="modSp add">
        <pc:chgData name="Michaeljon Miller" userId="c575fe5cddd8b8cf" providerId="LiveId" clId="{E60027F2-5144-9947-AA07-ECEE7AB9693D}" dt="2018-11-28T18:57:50.993" v="1426"/>
        <pc:sldMkLst>
          <pc:docMk/>
          <pc:sldMk cId="3160066391" sldId="271"/>
        </pc:sldMkLst>
        <pc:spChg chg="mod">
          <ac:chgData name="Michaeljon Miller" userId="c575fe5cddd8b8cf" providerId="LiveId" clId="{E60027F2-5144-9947-AA07-ECEE7AB9693D}" dt="2018-11-28T18:55:35.577" v="1255" actId="20577"/>
          <ac:spMkLst>
            <pc:docMk/>
            <pc:sldMk cId="3160066391" sldId="271"/>
            <ac:spMk id="2" creationId="{479C5C68-B22B-7F4E-B597-A07478B4B40C}"/>
          </ac:spMkLst>
        </pc:spChg>
        <pc:spChg chg="mod">
          <ac:chgData name="Michaeljon Miller" userId="c575fe5cddd8b8cf" providerId="LiveId" clId="{E60027F2-5144-9947-AA07-ECEE7AB9693D}" dt="2018-11-28T18:57:50.993" v="1426"/>
          <ac:spMkLst>
            <pc:docMk/>
            <pc:sldMk cId="3160066391" sldId="271"/>
            <ac:spMk id="3" creationId="{C17CAB56-79BE-D84E-B4A7-CC649FB8CE5B}"/>
          </ac:spMkLst>
        </pc:spChg>
      </pc:sldChg>
      <pc:sldChg chg="modSp add">
        <pc:chgData name="Michaeljon Miller" userId="c575fe5cddd8b8cf" providerId="LiveId" clId="{E60027F2-5144-9947-AA07-ECEE7AB9693D}" dt="2018-11-28T18:57:56.676" v="1427"/>
        <pc:sldMkLst>
          <pc:docMk/>
          <pc:sldMk cId="953031652" sldId="272"/>
        </pc:sldMkLst>
        <pc:spChg chg="mod">
          <ac:chgData name="Michaeljon Miller" userId="c575fe5cddd8b8cf" providerId="LiveId" clId="{E60027F2-5144-9947-AA07-ECEE7AB9693D}" dt="2018-11-28T18:55:40.537" v="1267" actId="20577"/>
          <ac:spMkLst>
            <pc:docMk/>
            <pc:sldMk cId="953031652" sldId="272"/>
            <ac:spMk id="2" creationId="{9960A2BA-2A56-3E4F-8687-A92C3F3A5979}"/>
          </ac:spMkLst>
        </pc:spChg>
        <pc:spChg chg="mod">
          <ac:chgData name="Michaeljon Miller" userId="c575fe5cddd8b8cf" providerId="LiveId" clId="{E60027F2-5144-9947-AA07-ECEE7AB9693D}" dt="2018-11-28T18:57:56.676" v="1427"/>
          <ac:spMkLst>
            <pc:docMk/>
            <pc:sldMk cId="953031652" sldId="272"/>
            <ac:spMk id="3" creationId="{B97B65E3-87A7-1F4F-AC55-A6692571A72C}"/>
          </ac:spMkLst>
        </pc:spChg>
      </pc:sldChg>
      <pc:sldChg chg="modSp add">
        <pc:chgData name="Michaeljon Miller" userId="c575fe5cddd8b8cf" providerId="LiveId" clId="{E60027F2-5144-9947-AA07-ECEE7AB9693D}" dt="2018-11-28T18:58:03.778" v="1428"/>
        <pc:sldMkLst>
          <pc:docMk/>
          <pc:sldMk cId="4162373103" sldId="273"/>
        </pc:sldMkLst>
        <pc:spChg chg="mod">
          <ac:chgData name="Michaeljon Miller" userId="c575fe5cddd8b8cf" providerId="LiveId" clId="{E60027F2-5144-9947-AA07-ECEE7AB9693D}" dt="2018-11-28T18:55:47.139" v="1283" actId="20577"/>
          <ac:spMkLst>
            <pc:docMk/>
            <pc:sldMk cId="4162373103" sldId="273"/>
            <ac:spMk id="2" creationId="{4B85B6E1-15B6-5C44-A9FA-9B9EC57B8220}"/>
          </ac:spMkLst>
        </pc:spChg>
        <pc:spChg chg="mod">
          <ac:chgData name="Michaeljon Miller" userId="c575fe5cddd8b8cf" providerId="LiveId" clId="{E60027F2-5144-9947-AA07-ECEE7AB9693D}" dt="2018-11-28T18:58:03.778" v="1428"/>
          <ac:spMkLst>
            <pc:docMk/>
            <pc:sldMk cId="4162373103" sldId="273"/>
            <ac:spMk id="3" creationId="{A023EE5A-37C7-B449-BDFA-3F44DBD5B560}"/>
          </ac:spMkLst>
        </pc:spChg>
      </pc:sldChg>
      <pc:sldChg chg="modSp add">
        <pc:chgData name="Michaeljon Miller" userId="c575fe5cddd8b8cf" providerId="LiveId" clId="{E60027F2-5144-9947-AA07-ECEE7AB9693D}" dt="2018-11-28T18:58:10.170" v="1429"/>
        <pc:sldMkLst>
          <pc:docMk/>
          <pc:sldMk cId="1662177257" sldId="274"/>
        </pc:sldMkLst>
        <pc:spChg chg="mod">
          <ac:chgData name="Michaeljon Miller" userId="c575fe5cddd8b8cf" providerId="LiveId" clId="{E60027F2-5144-9947-AA07-ECEE7AB9693D}" dt="2018-11-28T18:55:54.299" v="1304" actId="20577"/>
          <ac:spMkLst>
            <pc:docMk/>
            <pc:sldMk cId="1662177257" sldId="274"/>
            <ac:spMk id="2" creationId="{57CFD9D7-1067-E944-BC50-C3080D77E32A}"/>
          </ac:spMkLst>
        </pc:spChg>
        <pc:spChg chg="mod">
          <ac:chgData name="Michaeljon Miller" userId="c575fe5cddd8b8cf" providerId="LiveId" clId="{E60027F2-5144-9947-AA07-ECEE7AB9693D}" dt="2018-11-28T18:58:10.170" v="1429"/>
          <ac:spMkLst>
            <pc:docMk/>
            <pc:sldMk cId="1662177257" sldId="274"/>
            <ac:spMk id="3" creationId="{C8ADC169-73CD-C943-B420-267264F7F885}"/>
          </ac:spMkLst>
        </pc:spChg>
      </pc:sldChg>
      <pc:sldChg chg="modSp add">
        <pc:chgData name="Michaeljon Miller" userId="c575fe5cddd8b8cf" providerId="LiveId" clId="{E60027F2-5144-9947-AA07-ECEE7AB9693D}" dt="2018-11-28T18:58:16.684" v="1430"/>
        <pc:sldMkLst>
          <pc:docMk/>
          <pc:sldMk cId="142700252" sldId="275"/>
        </pc:sldMkLst>
        <pc:spChg chg="mod">
          <ac:chgData name="Michaeljon Miller" userId="c575fe5cddd8b8cf" providerId="LiveId" clId="{E60027F2-5144-9947-AA07-ECEE7AB9693D}" dt="2018-11-28T18:55:58.734" v="1311" actId="20577"/>
          <ac:spMkLst>
            <pc:docMk/>
            <pc:sldMk cId="142700252" sldId="275"/>
            <ac:spMk id="2" creationId="{9A6C3BD6-1833-674B-9F04-D539EB107341}"/>
          </ac:spMkLst>
        </pc:spChg>
        <pc:spChg chg="mod">
          <ac:chgData name="Michaeljon Miller" userId="c575fe5cddd8b8cf" providerId="LiveId" clId="{E60027F2-5144-9947-AA07-ECEE7AB9693D}" dt="2018-11-28T18:58:16.684" v="1430"/>
          <ac:spMkLst>
            <pc:docMk/>
            <pc:sldMk cId="142700252" sldId="275"/>
            <ac:spMk id="3" creationId="{1A076AB6-5502-B945-ADDB-21CA2B3E9C65}"/>
          </ac:spMkLst>
        </pc:spChg>
      </pc:sldChg>
      <pc:sldChg chg="modSp add">
        <pc:chgData name="Michaeljon Miller" userId="c575fe5cddd8b8cf" providerId="LiveId" clId="{E60027F2-5144-9947-AA07-ECEE7AB9693D}" dt="2018-11-28T18:58:21.658" v="1431"/>
        <pc:sldMkLst>
          <pc:docMk/>
          <pc:sldMk cId="1859923484" sldId="276"/>
        </pc:sldMkLst>
        <pc:spChg chg="mod">
          <ac:chgData name="Michaeljon Miller" userId="c575fe5cddd8b8cf" providerId="LiveId" clId="{E60027F2-5144-9947-AA07-ECEE7AB9693D}" dt="2018-11-28T18:56:03.932" v="1324" actId="20577"/>
          <ac:spMkLst>
            <pc:docMk/>
            <pc:sldMk cId="1859923484" sldId="276"/>
            <ac:spMk id="2" creationId="{879D3E1C-C1C1-0744-A3F5-F1612A4FFE76}"/>
          </ac:spMkLst>
        </pc:spChg>
        <pc:spChg chg="mod">
          <ac:chgData name="Michaeljon Miller" userId="c575fe5cddd8b8cf" providerId="LiveId" clId="{E60027F2-5144-9947-AA07-ECEE7AB9693D}" dt="2018-11-28T18:58:21.658" v="1431"/>
          <ac:spMkLst>
            <pc:docMk/>
            <pc:sldMk cId="1859923484" sldId="276"/>
            <ac:spMk id="3" creationId="{E3401772-D689-2943-844D-F30B461BE834}"/>
          </ac:spMkLst>
        </pc:spChg>
      </pc:sldChg>
      <pc:sldChg chg="modSp add">
        <pc:chgData name="Michaeljon Miller" userId="c575fe5cddd8b8cf" providerId="LiveId" clId="{E60027F2-5144-9947-AA07-ECEE7AB9693D}" dt="2018-11-28T18:58:26.638" v="1432"/>
        <pc:sldMkLst>
          <pc:docMk/>
          <pc:sldMk cId="1536883023" sldId="277"/>
        </pc:sldMkLst>
        <pc:spChg chg="mod">
          <ac:chgData name="Michaeljon Miller" userId="c575fe5cddd8b8cf" providerId="LiveId" clId="{E60027F2-5144-9947-AA07-ECEE7AB9693D}" dt="2018-11-28T18:56:07.217" v="1334" actId="20577"/>
          <ac:spMkLst>
            <pc:docMk/>
            <pc:sldMk cId="1536883023" sldId="277"/>
            <ac:spMk id="2" creationId="{9E460D97-6CB3-784D-8449-923F778D9294}"/>
          </ac:spMkLst>
        </pc:spChg>
        <pc:spChg chg="mod">
          <ac:chgData name="Michaeljon Miller" userId="c575fe5cddd8b8cf" providerId="LiveId" clId="{E60027F2-5144-9947-AA07-ECEE7AB9693D}" dt="2018-11-28T18:58:26.638" v="1432"/>
          <ac:spMkLst>
            <pc:docMk/>
            <pc:sldMk cId="1536883023" sldId="277"/>
            <ac:spMk id="3" creationId="{58729452-FFD8-8445-A348-01505EDED45D}"/>
          </ac:spMkLst>
        </pc:spChg>
      </pc:sldChg>
      <pc:sldChg chg="addSp delSp modSp add">
        <pc:chgData name="Michaeljon Miller" userId="c575fe5cddd8b8cf" providerId="LiveId" clId="{E60027F2-5144-9947-AA07-ECEE7AB9693D}" dt="2018-11-28T18:58:43.090" v="1433"/>
        <pc:sldMkLst>
          <pc:docMk/>
          <pc:sldMk cId="2505733390" sldId="278"/>
        </pc:sldMkLst>
        <pc:spChg chg="del">
          <ac:chgData name="Michaeljon Miller" userId="c575fe5cddd8b8cf" providerId="LiveId" clId="{E60027F2-5144-9947-AA07-ECEE7AB9693D}" dt="2018-11-28T18:56:13.667" v="1336"/>
          <ac:spMkLst>
            <pc:docMk/>
            <pc:sldMk cId="2505733390" sldId="278"/>
            <ac:spMk id="2" creationId="{5EC740BA-FF4E-5647-AC69-ACACC92D754B}"/>
          </ac:spMkLst>
        </pc:spChg>
        <pc:spChg chg="del">
          <ac:chgData name="Michaeljon Miller" userId="c575fe5cddd8b8cf" providerId="LiveId" clId="{E60027F2-5144-9947-AA07-ECEE7AB9693D}" dt="2018-11-28T18:56:13.667" v="1336"/>
          <ac:spMkLst>
            <pc:docMk/>
            <pc:sldMk cId="2505733390" sldId="278"/>
            <ac:spMk id="3" creationId="{9484395E-F36A-AE40-8E68-AEC69637C8C6}"/>
          </ac:spMkLst>
        </pc:spChg>
        <pc:spChg chg="add mod">
          <ac:chgData name="Michaeljon Miller" userId="c575fe5cddd8b8cf" providerId="LiveId" clId="{E60027F2-5144-9947-AA07-ECEE7AB9693D}" dt="2018-11-28T18:56:18.639" v="1346" actId="20577"/>
          <ac:spMkLst>
            <pc:docMk/>
            <pc:sldMk cId="2505733390" sldId="278"/>
            <ac:spMk id="4" creationId="{F4E31D0C-5B7D-B944-B73C-C0DC23CC69AD}"/>
          </ac:spMkLst>
        </pc:spChg>
        <pc:spChg chg="add mod">
          <ac:chgData name="Michaeljon Miller" userId="c575fe5cddd8b8cf" providerId="LiveId" clId="{E60027F2-5144-9947-AA07-ECEE7AB9693D}" dt="2018-11-28T18:58:43.090" v="1433"/>
          <ac:spMkLst>
            <pc:docMk/>
            <pc:sldMk cId="2505733390" sldId="278"/>
            <ac:spMk id="5" creationId="{113640DA-A34D-6346-B5B9-BC02D5C220C3}"/>
          </ac:spMkLst>
        </pc:spChg>
      </pc:sldChg>
      <pc:sldChg chg="modSp add">
        <pc:chgData name="Michaeljon Miller" userId="c575fe5cddd8b8cf" providerId="LiveId" clId="{E60027F2-5144-9947-AA07-ECEE7AB9693D}" dt="2018-11-28T18:58:48.857" v="1434"/>
        <pc:sldMkLst>
          <pc:docMk/>
          <pc:sldMk cId="3106928327" sldId="279"/>
        </pc:sldMkLst>
        <pc:spChg chg="mod">
          <ac:chgData name="Michaeljon Miller" userId="c575fe5cddd8b8cf" providerId="LiveId" clId="{E60027F2-5144-9947-AA07-ECEE7AB9693D}" dt="2018-11-28T18:56:24.675" v="1364" actId="20577"/>
          <ac:spMkLst>
            <pc:docMk/>
            <pc:sldMk cId="3106928327" sldId="279"/>
            <ac:spMk id="2" creationId="{BBDD7F4D-020C-A448-AC72-A505F205A473}"/>
          </ac:spMkLst>
        </pc:spChg>
        <pc:spChg chg="mod">
          <ac:chgData name="Michaeljon Miller" userId="c575fe5cddd8b8cf" providerId="LiveId" clId="{E60027F2-5144-9947-AA07-ECEE7AB9693D}" dt="2018-11-28T18:58:48.857" v="1434"/>
          <ac:spMkLst>
            <pc:docMk/>
            <pc:sldMk cId="3106928327" sldId="279"/>
            <ac:spMk id="3" creationId="{34A6CE5F-5FBA-7746-8205-8B75BD385BCE}"/>
          </ac:spMkLst>
        </pc:spChg>
      </pc:sldChg>
      <pc:sldChg chg="modSp add">
        <pc:chgData name="Michaeljon Miller" userId="c575fe5cddd8b8cf" providerId="LiveId" clId="{E60027F2-5144-9947-AA07-ECEE7AB9693D}" dt="2018-11-28T18:58:54.214" v="1435"/>
        <pc:sldMkLst>
          <pc:docMk/>
          <pc:sldMk cId="446875476" sldId="280"/>
        </pc:sldMkLst>
        <pc:spChg chg="mod">
          <ac:chgData name="Michaeljon Miller" userId="c575fe5cddd8b8cf" providerId="LiveId" clId="{E60027F2-5144-9947-AA07-ECEE7AB9693D}" dt="2018-11-28T18:56:28.407" v="1376" actId="20577"/>
          <ac:spMkLst>
            <pc:docMk/>
            <pc:sldMk cId="446875476" sldId="280"/>
            <ac:spMk id="2" creationId="{ED78612F-CFCA-D64A-8A06-32495CCC42B7}"/>
          </ac:spMkLst>
        </pc:spChg>
        <pc:spChg chg="mod">
          <ac:chgData name="Michaeljon Miller" userId="c575fe5cddd8b8cf" providerId="LiveId" clId="{E60027F2-5144-9947-AA07-ECEE7AB9693D}" dt="2018-11-28T18:58:54.214" v="1435"/>
          <ac:spMkLst>
            <pc:docMk/>
            <pc:sldMk cId="446875476" sldId="280"/>
            <ac:spMk id="3" creationId="{91FF7972-8D19-4C45-84F6-89CE46095223}"/>
          </ac:spMkLst>
        </pc:spChg>
      </pc:sldChg>
      <pc:sldChg chg="modSp add">
        <pc:chgData name="Michaeljon Miller" userId="c575fe5cddd8b8cf" providerId="LiveId" clId="{E60027F2-5144-9947-AA07-ECEE7AB9693D}" dt="2018-11-28T18:59:03.507" v="1437" actId="20577"/>
        <pc:sldMkLst>
          <pc:docMk/>
          <pc:sldMk cId="2662448714" sldId="281"/>
        </pc:sldMkLst>
        <pc:spChg chg="mod">
          <ac:chgData name="Michaeljon Miller" userId="c575fe5cddd8b8cf" providerId="LiveId" clId="{E60027F2-5144-9947-AA07-ECEE7AB9693D}" dt="2018-11-28T18:56:33.583" v="1392" actId="20577"/>
          <ac:spMkLst>
            <pc:docMk/>
            <pc:sldMk cId="2662448714" sldId="281"/>
            <ac:spMk id="2" creationId="{9662C970-17DC-034B-852F-CECB6B3A7722}"/>
          </ac:spMkLst>
        </pc:spChg>
        <pc:spChg chg="mod">
          <ac:chgData name="Michaeljon Miller" userId="c575fe5cddd8b8cf" providerId="LiveId" clId="{E60027F2-5144-9947-AA07-ECEE7AB9693D}" dt="2018-11-28T18:59:03.507" v="1437" actId="20577"/>
          <ac:spMkLst>
            <pc:docMk/>
            <pc:sldMk cId="2662448714" sldId="281"/>
            <ac:spMk id="3" creationId="{B9D6F868-DA7F-3D4F-9D3F-125B0FCE5D21}"/>
          </ac:spMkLst>
        </pc:spChg>
      </pc:sldChg>
      <pc:sldChg chg="modSp add">
        <pc:chgData name="Michaeljon Miller" userId="c575fe5cddd8b8cf" providerId="LiveId" clId="{E60027F2-5144-9947-AA07-ECEE7AB9693D}" dt="2018-11-28T18:59:12.313" v="1438"/>
        <pc:sldMkLst>
          <pc:docMk/>
          <pc:sldMk cId="3570047447" sldId="282"/>
        </pc:sldMkLst>
        <pc:spChg chg="mod">
          <ac:chgData name="Michaeljon Miller" userId="c575fe5cddd8b8cf" providerId="LiveId" clId="{E60027F2-5144-9947-AA07-ECEE7AB9693D}" dt="2018-11-28T18:56:38.133" v="1408" actId="20577"/>
          <ac:spMkLst>
            <pc:docMk/>
            <pc:sldMk cId="3570047447" sldId="282"/>
            <ac:spMk id="2" creationId="{BD8E0A1D-25CC-464B-86EF-774929DE7C7D}"/>
          </ac:spMkLst>
        </pc:spChg>
        <pc:spChg chg="mod">
          <ac:chgData name="Michaeljon Miller" userId="c575fe5cddd8b8cf" providerId="LiveId" clId="{E60027F2-5144-9947-AA07-ECEE7AB9693D}" dt="2018-11-28T18:59:12.313" v="1438"/>
          <ac:spMkLst>
            <pc:docMk/>
            <pc:sldMk cId="3570047447" sldId="282"/>
            <ac:spMk id="3" creationId="{D88ECEE1-43A2-064C-9C19-B368ACFB803A}"/>
          </ac:spMkLst>
        </pc:spChg>
      </pc:sldChg>
      <pc:sldChg chg="modSp add">
        <pc:chgData name="Michaeljon Miller" userId="c575fe5cddd8b8cf" providerId="LiveId" clId="{E60027F2-5144-9947-AA07-ECEE7AB9693D}" dt="2018-11-28T18:59:17.888" v="1439"/>
        <pc:sldMkLst>
          <pc:docMk/>
          <pc:sldMk cId="294073935" sldId="283"/>
        </pc:sldMkLst>
        <pc:spChg chg="mod">
          <ac:chgData name="Michaeljon Miller" userId="c575fe5cddd8b8cf" providerId="LiveId" clId="{E60027F2-5144-9947-AA07-ECEE7AB9693D}" dt="2018-11-28T18:56:43.494" v="1422" actId="20577"/>
          <ac:spMkLst>
            <pc:docMk/>
            <pc:sldMk cId="294073935" sldId="283"/>
            <ac:spMk id="2" creationId="{E72A2BC4-DA48-B145-B739-9A1E5B3C45DA}"/>
          </ac:spMkLst>
        </pc:spChg>
        <pc:spChg chg="mod">
          <ac:chgData name="Michaeljon Miller" userId="c575fe5cddd8b8cf" providerId="LiveId" clId="{E60027F2-5144-9947-AA07-ECEE7AB9693D}" dt="2018-11-28T18:59:17.888" v="1439"/>
          <ac:spMkLst>
            <pc:docMk/>
            <pc:sldMk cId="294073935" sldId="283"/>
            <ac:spMk id="3" creationId="{67CB0AAB-6DE9-3B46-B8D2-DCD7186125EE}"/>
          </ac:spMkLst>
        </pc:spChg>
      </pc:sldChg>
      <pc:sldChg chg="addSp delSp modSp add">
        <pc:chgData name="Michaeljon Miller" userId="c575fe5cddd8b8cf" providerId="LiveId" clId="{E60027F2-5144-9947-AA07-ECEE7AB9693D}" dt="2018-11-28T19:00:15.404" v="1473" actId="20577"/>
        <pc:sldMkLst>
          <pc:docMk/>
          <pc:sldMk cId="11547383" sldId="284"/>
        </pc:sldMkLst>
        <pc:spChg chg="del">
          <ac:chgData name="Michaeljon Miller" userId="c575fe5cddd8b8cf" providerId="LiveId" clId="{E60027F2-5144-9947-AA07-ECEE7AB9693D}" dt="2018-11-28T19:00:03.334" v="1444"/>
          <ac:spMkLst>
            <pc:docMk/>
            <pc:sldMk cId="11547383" sldId="284"/>
            <ac:spMk id="2" creationId="{003A9933-F723-1841-9C8E-D15331C8602F}"/>
          </ac:spMkLst>
        </pc:spChg>
        <pc:spChg chg="del">
          <ac:chgData name="Michaeljon Miller" userId="c575fe5cddd8b8cf" providerId="LiveId" clId="{E60027F2-5144-9947-AA07-ECEE7AB9693D}" dt="2018-11-28T19:00:03.334" v="1444"/>
          <ac:spMkLst>
            <pc:docMk/>
            <pc:sldMk cId="11547383" sldId="284"/>
            <ac:spMk id="3" creationId="{8B89D527-8AF7-D84C-8EE7-BF4D4C4CBA99}"/>
          </ac:spMkLst>
        </pc:spChg>
        <pc:spChg chg="add mod">
          <ac:chgData name="Michaeljon Miller" userId="c575fe5cddd8b8cf" providerId="LiveId" clId="{E60027F2-5144-9947-AA07-ECEE7AB9693D}" dt="2018-11-28T19:00:06.413" v="1453" actId="20577"/>
          <ac:spMkLst>
            <pc:docMk/>
            <pc:sldMk cId="11547383" sldId="284"/>
            <ac:spMk id="4" creationId="{057329E0-9A8C-554A-8B37-C0AD1191C196}"/>
          </ac:spMkLst>
        </pc:spChg>
        <pc:spChg chg="add mod">
          <ac:chgData name="Michaeljon Miller" userId="c575fe5cddd8b8cf" providerId="LiveId" clId="{E60027F2-5144-9947-AA07-ECEE7AB9693D}" dt="2018-11-28T19:00:15.404" v="1473" actId="20577"/>
          <ac:spMkLst>
            <pc:docMk/>
            <pc:sldMk cId="11547383" sldId="284"/>
            <ac:spMk id="5" creationId="{17E9CB2C-9CC3-CD46-B75A-BDB0DC0684E2}"/>
          </ac:spMkLst>
        </pc:spChg>
      </pc:sldChg>
      <pc:sldChg chg="addSp delSp modSp add">
        <pc:chgData name="Michaeljon Miller" userId="c575fe5cddd8b8cf" providerId="LiveId" clId="{E60027F2-5144-9947-AA07-ECEE7AB9693D}" dt="2018-11-28T19:08:29.465" v="2558" actId="113"/>
        <pc:sldMkLst>
          <pc:docMk/>
          <pc:sldMk cId="1617439019" sldId="285"/>
        </pc:sldMkLst>
        <pc:spChg chg="mod">
          <ac:chgData name="Michaeljon Miller" userId="c575fe5cddd8b8cf" providerId="LiveId" clId="{E60027F2-5144-9947-AA07-ECEE7AB9693D}" dt="2018-11-28T19:00:24.951" v="1490" actId="20577"/>
          <ac:spMkLst>
            <pc:docMk/>
            <pc:sldMk cId="1617439019" sldId="285"/>
            <ac:spMk id="2" creationId="{7A336725-D81B-BA4A-9590-F9374B4C7FC4}"/>
          </ac:spMkLst>
        </pc:spChg>
        <pc:spChg chg="del">
          <ac:chgData name="Michaeljon Miller" userId="c575fe5cddd8b8cf" providerId="LiveId" clId="{E60027F2-5144-9947-AA07-ECEE7AB9693D}" dt="2018-11-28T19:01:07.517" v="1491"/>
          <ac:spMkLst>
            <pc:docMk/>
            <pc:sldMk cId="1617439019" sldId="285"/>
            <ac:spMk id="3" creationId="{143E7D47-295A-F543-AAA9-0D7FF0D72297}"/>
          </ac:spMkLst>
        </pc:spChg>
        <pc:spChg chg="add mod">
          <ac:chgData name="Michaeljon Miller" userId="c575fe5cddd8b8cf" providerId="LiveId" clId="{E60027F2-5144-9947-AA07-ECEE7AB9693D}" dt="2018-11-28T19:08:29.465" v="2558" actId="113"/>
          <ac:spMkLst>
            <pc:docMk/>
            <pc:sldMk cId="1617439019" sldId="285"/>
            <ac:spMk id="4" creationId="{620FC004-B7F6-3E42-82F9-583337AEF524}"/>
          </ac:spMkLst>
        </pc:spChg>
        <pc:spChg chg="add del mod">
          <ac:chgData name="Michaeljon Miller" userId="c575fe5cddd8b8cf" providerId="LiveId" clId="{E60027F2-5144-9947-AA07-ECEE7AB9693D}" dt="2018-11-28T19:02:39.754" v="1634" actId="3680"/>
          <ac:spMkLst>
            <pc:docMk/>
            <pc:sldMk cId="1617439019" sldId="285"/>
            <ac:spMk id="5" creationId="{82E48ABA-F021-D343-A5CA-9F79A917B87B}"/>
          </ac:spMkLst>
        </pc:spChg>
        <pc:graphicFrameChg chg="add mod modGraphic">
          <ac:chgData name="Michaeljon Miller" userId="c575fe5cddd8b8cf" providerId="LiveId" clId="{E60027F2-5144-9947-AA07-ECEE7AB9693D}" dt="2018-11-28T19:08:16.133" v="2543" actId="14734"/>
          <ac:graphicFrameMkLst>
            <pc:docMk/>
            <pc:sldMk cId="1617439019" sldId="285"/>
            <ac:graphicFrameMk id="6" creationId="{81462AED-584F-CB4B-88B2-5F6F25899314}"/>
          </ac:graphicFrameMkLst>
        </pc:graphicFrameChg>
      </pc:sldChg>
      <pc:sldChg chg="addSp delSp modSp add">
        <pc:chgData name="Michaeljon Miller" userId="c575fe5cddd8b8cf" providerId="LiveId" clId="{E60027F2-5144-9947-AA07-ECEE7AB9693D}" dt="2018-11-28T19:50:11.201" v="2654" actId="1076"/>
        <pc:sldMkLst>
          <pc:docMk/>
          <pc:sldMk cId="701466843" sldId="286"/>
        </pc:sldMkLst>
        <pc:spChg chg="del">
          <ac:chgData name="Michaeljon Miller" userId="c575fe5cddd8b8cf" providerId="LiveId" clId="{E60027F2-5144-9947-AA07-ECEE7AB9693D}" dt="2018-11-28T19:09:50.011" v="2560"/>
          <ac:spMkLst>
            <pc:docMk/>
            <pc:sldMk cId="701466843" sldId="286"/>
            <ac:spMk id="2" creationId="{7DF70032-B921-9240-B2CC-B44D9FE2B432}"/>
          </ac:spMkLst>
        </pc:spChg>
        <pc:spChg chg="del">
          <ac:chgData name="Michaeljon Miller" userId="c575fe5cddd8b8cf" providerId="LiveId" clId="{E60027F2-5144-9947-AA07-ECEE7AB9693D}" dt="2018-11-28T19:09:50.011" v="2560"/>
          <ac:spMkLst>
            <pc:docMk/>
            <pc:sldMk cId="701466843" sldId="286"/>
            <ac:spMk id="3" creationId="{0A06F34B-CE3E-E74A-B8ED-465CFBB6E718}"/>
          </ac:spMkLst>
        </pc:spChg>
        <pc:spChg chg="del">
          <ac:chgData name="Michaeljon Miller" userId="c575fe5cddd8b8cf" providerId="LiveId" clId="{E60027F2-5144-9947-AA07-ECEE7AB9693D}" dt="2018-11-28T19:09:50.011" v="2560"/>
          <ac:spMkLst>
            <pc:docMk/>
            <pc:sldMk cId="701466843" sldId="286"/>
            <ac:spMk id="4" creationId="{5694F8C4-719C-7246-86F8-4C30C9679198}"/>
          </ac:spMkLst>
        </pc:spChg>
        <pc:spChg chg="add mod">
          <ac:chgData name="Michaeljon Miller" userId="c575fe5cddd8b8cf" providerId="LiveId" clId="{E60027F2-5144-9947-AA07-ECEE7AB9693D}" dt="2018-11-28T19:49:51.416" v="2651" actId="20577"/>
          <ac:spMkLst>
            <pc:docMk/>
            <pc:sldMk cId="701466843" sldId="286"/>
            <ac:spMk id="5" creationId="{E5284DA7-36C5-C949-86F6-FEF9039FD998}"/>
          </ac:spMkLst>
        </pc:spChg>
        <pc:spChg chg="add del mod">
          <ac:chgData name="Michaeljon Miller" userId="c575fe5cddd8b8cf" providerId="LiveId" clId="{E60027F2-5144-9947-AA07-ECEE7AB9693D}" dt="2018-11-28T19:10:04.598" v="2589" actId="3680"/>
          <ac:spMkLst>
            <pc:docMk/>
            <pc:sldMk cId="701466843" sldId="286"/>
            <ac:spMk id="6" creationId="{F19BE8DA-AA8C-F744-8369-ACAA51D6C7AD}"/>
          </ac:spMkLst>
        </pc:spChg>
        <pc:spChg chg="add del mod">
          <ac:chgData name="Michaeljon Miller" userId="c575fe5cddd8b8cf" providerId="LiveId" clId="{E60027F2-5144-9947-AA07-ECEE7AB9693D}" dt="2018-11-28T19:37:06.003" v="2611"/>
          <ac:spMkLst>
            <pc:docMk/>
            <pc:sldMk cId="701466843" sldId="286"/>
            <ac:spMk id="9" creationId="{FF8FAC0A-B760-E243-BD3E-B97A43D8FD55}"/>
          </ac:spMkLst>
        </pc:spChg>
        <pc:graphicFrameChg chg="add del mod modGraphic">
          <ac:chgData name="Michaeljon Miller" userId="c575fe5cddd8b8cf" providerId="LiveId" clId="{E60027F2-5144-9947-AA07-ECEE7AB9693D}" dt="2018-11-28T19:36:16.108" v="2608" actId="478"/>
          <ac:graphicFrameMkLst>
            <pc:docMk/>
            <pc:sldMk cId="701466843" sldId="286"/>
            <ac:graphicFrameMk id="7" creationId="{18D397AC-1EA0-5B4F-A90E-044BF449CE84}"/>
          </ac:graphicFrameMkLst>
        </pc:graphicFrameChg>
        <pc:graphicFrameChg chg="add del mod">
          <ac:chgData name="Michaeljon Miller" userId="c575fe5cddd8b8cf" providerId="LiveId" clId="{E60027F2-5144-9947-AA07-ECEE7AB9693D}" dt="2018-11-28T19:37:05.644" v="2610"/>
          <ac:graphicFrameMkLst>
            <pc:docMk/>
            <pc:sldMk cId="701466843" sldId="286"/>
            <ac:graphicFrameMk id="10" creationId="{74681BBB-08AC-8346-81AA-7A882DE5693D}"/>
          </ac:graphicFrameMkLst>
        </pc:graphicFrameChg>
        <pc:graphicFrameChg chg="add mod modGraphic">
          <ac:chgData name="Michaeljon Miller" userId="c575fe5cddd8b8cf" providerId="LiveId" clId="{E60027F2-5144-9947-AA07-ECEE7AB9693D}" dt="2018-11-28T19:50:11.201" v="2654" actId="1076"/>
          <ac:graphicFrameMkLst>
            <pc:docMk/>
            <pc:sldMk cId="701466843" sldId="286"/>
            <ac:graphicFrameMk id="11" creationId="{5A391881-9242-9B4A-A2E0-DEA7629908C1}"/>
          </ac:graphicFrameMkLst>
        </pc:graphicFrameChg>
        <pc:graphicFrameChg chg="add del mod">
          <ac:chgData name="Michaeljon Miller" userId="c575fe5cddd8b8cf" providerId="LiveId" clId="{E60027F2-5144-9947-AA07-ECEE7AB9693D}" dt="2018-11-28T19:42:50.017" v="2620"/>
          <ac:graphicFrameMkLst>
            <pc:docMk/>
            <pc:sldMk cId="701466843" sldId="286"/>
            <ac:graphicFrameMk id="12" creationId="{EEA7E475-7FB2-AC41-924F-DE0C2BC247E5}"/>
          </ac:graphicFrameMkLst>
        </pc:graphicFrameChg>
      </pc:sldChg>
      <pc:sldChg chg="addSp delSp modSp add">
        <pc:chgData name="Michaeljon Miller" userId="c575fe5cddd8b8cf" providerId="LiveId" clId="{E60027F2-5144-9947-AA07-ECEE7AB9693D}" dt="2018-11-28T20:20:28.999" v="3338" actId="14734"/>
        <pc:sldMkLst>
          <pc:docMk/>
          <pc:sldMk cId="2187789540" sldId="287"/>
        </pc:sldMkLst>
        <pc:spChg chg="mod">
          <ac:chgData name="Michaeljon Miller" userId="c575fe5cddd8b8cf" providerId="LiveId" clId="{E60027F2-5144-9947-AA07-ECEE7AB9693D}" dt="2018-11-28T19:51:04.478" v="2699" actId="20577"/>
          <ac:spMkLst>
            <pc:docMk/>
            <pc:sldMk cId="2187789540" sldId="287"/>
            <ac:spMk id="2" creationId="{AA605E1F-DCE8-B940-B5CB-1B73E8880AC8}"/>
          </ac:spMkLst>
        </pc:spChg>
        <pc:spChg chg="del">
          <ac:chgData name="Michaeljon Miller" userId="c575fe5cddd8b8cf" providerId="LiveId" clId="{E60027F2-5144-9947-AA07-ECEE7AB9693D}" dt="2018-11-28T20:15:38.594" v="2700" actId="3680"/>
          <ac:spMkLst>
            <pc:docMk/>
            <pc:sldMk cId="2187789540" sldId="287"/>
            <ac:spMk id="3" creationId="{67A20C4A-EB37-4D4D-876A-29A51F86612F}"/>
          </ac:spMkLst>
        </pc:spChg>
        <pc:graphicFrameChg chg="add mod modGraphic">
          <ac:chgData name="Michaeljon Miller" userId="c575fe5cddd8b8cf" providerId="LiveId" clId="{E60027F2-5144-9947-AA07-ECEE7AB9693D}" dt="2018-11-28T20:20:28.999" v="3338" actId="14734"/>
          <ac:graphicFrameMkLst>
            <pc:docMk/>
            <pc:sldMk cId="2187789540" sldId="287"/>
            <ac:graphicFrameMk id="4" creationId="{1C3631A6-692E-FC4C-A8E2-C89BFBCCC231}"/>
          </ac:graphicFrameMkLst>
        </pc:graphicFrameChg>
      </pc:sldChg>
      <pc:sldChg chg="modSp add">
        <pc:chgData name="Michaeljon Miller" userId="c575fe5cddd8b8cf" providerId="LiveId" clId="{E60027F2-5144-9947-AA07-ECEE7AB9693D}" dt="2018-11-28T20:24:09.662" v="3821" actId="20577"/>
        <pc:sldMkLst>
          <pc:docMk/>
          <pc:sldMk cId="2449486652" sldId="288"/>
        </pc:sldMkLst>
        <pc:spChg chg="mod">
          <ac:chgData name="Michaeljon Miller" userId="c575fe5cddd8b8cf" providerId="LiveId" clId="{E60027F2-5144-9947-AA07-ECEE7AB9693D}" dt="2018-11-28T20:21:27.866" v="3360" actId="20577"/>
          <ac:spMkLst>
            <pc:docMk/>
            <pc:sldMk cId="2449486652" sldId="288"/>
            <ac:spMk id="2" creationId="{A653CAFC-E40D-6242-A8CF-F505EC39AE44}"/>
          </ac:spMkLst>
        </pc:spChg>
        <pc:spChg chg="mod">
          <ac:chgData name="Michaeljon Miller" userId="c575fe5cddd8b8cf" providerId="LiveId" clId="{E60027F2-5144-9947-AA07-ECEE7AB9693D}" dt="2018-11-28T20:24:09.662" v="3821" actId="20577"/>
          <ac:spMkLst>
            <pc:docMk/>
            <pc:sldMk cId="2449486652" sldId="288"/>
            <ac:spMk id="3" creationId="{1613D706-555C-7F49-AB1C-50152C481496}"/>
          </ac:spMkLst>
        </pc:spChg>
      </pc:sldChg>
      <pc:sldChg chg="addSp delSp modSp add">
        <pc:chgData name="Michaeljon Miller" userId="c575fe5cddd8b8cf" providerId="LiveId" clId="{E60027F2-5144-9947-AA07-ECEE7AB9693D}" dt="2018-11-28T20:29:23.606" v="4847" actId="20577"/>
        <pc:sldMkLst>
          <pc:docMk/>
          <pc:sldMk cId="3995887716" sldId="289"/>
        </pc:sldMkLst>
        <pc:spChg chg="mod">
          <ac:chgData name="Michaeljon Miller" userId="c575fe5cddd8b8cf" providerId="LiveId" clId="{E60027F2-5144-9947-AA07-ECEE7AB9693D}" dt="2018-11-28T20:24:22.219" v="3847" actId="20577"/>
          <ac:spMkLst>
            <pc:docMk/>
            <pc:sldMk cId="3995887716" sldId="289"/>
            <ac:spMk id="2" creationId="{335EAB13-B81B-B843-9A0B-6ED6E550A4D6}"/>
          </ac:spMkLst>
        </pc:spChg>
        <pc:spChg chg="del">
          <ac:chgData name="Michaeljon Miller" userId="c575fe5cddd8b8cf" providerId="LiveId" clId="{E60027F2-5144-9947-AA07-ECEE7AB9693D}" dt="2018-11-28T20:24:26.561" v="3848"/>
          <ac:spMkLst>
            <pc:docMk/>
            <pc:sldMk cId="3995887716" sldId="289"/>
            <ac:spMk id="3" creationId="{2153D329-FF78-3844-9C59-F6C47780C775}"/>
          </ac:spMkLst>
        </pc:spChg>
        <pc:spChg chg="add mod">
          <ac:chgData name="Michaeljon Miller" userId="c575fe5cddd8b8cf" providerId="LiveId" clId="{E60027F2-5144-9947-AA07-ECEE7AB9693D}" dt="2018-11-28T20:26:56.329" v="4320" actId="20577"/>
          <ac:spMkLst>
            <pc:docMk/>
            <pc:sldMk cId="3995887716" sldId="289"/>
            <ac:spMk id="4" creationId="{0378BB04-182E-6B4A-92EB-5829FDC02F56}"/>
          </ac:spMkLst>
        </pc:spChg>
        <pc:spChg chg="add mod">
          <ac:chgData name="Michaeljon Miller" userId="c575fe5cddd8b8cf" providerId="LiveId" clId="{E60027F2-5144-9947-AA07-ECEE7AB9693D}" dt="2018-11-28T20:29:23.606" v="4847" actId="20577"/>
          <ac:spMkLst>
            <pc:docMk/>
            <pc:sldMk cId="3995887716" sldId="289"/>
            <ac:spMk id="5" creationId="{077C5F19-0D59-8E4A-8CEF-94D5BAEAB3C2}"/>
          </ac:spMkLst>
        </pc:spChg>
      </pc:sldChg>
      <pc:sldChg chg="modSp add">
        <pc:chgData name="Michaeljon Miller" userId="c575fe5cddd8b8cf" providerId="LiveId" clId="{E60027F2-5144-9947-AA07-ECEE7AB9693D}" dt="2018-11-28T20:29:33.692" v="4877" actId="20577"/>
        <pc:sldMkLst>
          <pc:docMk/>
          <pc:sldMk cId="2540078734" sldId="290"/>
        </pc:sldMkLst>
        <pc:spChg chg="mod">
          <ac:chgData name="Michaeljon Miller" userId="c575fe5cddd8b8cf" providerId="LiveId" clId="{E60027F2-5144-9947-AA07-ECEE7AB9693D}" dt="2018-11-28T20:29:33.692" v="4877" actId="20577"/>
          <ac:spMkLst>
            <pc:docMk/>
            <pc:sldMk cId="2540078734" sldId="290"/>
            <ac:spMk id="2" creationId="{5F9C2B3A-F2E7-5A42-825D-FB39C525773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54A4-429F-474C-81A3-2EE07CF4A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251C9D-DC66-5942-969A-255424415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686071-6D19-3841-AF49-15C4042FCBB2}"/>
              </a:ext>
            </a:extLst>
          </p:cNvPr>
          <p:cNvSpPr>
            <a:spLocks noGrp="1"/>
          </p:cNvSpPr>
          <p:nvPr>
            <p:ph type="dt" sz="half" idx="10"/>
          </p:nvPr>
        </p:nvSpPr>
        <p:spPr/>
        <p:txBody>
          <a:bodyPr/>
          <a:lstStyle/>
          <a:p>
            <a:fld id="{342EB96F-2411-E143-8643-D262CD125384}" type="datetimeFigureOut">
              <a:rPr lang="en-US" smtClean="0"/>
              <a:t>11/28/18</a:t>
            </a:fld>
            <a:endParaRPr lang="en-US"/>
          </a:p>
        </p:txBody>
      </p:sp>
      <p:sp>
        <p:nvSpPr>
          <p:cNvPr id="5" name="Footer Placeholder 4">
            <a:extLst>
              <a:ext uri="{FF2B5EF4-FFF2-40B4-BE49-F238E27FC236}">
                <a16:creationId xmlns:a16="http://schemas.microsoft.com/office/drawing/2014/main" id="{2F303A56-0FB2-C64E-8BD2-610EC7D7E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B129E-6FA3-BD4A-9135-86D4839B9B42}"/>
              </a:ext>
            </a:extLst>
          </p:cNvPr>
          <p:cNvSpPr>
            <a:spLocks noGrp="1"/>
          </p:cNvSpPr>
          <p:nvPr>
            <p:ph type="sldNum" sz="quarter" idx="12"/>
          </p:nvPr>
        </p:nvSpPr>
        <p:spPr/>
        <p:txBody>
          <a:bodyPr/>
          <a:lstStyle/>
          <a:p>
            <a:fld id="{1BF1B0DB-04DD-7949-8541-7F014D8BF1A3}" type="slidenum">
              <a:rPr lang="en-US" smtClean="0"/>
              <a:t>‹#›</a:t>
            </a:fld>
            <a:endParaRPr lang="en-US"/>
          </a:p>
        </p:txBody>
      </p:sp>
    </p:spTree>
    <p:extLst>
      <p:ext uri="{BB962C8B-B14F-4D97-AF65-F5344CB8AC3E}">
        <p14:creationId xmlns:p14="http://schemas.microsoft.com/office/powerpoint/2010/main" val="306995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5B73-D397-A341-9B35-F4D67B3FE5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3D8677-1A1A-FC4B-8F19-3E8424F465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9B049-DB75-A04B-8886-4DAF9A686942}"/>
              </a:ext>
            </a:extLst>
          </p:cNvPr>
          <p:cNvSpPr>
            <a:spLocks noGrp="1"/>
          </p:cNvSpPr>
          <p:nvPr>
            <p:ph type="dt" sz="half" idx="10"/>
          </p:nvPr>
        </p:nvSpPr>
        <p:spPr/>
        <p:txBody>
          <a:bodyPr/>
          <a:lstStyle/>
          <a:p>
            <a:fld id="{342EB96F-2411-E143-8643-D262CD125384}" type="datetimeFigureOut">
              <a:rPr lang="en-US" smtClean="0"/>
              <a:t>11/28/18</a:t>
            </a:fld>
            <a:endParaRPr lang="en-US"/>
          </a:p>
        </p:txBody>
      </p:sp>
      <p:sp>
        <p:nvSpPr>
          <p:cNvPr id="5" name="Footer Placeholder 4">
            <a:extLst>
              <a:ext uri="{FF2B5EF4-FFF2-40B4-BE49-F238E27FC236}">
                <a16:creationId xmlns:a16="http://schemas.microsoft.com/office/drawing/2014/main" id="{1F0798E8-FB65-6C4A-B65A-634605D1A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A5F19-D4B9-1F47-BCA9-B82EECA47450}"/>
              </a:ext>
            </a:extLst>
          </p:cNvPr>
          <p:cNvSpPr>
            <a:spLocks noGrp="1"/>
          </p:cNvSpPr>
          <p:nvPr>
            <p:ph type="sldNum" sz="quarter" idx="12"/>
          </p:nvPr>
        </p:nvSpPr>
        <p:spPr/>
        <p:txBody>
          <a:bodyPr/>
          <a:lstStyle/>
          <a:p>
            <a:fld id="{1BF1B0DB-04DD-7949-8541-7F014D8BF1A3}" type="slidenum">
              <a:rPr lang="en-US" smtClean="0"/>
              <a:t>‹#›</a:t>
            </a:fld>
            <a:endParaRPr lang="en-US"/>
          </a:p>
        </p:txBody>
      </p:sp>
    </p:spTree>
    <p:extLst>
      <p:ext uri="{BB962C8B-B14F-4D97-AF65-F5344CB8AC3E}">
        <p14:creationId xmlns:p14="http://schemas.microsoft.com/office/powerpoint/2010/main" val="52456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A7CC7D-22C1-EF48-88D2-BA7EB5CCE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AD3270-3C02-FB4A-B6EB-393E138A60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FAD9B-227C-724C-840B-140DAA1C173F}"/>
              </a:ext>
            </a:extLst>
          </p:cNvPr>
          <p:cNvSpPr>
            <a:spLocks noGrp="1"/>
          </p:cNvSpPr>
          <p:nvPr>
            <p:ph type="dt" sz="half" idx="10"/>
          </p:nvPr>
        </p:nvSpPr>
        <p:spPr/>
        <p:txBody>
          <a:bodyPr/>
          <a:lstStyle/>
          <a:p>
            <a:fld id="{342EB96F-2411-E143-8643-D262CD125384}" type="datetimeFigureOut">
              <a:rPr lang="en-US" smtClean="0"/>
              <a:t>11/28/18</a:t>
            </a:fld>
            <a:endParaRPr lang="en-US"/>
          </a:p>
        </p:txBody>
      </p:sp>
      <p:sp>
        <p:nvSpPr>
          <p:cNvPr id="5" name="Footer Placeholder 4">
            <a:extLst>
              <a:ext uri="{FF2B5EF4-FFF2-40B4-BE49-F238E27FC236}">
                <a16:creationId xmlns:a16="http://schemas.microsoft.com/office/drawing/2014/main" id="{5DDEB364-AF13-9E49-A0C6-454E421F8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77405-AC39-804F-8ACC-072A948CAB6C}"/>
              </a:ext>
            </a:extLst>
          </p:cNvPr>
          <p:cNvSpPr>
            <a:spLocks noGrp="1"/>
          </p:cNvSpPr>
          <p:nvPr>
            <p:ph type="sldNum" sz="quarter" idx="12"/>
          </p:nvPr>
        </p:nvSpPr>
        <p:spPr/>
        <p:txBody>
          <a:bodyPr/>
          <a:lstStyle/>
          <a:p>
            <a:fld id="{1BF1B0DB-04DD-7949-8541-7F014D8BF1A3}" type="slidenum">
              <a:rPr lang="en-US" smtClean="0"/>
              <a:t>‹#›</a:t>
            </a:fld>
            <a:endParaRPr lang="en-US"/>
          </a:p>
        </p:txBody>
      </p:sp>
    </p:spTree>
    <p:extLst>
      <p:ext uri="{BB962C8B-B14F-4D97-AF65-F5344CB8AC3E}">
        <p14:creationId xmlns:p14="http://schemas.microsoft.com/office/powerpoint/2010/main" val="428684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32F6-0068-274C-878E-61A4B0930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6EFE9-1D37-B747-A9CE-977B2680EE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123A3-24C6-A143-9ECF-2229C3159937}"/>
              </a:ext>
            </a:extLst>
          </p:cNvPr>
          <p:cNvSpPr>
            <a:spLocks noGrp="1"/>
          </p:cNvSpPr>
          <p:nvPr>
            <p:ph type="dt" sz="half" idx="10"/>
          </p:nvPr>
        </p:nvSpPr>
        <p:spPr/>
        <p:txBody>
          <a:bodyPr/>
          <a:lstStyle/>
          <a:p>
            <a:fld id="{342EB96F-2411-E143-8643-D262CD125384}" type="datetimeFigureOut">
              <a:rPr lang="en-US" smtClean="0"/>
              <a:t>11/28/18</a:t>
            </a:fld>
            <a:endParaRPr lang="en-US"/>
          </a:p>
        </p:txBody>
      </p:sp>
      <p:sp>
        <p:nvSpPr>
          <p:cNvPr id="5" name="Footer Placeholder 4">
            <a:extLst>
              <a:ext uri="{FF2B5EF4-FFF2-40B4-BE49-F238E27FC236}">
                <a16:creationId xmlns:a16="http://schemas.microsoft.com/office/drawing/2014/main" id="{CF264EAB-FCC5-5842-9A4D-7843FC780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69CC1-6737-0D4C-81B7-644C30829D0E}"/>
              </a:ext>
            </a:extLst>
          </p:cNvPr>
          <p:cNvSpPr>
            <a:spLocks noGrp="1"/>
          </p:cNvSpPr>
          <p:nvPr>
            <p:ph type="sldNum" sz="quarter" idx="12"/>
          </p:nvPr>
        </p:nvSpPr>
        <p:spPr/>
        <p:txBody>
          <a:bodyPr/>
          <a:lstStyle/>
          <a:p>
            <a:fld id="{1BF1B0DB-04DD-7949-8541-7F014D8BF1A3}" type="slidenum">
              <a:rPr lang="en-US" smtClean="0"/>
              <a:t>‹#›</a:t>
            </a:fld>
            <a:endParaRPr lang="en-US"/>
          </a:p>
        </p:txBody>
      </p:sp>
    </p:spTree>
    <p:extLst>
      <p:ext uri="{BB962C8B-B14F-4D97-AF65-F5344CB8AC3E}">
        <p14:creationId xmlns:p14="http://schemas.microsoft.com/office/powerpoint/2010/main" val="384691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A574-BD17-A148-8FCA-1472A390F4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17AA1C-4635-8E45-B83F-0622F3292F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B9F03B-00BA-0546-92EF-A1121B84AD57}"/>
              </a:ext>
            </a:extLst>
          </p:cNvPr>
          <p:cNvSpPr>
            <a:spLocks noGrp="1"/>
          </p:cNvSpPr>
          <p:nvPr>
            <p:ph type="dt" sz="half" idx="10"/>
          </p:nvPr>
        </p:nvSpPr>
        <p:spPr/>
        <p:txBody>
          <a:bodyPr/>
          <a:lstStyle/>
          <a:p>
            <a:fld id="{342EB96F-2411-E143-8643-D262CD125384}" type="datetimeFigureOut">
              <a:rPr lang="en-US" smtClean="0"/>
              <a:t>11/28/18</a:t>
            </a:fld>
            <a:endParaRPr lang="en-US"/>
          </a:p>
        </p:txBody>
      </p:sp>
      <p:sp>
        <p:nvSpPr>
          <p:cNvPr id="5" name="Footer Placeholder 4">
            <a:extLst>
              <a:ext uri="{FF2B5EF4-FFF2-40B4-BE49-F238E27FC236}">
                <a16:creationId xmlns:a16="http://schemas.microsoft.com/office/drawing/2014/main" id="{75676101-F129-E84F-88BE-356805712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DD974-BA6C-2647-8BC6-8CD7D1E63B2B}"/>
              </a:ext>
            </a:extLst>
          </p:cNvPr>
          <p:cNvSpPr>
            <a:spLocks noGrp="1"/>
          </p:cNvSpPr>
          <p:nvPr>
            <p:ph type="sldNum" sz="quarter" idx="12"/>
          </p:nvPr>
        </p:nvSpPr>
        <p:spPr/>
        <p:txBody>
          <a:bodyPr/>
          <a:lstStyle/>
          <a:p>
            <a:fld id="{1BF1B0DB-04DD-7949-8541-7F014D8BF1A3}" type="slidenum">
              <a:rPr lang="en-US" smtClean="0"/>
              <a:t>‹#›</a:t>
            </a:fld>
            <a:endParaRPr lang="en-US"/>
          </a:p>
        </p:txBody>
      </p:sp>
    </p:spTree>
    <p:extLst>
      <p:ext uri="{BB962C8B-B14F-4D97-AF65-F5344CB8AC3E}">
        <p14:creationId xmlns:p14="http://schemas.microsoft.com/office/powerpoint/2010/main" val="1327883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B938-168B-DE40-A49D-11B797041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C5D12B-65A5-7149-AF9B-B3D98AD39B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0940F6-5B0D-AC41-9093-59B77383E0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849D7A-BC60-E94B-A893-D1B60532349A}"/>
              </a:ext>
            </a:extLst>
          </p:cNvPr>
          <p:cNvSpPr>
            <a:spLocks noGrp="1"/>
          </p:cNvSpPr>
          <p:nvPr>
            <p:ph type="dt" sz="half" idx="10"/>
          </p:nvPr>
        </p:nvSpPr>
        <p:spPr/>
        <p:txBody>
          <a:bodyPr/>
          <a:lstStyle/>
          <a:p>
            <a:fld id="{342EB96F-2411-E143-8643-D262CD125384}" type="datetimeFigureOut">
              <a:rPr lang="en-US" smtClean="0"/>
              <a:t>11/28/18</a:t>
            </a:fld>
            <a:endParaRPr lang="en-US"/>
          </a:p>
        </p:txBody>
      </p:sp>
      <p:sp>
        <p:nvSpPr>
          <p:cNvPr id="6" name="Footer Placeholder 5">
            <a:extLst>
              <a:ext uri="{FF2B5EF4-FFF2-40B4-BE49-F238E27FC236}">
                <a16:creationId xmlns:a16="http://schemas.microsoft.com/office/drawing/2014/main" id="{DD2EDCB8-DC75-EB42-A337-4D8B4BCCF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7DB6F-449B-4B4E-9767-655EE0ACDC2A}"/>
              </a:ext>
            </a:extLst>
          </p:cNvPr>
          <p:cNvSpPr>
            <a:spLocks noGrp="1"/>
          </p:cNvSpPr>
          <p:nvPr>
            <p:ph type="sldNum" sz="quarter" idx="12"/>
          </p:nvPr>
        </p:nvSpPr>
        <p:spPr/>
        <p:txBody>
          <a:bodyPr/>
          <a:lstStyle/>
          <a:p>
            <a:fld id="{1BF1B0DB-04DD-7949-8541-7F014D8BF1A3}" type="slidenum">
              <a:rPr lang="en-US" smtClean="0"/>
              <a:t>‹#›</a:t>
            </a:fld>
            <a:endParaRPr lang="en-US"/>
          </a:p>
        </p:txBody>
      </p:sp>
    </p:spTree>
    <p:extLst>
      <p:ext uri="{BB962C8B-B14F-4D97-AF65-F5344CB8AC3E}">
        <p14:creationId xmlns:p14="http://schemas.microsoft.com/office/powerpoint/2010/main" val="328467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5ACF-A6DE-BD45-9406-9A5C62F9AE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660F3C-7A27-D94C-9E20-7C09635C3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98C817-E6BA-F845-83FC-5A841A5FA3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41D03F-0CAA-2D43-B2E4-D29301CDB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981B5A-EF34-B643-BF2C-ED1FAD6810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4DC4AF-CA9E-1749-9B24-460970E516CC}"/>
              </a:ext>
            </a:extLst>
          </p:cNvPr>
          <p:cNvSpPr>
            <a:spLocks noGrp="1"/>
          </p:cNvSpPr>
          <p:nvPr>
            <p:ph type="dt" sz="half" idx="10"/>
          </p:nvPr>
        </p:nvSpPr>
        <p:spPr/>
        <p:txBody>
          <a:bodyPr/>
          <a:lstStyle/>
          <a:p>
            <a:fld id="{342EB96F-2411-E143-8643-D262CD125384}" type="datetimeFigureOut">
              <a:rPr lang="en-US" smtClean="0"/>
              <a:t>11/28/18</a:t>
            </a:fld>
            <a:endParaRPr lang="en-US"/>
          </a:p>
        </p:txBody>
      </p:sp>
      <p:sp>
        <p:nvSpPr>
          <p:cNvPr id="8" name="Footer Placeholder 7">
            <a:extLst>
              <a:ext uri="{FF2B5EF4-FFF2-40B4-BE49-F238E27FC236}">
                <a16:creationId xmlns:a16="http://schemas.microsoft.com/office/drawing/2014/main" id="{AEBB7B84-0861-1A42-A994-005AB6801C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0BCEC5-E78C-A14D-9337-1BCE63B58EE6}"/>
              </a:ext>
            </a:extLst>
          </p:cNvPr>
          <p:cNvSpPr>
            <a:spLocks noGrp="1"/>
          </p:cNvSpPr>
          <p:nvPr>
            <p:ph type="sldNum" sz="quarter" idx="12"/>
          </p:nvPr>
        </p:nvSpPr>
        <p:spPr/>
        <p:txBody>
          <a:bodyPr/>
          <a:lstStyle/>
          <a:p>
            <a:fld id="{1BF1B0DB-04DD-7949-8541-7F014D8BF1A3}" type="slidenum">
              <a:rPr lang="en-US" smtClean="0"/>
              <a:t>‹#›</a:t>
            </a:fld>
            <a:endParaRPr lang="en-US"/>
          </a:p>
        </p:txBody>
      </p:sp>
    </p:spTree>
    <p:extLst>
      <p:ext uri="{BB962C8B-B14F-4D97-AF65-F5344CB8AC3E}">
        <p14:creationId xmlns:p14="http://schemas.microsoft.com/office/powerpoint/2010/main" val="360794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F2B5-7952-0247-BE8C-8165928543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EFB659-2F94-A14C-BBA8-48063739A9F2}"/>
              </a:ext>
            </a:extLst>
          </p:cNvPr>
          <p:cNvSpPr>
            <a:spLocks noGrp="1"/>
          </p:cNvSpPr>
          <p:nvPr>
            <p:ph type="dt" sz="half" idx="10"/>
          </p:nvPr>
        </p:nvSpPr>
        <p:spPr/>
        <p:txBody>
          <a:bodyPr/>
          <a:lstStyle/>
          <a:p>
            <a:fld id="{342EB96F-2411-E143-8643-D262CD125384}" type="datetimeFigureOut">
              <a:rPr lang="en-US" smtClean="0"/>
              <a:t>11/28/18</a:t>
            </a:fld>
            <a:endParaRPr lang="en-US"/>
          </a:p>
        </p:txBody>
      </p:sp>
      <p:sp>
        <p:nvSpPr>
          <p:cNvPr id="4" name="Footer Placeholder 3">
            <a:extLst>
              <a:ext uri="{FF2B5EF4-FFF2-40B4-BE49-F238E27FC236}">
                <a16:creationId xmlns:a16="http://schemas.microsoft.com/office/drawing/2014/main" id="{1F647474-373B-9F48-9621-38C67CA0A1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92C675-73CE-DC47-B5E6-6E45DFF523D3}"/>
              </a:ext>
            </a:extLst>
          </p:cNvPr>
          <p:cNvSpPr>
            <a:spLocks noGrp="1"/>
          </p:cNvSpPr>
          <p:nvPr>
            <p:ph type="sldNum" sz="quarter" idx="12"/>
          </p:nvPr>
        </p:nvSpPr>
        <p:spPr/>
        <p:txBody>
          <a:bodyPr/>
          <a:lstStyle/>
          <a:p>
            <a:fld id="{1BF1B0DB-04DD-7949-8541-7F014D8BF1A3}" type="slidenum">
              <a:rPr lang="en-US" smtClean="0"/>
              <a:t>‹#›</a:t>
            </a:fld>
            <a:endParaRPr lang="en-US"/>
          </a:p>
        </p:txBody>
      </p:sp>
    </p:spTree>
    <p:extLst>
      <p:ext uri="{BB962C8B-B14F-4D97-AF65-F5344CB8AC3E}">
        <p14:creationId xmlns:p14="http://schemas.microsoft.com/office/powerpoint/2010/main" val="260626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8FD5A-F08A-DF4A-9FB9-D606DB709B1C}"/>
              </a:ext>
            </a:extLst>
          </p:cNvPr>
          <p:cNvSpPr>
            <a:spLocks noGrp="1"/>
          </p:cNvSpPr>
          <p:nvPr>
            <p:ph type="dt" sz="half" idx="10"/>
          </p:nvPr>
        </p:nvSpPr>
        <p:spPr/>
        <p:txBody>
          <a:bodyPr/>
          <a:lstStyle/>
          <a:p>
            <a:fld id="{342EB96F-2411-E143-8643-D262CD125384}" type="datetimeFigureOut">
              <a:rPr lang="en-US" smtClean="0"/>
              <a:t>11/28/18</a:t>
            </a:fld>
            <a:endParaRPr lang="en-US"/>
          </a:p>
        </p:txBody>
      </p:sp>
      <p:sp>
        <p:nvSpPr>
          <p:cNvPr id="3" name="Footer Placeholder 2">
            <a:extLst>
              <a:ext uri="{FF2B5EF4-FFF2-40B4-BE49-F238E27FC236}">
                <a16:creationId xmlns:a16="http://schemas.microsoft.com/office/drawing/2014/main" id="{C1657F6D-D8A4-E747-A684-7A31A73374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835581-5713-3E44-9CC2-727F5D124A55}"/>
              </a:ext>
            </a:extLst>
          </p:cNvPr>
          <p:cNvSpPr>
            <a:spLocks noGrp="1"/>
          </p:cNvSpPr>
          <p:nvPr>
            <p:ph type="sldNum" sz="quarter" idx="12"/>
          </p:nvPr>
        </p:nvSpPr>
        <p:spPr/>
        <p:txBody>
          <a:bodyPr/>
          <a:lstStyle/>
          <a:p>
            <a:fld id="{1BF1B0DB-04DD-7949-8541-7F014D8BF1A3}" type="slidenum">
              <a:rPr lang="en-US" smtClean="0"/>
              <a:t>‹#›</a:t>
            </a:fld>
            <a:endParaRPr lang="en-US"/>
          </a:p>
        </p:txBody>
      </p:sp>
    </p:spTree>
    <p:extLst>
      <p:ext uri="{BB962C8B-B14F-4D97-AF65-F5344CB8AC3E}">
        <p14:creationId xmlns:p14="http://schemas.microsoft.com/office/powerpoint/2010/main" val="256361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4EA2-0D97-834A-8FA7-AF6554CAC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61F511-5885-D64B-9E93-4318E7193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300C44-A998-2948-9F31-98BC117A4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00EFB5-41DD-644E-8371-0E6C4EAA6253}"/>
              </a:ext>
            </a:extLst>
          </p:cNvPr>
          <p:cNvSpPr>
            <a:spLocks noGrp="1"/>
          </p:cNvSpPr>
          <p:nvPr>
            <p:ph type="dt" sz="half" idx="10"/>
          </p:nvPr>
        </p:nvSpPr>
        <p:spPr/>
        <p:txBody>
          <a:bodyPr/>
          <a:lstStyle/>
          <a:p>
            <a:fld id="{342EB96F-2411-E143-8643-D262CD125384}" type="datetimeFigureOut">
              <a:rPr lang="en-US" smtClean="0"/>
              <a:t>11/28/18</a:t>
            </a:fld>
            <a:endParaRPr lang="en-US"/>
          </a:p>
        </p:txBody>
      </p:sp>
      <p:sp>
        <p:nvSpPr>
          <p:cNvPr id="6" name="Footer Placeholder 5">
            <a:extLst>
              <a:ext uri="{FF2B5EF4-FFF2-40B4-BE49-F238E27FC236}">
                <a16:creationId xmlns:a16="http://schemas.microsoft.com/office/drawing/2014/main" id="{08DCE9FD-5612-C44C-A572-E52250907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3E210-D23B-2C49-8182-3FC5DA6986B6}"/>
              </a:ext>
            </a:extLst>
          </p:cNvPr>
          <p:cNvSpPr>
            <a:spLocks noGrp="1"/>
          </p:cNvSpPr>
          <p:nvPr>
            <p:ph type="sldNum" sz="quarter" idx="12"/>
          </p:nvPr>
        </p:nvSpPr>
        <p:spPr/>
        <p:txBody>
          <a:bodyPr/>
          <a:lstStyle/>
          <a:p>
            <a:fld id="{1BF1B0DB-04DD-7949-8541-7F014D8BF1A3}" type="slidenum">
              <a:rPr lang="en-US" smtClean="0"/>
              <a:t>‹#›</a:t>
            </a:fld>
            <a:endParaRPr lang="en-US"/>
          </a:p>
        </p:txBody>
      </p:sp>
    </p:spTree>
    <p:extLst>
      <p:ext uri="{BB962C8B-B14F-4D97-AF65-F5344CB8AC3E}">
        <p14:creationId xmlns:p14="http://schemas.microsoft.com/office/powerpoint/2010/main" val="291180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0138-7A72-064B-A3AF-3F4679EFD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B3B601-C066-7742-84FE-29A233CD8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C92981-8617-A046-AF2E-6ED2354EC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408B66-468A-6A49-A914-E824C3E1A35E}"/>
              </a:ext>
            </a:extLst>
          </p:cNvPr>
          <p:cNvSpPr>
            <a:spLocks noGrp="1"/>
          </p:cNvSpPr>
          <p:nvPr>
            <p:ph type="dt" sz="half" idx="10"/>
          </p:nvPr>
        </p:nvSpPr>
        <p:spPr/>
        <p:txBody>
          <a:bodyPr/>
          <a:lstStyle/>
          <a:p>
            <a:fld id="{342EB96F-2411-E143-8643-D262CD125384}" type="datetimeFigureOut">
              <a:rPr lang="en-US" smtClean="0"/>
              <a:t>11/28/18</a:t>
            </a:fld>
            <a:endParaRPr lang="en-US"/>
          </a:p>
        </p:txBody>
      </p:sp>
      <p:sp>
        <p:nvSpPr>
          <p:cNvPr id="6" name="Footer Placeholder 5">
            <a:extLst>
              <a:ext uri="{FF2B5EF4-FFF2-40B4-BE49-F238E27FC236}">
                <a16:creationId xmlns:a16="http://schemas.microsoft.com/office/drawing/2014/main" id="{07AA8964-BB85-374D-AC9C-2D96B25B77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64C96-E2DD-5C42-A1FC-0D36F389EF5C}"/>
              </a:ext>
            </a:extLst>
          </p:cNvPr>
          <p:cNvSpPr>
            <a:spLocks noGrp="1"/>
          </p:cNvSpPr>
          <p:nvPr>
            <p:ph type="sldNum" sz="quarter" idx="12"/>
          </p:nvPr>
        </p:nvSpPr>
        <p:spPr/>
        <p:txBody>
          <a:bodyPr/>
          <a:lstStyle/>
          <a:p>
            <a:fld id="{1BF1B0DB-04DD-7949-8541-7F014D8BF1A3}" type="slidenum">
              <a:rPr lang="en-US" smtClean="0"/>
              <a:t>‹#›</a:t>
            </a:fld>
            <a:endParaRPr lang="en-US"/>
          </a:p>
        </p:txBody>
      </p:sp>
    </p:spTree>
    <p:extLst>
      <p:ext uri="{BB962C8B-B14F-4D97-AF65-F5344CB8AC3E}">
        <p14:creationId xmlns:p14="http://schemas.microsoft.com/office/powerpoint/2010/main" val="196451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D1BB5-1485-8743-AD1C-E19F96F6BE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9AD2FF-192E-BD41-80A9-0CA0B14024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0B94F-F026-4C4D-BD31-37BAE3504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EB96F-2411-E143-8643-D262CD125384}" type="datetimeFigureOut">
              <a:rPr lang="en-US" smtClean="0"/>
              <a:t>11/28/18</a:t>
            </a:fld>
            <a:endParaRPr lang="en-US"/>
          </a:p>
        </p:txBody>
      </p:sp>
      <p:sp>
        <p:nvSpPr>
          <p:cNvPr id="5" name="Footer Placeholder 4">
            <a:extLst>
              <a:ext uri="{FF2B5EF4-FFF2-40B4-BE49-F238E27FC236}">
                <a16:creationId xmlns:a16="http://schemas.microsoft.com/office/drawing/2014/main" id="{A7126B4C-AF2D-104E-B359-BF32BEA6B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84555A-0FF2-8542-9A88-84C2482FAF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1B0DB-04DD-7949-8541-7F014D8BF1A3}" type="slidenum">
              <a:rPr lang="en-US" smtClean="0"/>
              <a:t>‹#›</a:t>
            </a:fld>
            <a:endParaRPr lang="en-US"/>
          </a:p>
        </p:txBody>
      </p:sp>
    </p:spTree>
    <p:extLst>
      <p:ext uri="{BB962C8B-B14F-4D97-AF65-F5344CB8AC3E}">
        <p14:creationId xmlns:p14="http://schemas.microsoft.com/office/powerpoint/2010/main" val="2718051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clarrus.com/resources/articles/software-quality-attribut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CPSC 5100</a:t>
            </a:r>
          </a:p>
        </p:txBody>
      </p:sp>
      <p:sp>
        <p:nvSpPr>
          <p:cNvPr id="3" name="Subtitle 2"/>
          <p:cNvSpPr>
            <a:spLocks noGrp="1"/>
          </p:cNvSpPr>
          <p:nvPr>
            <p:ph type="subTitle" idx="1"/>
          </p:nvPr>
        </p:nvSpPr>
        <p:spPr/>
        <p:txBody>
          <a:bodyPr/>
          <a:lstStyle/>
          <a:p>
            <a:r>
              <a:rPr lang="en-US" dirty="0"/>
              <a:t>Nov 28 – Requirements and architecture</a:t>
            </a:r>
          </a:p>
        </p:txBody>
      </p:sp>
    </p:spTree>
    <p:extLst>
      <p:ext uri="{BB962C8B-B14F-4D97-AF65-F5344CB8AC3E}">
        <p14:creationId xmlns:p14="http://schemas.microsoft.com/office/powerpoint/2010/main" val="1148185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BE2D9-A17B-FB43-BE4F-F10CD8CF71B1}"/>
              </a:ext>
            </a:extLst>
          </p:cNvPr>
          <p:cNvSpPr>
            <a:spLocks noGrp="1"/>
          </p:cNvSpPr>
          <p:nvPr>
            <p:ph type="title"/>
          </p:nvPr>
        </p:nvSpPr>
        <p:spPr/>
        <p:txBody>
          <a:bodyPr/>
          <a:lstStyle/>
          <a:p>
            <a:r>
              <a:rPr lang="en-US" dirty="0"/>
              <a:t>Availability</a:t>
            </a:r>
          </a:p>
        </p:txBody>
      </p:sp>
      <p:sp>
        <p:nvSpPr>
          <p:cNvPr id="5" name="Content Placeholder 4">
            <a:extLst>
              <a:ext uri="{FF2B5EF4-FFF2-40B4-BE49-F238E27FC236}">
                <a16:creationId xmlns:a16="http://schemas.microsoft.com/office/drawing/2014/main" id="{49E543B2-5019-3A4A-8051-03C539DEBBB1}"/>
              </a:ext>
            </a:extLst>
          </p:cNvPr>
          <p:cNvSpPr>
            <a:spLocks noGrp="1"/>
          </p:cNvSpPr>
          <p:nvPr>
            <p:ph idx="1"/>
          </p:nvPr>
        </p:nvSpPr>
        <p:spPr/>
        <p:txBody>
          <a:bodyPr/>
          <a:lstStyle/>
          <a:p>
            <a:pPr marL="0" indent="0">
              <a:buNone/>
            </a:pPr>
            <a:r>
              <a:rPr lang="en-US" dirty="0"/>
              <a:t>The extent to which the system’s services are available when needed</a:t>
            </a:r>
          </a:p>
          <a:p>
            <a:pPr marL="0" indent="0">
              <a:buNone/>
            </a:pPr>
            <a:endParaRPr lang="en-US" dirty="0"/>
          </a:p>
          <a:p>
            <a:pPr marL="0" indent="0">
              <a:buNone/>
            </a:pPr>
            <a:r>
              <a:rPr lang="en-US" i="1" dirty="0"/>
              <a:t>AVL-1: The system shall be at least 95 percent available on weekdays between 0600h and 0000h ET, and at least 99 percent available on weekdays between 1500h and 1700h ET.</a:t>
            </a:r>
          </a:p>
          <a:p>
            <a:pPr marL="0" indent="0">
              <a:buNone/>
            </a:pPr>
            <a:r>
              <a:rPr lang="en-US" i="1" dirty="0"/>
              <a:t>AVL-2: Down time that is excluded from the calculation of availability consists of maintenance scheduled during the hours of 1800h Sunday PT through 0300h Monday PT.</a:t>
            </a:r>
          </a:p>
        </p:txBody>
      </p:sp>
    </p:spTree>
    <p:extLst>
      <p:ext uri="{BB962C8B-B14F-4D97-AF65-F5344CB8AC3E}">
        <p14:creationId xmlns:p14="http://schemas.microsoft.com/office/powerpoint/2010/main" val="59192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B074-D214-F84F-94BD-F1B8319D25EA}"/>
              </a:ext>
            </a:extLst>
          </p:cNvPr>
          <p:cNvSpPr>
            <a:spLocks noGrp="1"/>
          </p:cNvSpPr>
          <p:nvPr>
            <p:ph type="title"/>
          </p:nvPr>
        </p:nvSpPr>
        <p:spPr/>
        <p:txBody>
          <a:bodyPr/>
          <a:lstStyle/>
          <a:p>
            <a:r>
              <a:rPr lang="en-US" dirty="0" err="1"/>
              <a:t>Installability</a:t>
            </a:r>
            <a:endParaRPr lang="en-US" dirty="0"/>
          </a:p>
        </p:txBody>
      </p:sp>
      <p:sp>
        <p:nvSpPr>
          <p:cNvPr id="3" name="Content Placeholder 2">
            <a:extLst>
              <a:ext uri="{FF2B5EF4-FFF2-40B4-BE49-F238E27FC236}">
                <a16:creationId xmlns:a16="http://schemas.microsoft.com/office/drawing/2014/main" id="{CB57A669-09B9-B742-873B-3DC3238945CB}"/>
              </a:ext>
            </a:extLst>
          </p:cNvPr>
          <p:cNvSpPr>
            <a:spLocks noGrp="1"/>
          </p:cNvSpPr>
          <p:nvPr>
            <p:ph idx="1"/>
          </p:nvPr>
        </p:nvSpPr>
        <p:spPr/>
        <p:txBody>
          <a:bodyPr/>
          <a:lstStyle/>
          <a:p>
            <a:pPr marL="0" indent="0">
              <a:buNone/>
            </a:pPr>
            <a:r>
              <a:rPr lang="en-US" dirty="0"/>
              <a:t>How easy it is to install, uninstall, and reinstall the application</a:t>
            </a:r>
          </a:p>
          <a:p>
            <a:pPr marL="0" indent="0">
              <a:buNone/>
            </a:pPr>
            <a:endParaRPr lang="en-US" dirty="0"/>
          </a:p>
          <a:p>
            <a:pPr marL="0" indent="0">
              <a:buNone/>
            </a:pPr>
            <a:r>
              <a:rPr lang="en-US" i="1" dirty="0"/>
              <a:t>INS-1: An untrained user shall be able to successfully perform an initial installation of the application in an average of 10 minutes.</a:t>
            </a:r>
          </a:p>
          <a:p>
            <a:pPr marL="0" indent="0">
              <a:buNone/>
            </a:pPr>
            <a:r>
              <a:rPr lang="en-US" i="1" dirty="0"/>
              <a:t>INS-2: When installing an upgraded version of the application, all customizations in the user’s profile shall be retained and converted to the new version’s data format if necessary.</a:t>
            </a:r>
          </a:p>
        </p:txBody>
      </p:sp>
    </p:spTree>
    <p:extLst>
      <p:ext uri="{BB962C8B-B14F-4D97-AF65-F5344CB8AC3E}">
        <p14:creationId xmlns:p14="http://schemas.microsoft.com/office/powerpoint/2010/main" val="30618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BED2-02F6-9447-A2D9-7D2EEF89D56B}"/>
              </a:ext>
            </a:extLst>
          </p:cNvPr>
          <p:cNvSpPr>
            <a:spLocks noGrp="1"/>
          </p:cNvSpPr>
          <p:nvPr>
            <p:ph type="title"/>
          </p:nvPr>
        </p:nvSpPr>
        <p:spPr/>
        <p:txBody>
          <a:bodyPr/>
          <a:lstStyle/>
          <a:p>
            <a:r>
              <a:rPr lang="en-US" dirty="0"/>
              <a:t>Integrity</a:t>
            </a:r>
          </a:p>
        </p:txBody>
      </p:sp>
      <p:sp>
        <p:nvSpPr>
          <p:cNvPr id="3" name="Content Placeholder 2">
            <a:extLst>
              <a:ext uri="{FF2B5EF4-FFF2-40B4-BE49-F238E27FC236}">
                <a16:creationId xmlns:a16="http://schemas.microsoft.com/office/drawing/2014/main" id="{9C464B0E-C68E-484B-96D9-65348D1D61B4}"/>
              </a:ext>
            </a:extLst>
          </p:cNvPr>
          <p:cNvSpPr>
            <a:spLocks noGrp="1"/>
          </p:cNvSpPr>
          <p:nvPr>
            <p:ph idx="1"/>
          </p:nvPr>
        </p:nvSpPr>
        <p:spPr/>
        <p:txBody>
          <a:bodyPr/>
          <a:lstStyle/>
          <a:p>
            <a:pPr marL="0" indent="0">
              <a:buNone/>
            </a:pPr>
            <a:r>
              <a:rPr lang="en-US" dirty="0"/>
              <a:t>The extent to which the system protects against data inaccuracy and loss</a:t>
            </a:r>
          </a:p>
          <a:p>
            <a:pPr marL="0" indent="0">
              <a:buNone/>
            </a:pPr>
            <a:endParaRPr lang="en-US" dirty="0"/>
          </a:p>
          <a:p>
            <a:pPr marL="0" indent="0">
              <a:buNone/>
            </a:pPr>
            <a:r>
              <a:rPr lang="en-US" i="1" dirty="0"/>
              <a:t>INT-1: After performing a file backup, the system shall verify the backup copy against the original and report any discrepancies.</a:t>
            </a:r>
          </a:p>
          <a:p>
            <a:pPr marL="0" indent="0">
              <a:buNone/>
            </a:pPr>
            <a:r>
              <a:rPr lang="en-US" i="1" dirty="0"/>
              <a:t>INT-4: The system shall confirm daily that the application executables have not been modified by the addition of unauthorized code.</a:t>
            </a:r>
          </a:p>
        </p:txBody>
      </p:sp>
    </p:spTree>
    <p:extLst>
      <p:ext uri="{BB962C8B-B14F-4D97-AF65-F5344CB8AC3E}">
        <p14:creationId xmlns:p14="http://schemas.microsoft.com/office/powerpoint/2010/main" val="177968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5C68-B22B-7F4E-B597-A07478B4B40C}"/>
              </a:ext>
            </a:extLst>
          </p:cNvPr>
          <p:cNvSpPr>
            <a:spLocks noGrp="1"/>
          </p:cNvSpPr>
          <p:nvPr>
            <p:ph type="title"/>
          </p:nvPr>
        </p:nvSpPr>
        <p:spPr/>
        <p:txBody>
          <a:bodyPr/>
          <a:lstStyle/>
          <a:p>
            <a:r>
              <a:rPr lang="en-US" dirty="0"/>
              <a:t>Interoperability</a:t>
            </a:r>
          </a:p>
        </p:txBody>
      </p:sp>
      <p:sp>
        <p:nvSpPr>
          <p:cNvPr id="3" name="Content Placeholder 2">
            <a:extLst>
              <a:ext uri="{FF2B5EF4-FFF2-40B4-BE49-F238E27FC236}">
                <a16:creationId xmlns:a16="http://schemas.microsoft.com/office/drawing/2014/main" id="{C17CAB56-79BE-D84E-B4A7-CC649FB8CE5B}"/>
              </a:ext>
            </a:extLst>
          </p:cNvPr>
          <p:cNvSpPr>
            <a:spLocks noGrp="1"/>
          </p:cNvSpPr>
          <p:nvPr>
            <p:ph idx="1"/>
          </p:nvPr>
        </p:nvSpPr>
        <p:spPr/>
        <p:txBody>
          <a:bodyPr/>
          <a:lstStyle/>
          <a:p>
            <a:pPr marL="0" indent="0">
              <a:buNone/>
            </a:pPr>
            <a:r>
              <a:rPr lang="en-US" dirty="0"/>
              <a:t>How easily the system can interconnect and exchange data with other systems</a:t>
            </a:r>
          </a:p>
          <a:p>
            <a:pPr marL="0" indent="0">
              <a:buNone/>
            </a:pPr>
            <a:endParaRPr lang="en-US" dirty="0"/>
          </a:p>
          <a:p>
            <a:pPr marL="0" indent="0">
              <a:buNone/>
            </a:pPr>
            <a:r>
              <a:rPr lang="en-US" i="1" dirty="0"/>
              <a:t>IOP-1: The Chemical Tracking System shall be able to import any valid chemical structure from the </a:t>
            </a:r>
            <a:r>
              <a:rPr lang="en-US" i="1" dirty="0" err="1"/>
              <a:t>ChemDraw</a:t>
            </a:r>
            <a:r>
              <a:rPr lang="en-US" i="1" dirty="0"/>
              <a:t> (version 13.0 or later) and </a:t>
            </a:r>
            <a:r>
              <a:rPr lang="en-US" i="1" dirty="0" err="1"/>
              <a:t>MarvinSketch</a:t>
            </a:r>
            <a:r>
              <a:rPr lang="en-US" i="1" dirty="0"/>
              <a:t> (version 5.0 or earlier) tools.</a:t>
            </a:r>
          </a:p>
          <a:p>
            <a:pPr marL="0" indent="0">
              <a:buNone/>
            </a:pPr>
            <a:r>
              <a:rPr lang="en-US" i="1" dirty="0"/>
              <a:t>IOP-2: The Chemical Tracking System shall be able to import any chemical structure encoded using the SMILES (simplified molecular-input line-entry system) notation.</a:t>
            </a:r>
          </a:p>
        </p:txBody>
      </p:sp>
    </p:spTree>
    <p:extLst>
      <p:ext uri="{BB962C8B-B14F-4D97-AF65-F5344CB8AC3E}">
        <p14:creationId xmlns:p14="http://schemas.microsoft.com/office/powerpoint/2010/main" val="316006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A2BA-2A56-3E4F-8687-A92C3F3A5979}"/>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B97B65E3-87A7-1F4F-AC55-A6692571A72C}"/>
              </a:ext>
            </a:extLst>
          </p:cNvPr>
          <p:cNvSpPr>
            <a:spLocks noGrp="1"/>
          </p:cNvSpPr>
          <p:nvPr>
            <p:ph idx="1"/>
          </p:nvPr>
        </p:nvSpPr>
        <p:spPr/>
        <p:txBody>
          <a:bodyPr/>
          <a:lstStyle/>
          <a:p>
            <a:pPr marL="0" indent="0">
              <a:buNone/>
            </a:pPr>
            <a:r>
              <a:rPr lang="en-US" dirty="0"/>
              <a:t>How quickly and predictably the system responds to user input</a:t>
            </a:r>
          </a:p>
          <a:p>
            <a:pPr marL="0" indent="0">
              <a:buNone/>
            </a:pPr>
            <a:endParaRPr lang="en-US" dirty="0"/>
          </a:p>
          <a:p>
            <a:pPr marL="0" indent="0">
              <a:buNone/>
            </a:pPr>
            <a:r>
              <a:rPr lang="en-US" i="1" dirty="0"/>
              <a:t>PER-1: Authorization of an ATM withdrawal request shall take no more than 2.0 seconds</a:t>
            </a:r>
          </a:p>
          <a:p>
            <a:pPr marL="0" indent="0">
              <a:buNone/>
            </a:pPr>
            <a:r>
              <a:rPr lang="en-US" i="1" dirty="0"/>
              <a:t>PER-3: Webpages shall fully download in an average of 3 seconds or less over a 30 megabits/second internet connection</a:t>
            </a:r>
          </a:p>
        </p:txBody>
      </p:sp>
    </p:spTree>
    <p:extLst>
      <p:ext uri="{BB962C8B-B14F-4D97-AF65-F5344CB8AC3E}">
        <p14:creationId xmlns:p14="http://schemas.microsoft.com/office/powerpoint/2010/main" val="953031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B6E1-15B6-5C44-A9FA-9B9EC57B8220}"/>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A023EE5A-37C7-B449-BDFA-3F44DBD5B560}"/>
              </a:ext>
            </a:extLst>
          </p:cNvPr>
          <p:cNvSpPr>
            <a:spLocks noGrp="1"/>
          </p:cNvSpPr>
          <p:nvPr>
            <p:ph idx="1"/>
          </p:nvPr>
        </p:nvSpPr>
        <p:spPr/>
        <p:txBody>
          <a:bodyPr/>
          <a:lstStyle/>
          <a:p>
            <a:pPr marL="0" indent="0">
              <a:buNone/>
            </a:pPr>
            <a:r>
              <a:rPr lang="en-US" dirty="0"/>
              <a:t>How long the system runs before experiencing a failure</a:t>
            </a:r>
          </a:p>
          <a:p>
            <a:pPr marL="0" indent="0">
              <a:buNone/>
            </a:pPr>
            <a:endParaRPr lang="en-US" dirty="0"/>
          </a:p>
          <a:p>
            <a:pPr marL="0" indent="0">
              <a:buNone/>
            </a:pPr>
            <a:r>
              <a:rPr lang="en-US" i="1" dirty="0"/>
              <a:t>REL-1: No more than 5 experimental runs out of 1,000 can be lost because of software failures</a:t>
            </a:r>
          </a:p>
          <a:p>
            <a:pPr marL="0" indent="0">
              <a:buNone/>
            </a:pPr>
            <a:r>
              <a:rPr lang="en-US" i="1" dirty="0"/>
              <a:t>REL-2: The mean time between failures of the card reader component shall be at least 90 days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62373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D9D7-1067-E944-BC50-C3080D77E32A}"/>
              </a:ext>
            </a:extLst>
          </p:cNvPr>
          <p:cNvSpPr>
            <a:spLocks noGrp="1"/>
          </p:cNvSpPr>
          <p:nvPr>
            <p:ph type="title"/>
          </p:nvPr>
        </p:nvSpPr>
        <p:spPr/>
        <p:txBody>
          <a:bodyPr/>
          <a:lstStyle/>
          <a:p>
            <a:r>
              <a:rPr lang="en-US" dirty="0"/>
              <a:t>Robustness</a:t>
            </a:r>
          </a:p>
        </p:txBody>
      </p:sp>
      <p:sp>
        <p:nvSpPr>
          <p:cNvPr id="3" name="Content Placeholder 2">
            <a:extLst>
              <a:ext uri="{FF2B5EF4-FFF2-40B4-BE49-F238E27FC236}">
                <a16:creationId xmlns:a16="http://schemas.microsoft.com/office/drawing/2014/main" id="{C8ADC169-73CD-C943-B420-267264F7F885}"/>
              </a:ext>
            </a:extLst>
          </p:cNvPr>
          <p:cNvSpPr>
            <a:spLocks noGrp="1"/>
          </p:cNvSpPr>
          <p:nvPr>
            <p:ph idx="1"/>
          </p:nvPr>
        </p:nvSpPr>
        <p:spPr/>
        <p:txBody>
          <a:bodyPr/>
          <a:lstStyle/>
          <a:p>
            <a:pPr marL="0" indent="0">
              <a:buNone/>
            </a:pPr>
            <a:r>
              <a:rPr lang="en-US" dirty="0"/>
              <a:t>How well the system responds to unexpected operating conditions</a:t>
            </a:r>
          </a:p>
          <a:p>
            <a:pPr marL="0" indent="0">
              <a:buNone/>
            </a:pPr>
            <a:endParaRPr lang="en-US" dirty="0"/>
          </a:p>
          <a:p>
            <a:pPr marL="0" indent="0">
              <a:buNone/>
            </a:pPr>
            <a:r>
              <a:rPr lang="en-US" i="1" dirty="0"/>
              <a:t>ROB-1: If the text editor fails before the user saves the file, it shall recover the contents of the file being edited as of, at most, one minute prior to the failure of the next time the same user launches the application</a:t>
            </a:r>
          </a:p>
          <a:p>
            <a:pPr marL="0" indent="0">
              <a:buNone/>
            </a:pPr>
            <a:r>
              <a:rPr lang="en-US" i="1" dirty="0"/>
              <a:t>ROB-2: All plot description parameters shall have default values specified, which the Graphics Engine shall use if a parameter’s input data is missing or invalid</a:t>
            </a:r>
          </a:p>
        </p:txBody>
      </p:sp>
    </p:spTree>
    <p:extLst>
      <p:ext uri="{BB962C8B-B14F-4D97-AF65-F5344CB8AC3E}">
        <p14:creationId xmlns:p14="http://schemas.microsoft.com/office/powerpoint/2010/main" val="1662177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3BD6-1833-674B-9F04-D539EB107341}"/>
              </a:ext>
            </a:extLst>
          </p:cNvPr>
          <p:cNvSpPr>
            <a:spLocks noGrp="1"/>
          </p:cNvSpPr>
          <p:nvPr>
            <p:ph type="title"/>
          </p:nvPr>
        </p:nvSpPr>
        <p:spPr/>
        <p:txBody>
          <a:bodyPr/>
          <a:lstStyle/>
          <a:p>
            <a:r>
              <a:rPr lang="en-US" dirty="0"/>
              <a:t>Safety</a:t>
            </a:r>
          </a:p>
        </p:txBody>
      </p:sp>
      <p:sp>
        <p:nvSpPr>
          <p:cNvPr id="3" name="Content Placeholder 2">
            <a:extLst>
              <a:ext uri="{FF2B5EF4-FFF2-40B4-BE49-F238E27FC236}">
                <a16:creationId xmlns:a16="http://schemas.microsoft.com/office/drawing/2014/main" id="{1A076AB6-5502-B945-ADDB-21CA2B3E9C65}"/>
              </a:ext>
            </a:extLst>
          </p:cNvPr>
          <p:cNvSpPr>
            <a:spLocks noGrp="1"/>
          </p:cNvSpPr>
          <p:nvPr>
            <p:ph idx="1"/>
          </p:nvPr>
        </p:nvSpPr>
        <p:spPr/>
        <p:txBody>
          <a:bodyPr/>
          <a:lstStyle/>
          <a:p>
            <a:pPr marL="0" indent="0">
              <a:buNone/>
            </a:pPr>
            <a:r>
              <a:rPr lang="en-US" dirty="0"/>
              <a:t>How well the system protects against injury or damage</a:t>
            </a:r>
          </a:p>
          <a:p>
            <a:pPr marL="0" indent="0">
              <a:buNone/>
            </a:pPr>
            <a:endParaRPr lang="en-US" dirty="0"/>
          </a:p>
          <a:p>
            <a:pPr marL="0" indent="0">
              <a:buNone/>
            </a:pPr>
            <a:r>
              <a:rPr lang="en-US" i="1" dirty="0"/>
              <a:t>SAF-1: The user shall be able to see a list of all ingredients in any menu items, with ingredients highlighted that are known to cause allergic reactions in more than 0.5 percent of the populate</a:t>
            </a:r>
          </a:p>
          <a:p>
            <a:pPr marL="0" indent="0">
              <a:buNone/>
            </a:pPr>
            <a:r>
              <a:rPr lang="en-US" i="1" dirty="0"/>
              <a:t>SAF-4: The system shall terminate any operation within 1 second if the measured tank pressure exceeds 90 percent of the specified maximum pressure</a:t>
            </a:r>
          </a:p>
        </p:txBody>
      </p:sp>
    </p:spTree>
    <p:extLst>
      <p:ext uri="{BB962C8B-B14F-4D97-AF65-F5344CB8AC3E}">
        <p14:creationId xmlns:p14="http://schemas.microsoft.com/office/powerpoint/2010/main" val="142700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3E1C-C1C1-0744-A3F5-F1612A4FFE76}"/>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E3401772-D689-2943-844D-F30B461BE834}"/>
              </a:ext>
            </a:extLst>
          </p:cNvPr>
          <p:cNvSpPr>
            <a:spLocks noGrp="1"/>
          </p:cNvSpPr>
          <p:nvPr>
            <p:ph idx="1"/>
          </p:nvPr>
        </p:nvSpPr>
        <p:spPr/>
        <p:txBody>
          <a:bodyPr>
            <a:normAutofit lnSpcReduction="10000"/>
          </a:bodyPr>
          <a:lstStyle/>
          <a:p>
            <a:pPr marL="0" indent="0">
              <a:buNone/>
            </a:pPr>
            <a:r>
              <a:rPr lang="en-US" dirty="0"/>
              <a:t>How well the system protects against unauthorized access to the data and application</a:t>
            </a:r>
          </a:p>
          <a:p>
            <a:pPr marL="0" indent="0">
              <a:buNone/>
            </a:pPr>
            <a:endParaRPr lang="en-US" dirty="0"/>
          </a:p>
          <a:p>
            <a:pPr marL="0" indent="0">
              <a:buNone/>
            </a:pPr>
            <a:r>
              <a:rPr lang="en-US" i="1" dirty="0"/>
              <a:t>SEC-1: The system shall lock a user’s account after four consecutive unsuccessful logon attempts with a period of five minutes</a:t>
            </a:r>
          </a:p>
          <a:p>
            <a:pPr marL="0" indent="0">
              <a:buNone/>
            </a:pPr>
            <a:r>
              <a:rPr lang="en-US" i="1" dirty="0"/>
              <a:t>SEC-2: The system shall log all attempts to access secure data by users having insufficient privilege levels.</a:t>
            </a:r>
          </a:p>
          <a:p>
            <a:pPr marL="0" indent="0">
              <a:buNone/>
            </a:pPr>
            <a:r>
              <a:rPr lang="en-US" i="1" dirty="0"/>
              <a:t>SEC-3: A user shall have to change the temporary password assigned by the security officer to a previously unused password immediately following the first successful logon with the temporary password</a:t>
            </a:r>
          </a:p>
        </p:txBody>
      </p:sp>
    </p:spTree>
    <p:extLst>
      <p:ext uri="{BB962C8B-B14F-4D97-AF65-F5344CB8AC3E}">
        <p14:creationId xmlns:p14="http://schemas.microsoft.com/office/powerpoint/2010/main" val="1859923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0D97-6CB3-784D-8449-923F778D9294}"/>
              </a:ext>
            </a:extLst>
          </p:cNvPr>
          <p:cNvSpPr>
            <a:spLocks noGrp="1"/>
          </p:cNvSpPr>
          <p:nvPr>
            <p:ph type="title"/>
          </p:nvPr>
        </p:nvSpPr>
        <p:spPr/>
        <p:txBody>
          <a:bodyPr/>
          <a:lstStyle/>
          <a:p>
            <a:r>
              <a:rPr lang="en-US" dirty="0"/>
              <a:t>Usability</a:t>
            </a:r>
          </a:p>
        </p:txBody>
      </p:sp>
      <p:sp>
        <p:nvSpPr>
          <p:cNvPr id="3" name="Content Placeholder 2">
            <a:extLst>
              <a:ext uri="{FF2B5EF4-FFF2-40B4-BE49-F238E27FC236}">
                <a16:creationId xmlns:a16="http://schemas.microsoft.com/office/drawing/2014/main" id="{58729452-FFD8-8445-A348-01505EDED45D}"/>
              </a:ext>
            </a:extLst>
          </p:cNvPr>
          <p:cNvSpPr>
            <a:spLocks noGrp="1"/>
          </p:cNvSpPr>
          <p:nvPr>
            <p:ph idx="1"/>
          </p:nvPr>
        </p:nvSpPr>
        <p:spPr/>
        <p:txBody>
          <a:bodyPr/>
          <a:lstStyle/>
          <a:p>
            <a:pPr marL="0" indent="0">
              <a:buNone/>
            </a:pPr>
            <a:r>
              <a:rPr lang="en-US" dirty="0"/>
              <a:t>How easy it is for people to learn, remember, and use the system</a:t>
            </a:r>
          </a:p>
          <a:p>
            <a:pPr marL="0" indent="0">
              <a:buNone/>
            </a:pPr>
            <a:endParaRPr lang="en-US" dirty="0"/>
          </a:p>
          <a:p>
            <a:pPr marL="0" indent="0">
              <a:buNone/>
            </a:pPr>
            <a:r>
              <a:rPr lang="en-US" i="1" dirty="0"/>
              <a:t>USE-1: A trained user shall be able to submit a request for a chemical from a vendor catalog in an average of three minutes, and in a maximum of five minutes, 95 percent of the time</a:t>
            </a:r>
          </a:p>
          <a:p>
            <a:pPr marL="0" indent="0">
              <a:buNone/>
            </a:pPr>
            <a:r>
              <a:rPr lang="en-US" i="1" dirty="0"/>
              <a:t>USE-2: All functions on the File menu shall have shortcut keys defined that use the Control key pressed simultaneously with one other key. Menu commands that also appear in </a:t>
            </a:r>
            <a:r>
              <a:rPr lang="en-US" i="1" dirty="0" err="1"/>
              <a:t>ActionWord</a:t>
            </a:r>
            <a:r>
              <a:rPr lang="en-US" i="1" dirty="0"/>
              <a:t> shall use the same default shortcuts keys that Microsoft Word uses.</a:t>
            </a:r>
          </a:p>
        </p:txBody>
      </p:sp>
    </p:spTree>
    <p:extLst>
      <p:ext uri="{BB962C8B-B14F-4D97-AF65-F5344CB8AC3E}">
        <p14:creationId xmlns:p14="http://schemas.microsoft.com/office/powerpoint/2010/main" val="153688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07F5-E8F7-134A-AD91-494EC767A78B}"/>
              </a:ext>
            </a:extLst>
          </p:cNvPr>
          <p:cNvSpPr>
            <a:spLocks noGrp="1"/>
          </p:cNvSpPr>
          <p:nvPr>
            <p:ph type="title"/>
          </p:nvPr>
        </p:nvSpPr>
        <p:spPr/>
        <p:txBody>
          <a:bodyPr/>
          <a:lstStyle/>
          <a:p>
            <a:r>
              <a:rPr lang="en-US" dirty="0"/>
              <a:t>Welcome to the </a:t>
            </a:r>
            <a:r>
              <a:rPr lang="en-US" i="1" dirty="0" err="1"/>
              <a:t>ilities</a:t>
            </a:r>
            <a:endParaRPr lang="en-US" dirty="0"/>
          </a:p>
        </p:txBody>
      </p:sp>
      <p:sp>
        <p:nvSpPr>
          <p:cNvPr id="4" name="Text Placeholder 3">
            <a:extLst>
              <a:ext uri="{FF2B5EF4-FFF2-40B4-BE49-F238E27FC236}">
                <a16:creationId xmlns:a16="http://schemas.microsoft.com/office/drawing/2014/main" id="{8CA7FC87-6411-6B42-ABA2-E26BCFC8F48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14295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C7F0BB-51C2-6C40-9FDD-C5CFC512AEE3}"/>
              </a:ext>
            </a:extLst>
          </p:cNvPr>
          <p:cNvSpPr>
            <a:spLocks noGrp="1"/>
          </p:cNvSpPr>
          <p:nvPr>
            <p:ph type="title"/>
          </p:nvPr>
        </p:nvSpPr>
        <p:spPr/>
        <p:txBody>
          <a:bodyPr/>
          <a:lstStyle/>
          <a:p>
            <a:r>
              <a:rPr lang="en-US" dirty="0"/>
              <a:t>Internal quality attributes</a:t>
            </a:r>
          </a:p>
        </p:txBody>
      </p:sp>
      <p:sp>
        <p:nvSpPr>
          <p:cNvPr id="5" name="Text Placeholder 4">
            <a:extLst>
              <a:ext uri="{FF2B5EF4-FFF2-40B4-BE49-F238E27FC236}">
                <a16:creationId xmlns:a16="http://schemas.microsoft.com/office/drawing/2014/main" id="{C48E32CD-52B8-D941-9B75-C424B3D3266E}"/>
              </a:ext>
            </a:extLst>
          </p:cNvPr>
          <p:cNvSpPr>
            <a:spLocks noGrp="1"/>
          </p:cNvSpPr>
          <p:nvPr>
            <p:ph type="body" idx="1"/>
          </p:nvPr>
        </p:nvSpPr>
        <p:spPr/>
        <p:txBody>
          <a:bodyPr/>
          <a:lstStyle/>
          <a:p>
            <a:r>
              <a:rPr lang="en-US" dirty="0"/>
              <a:t>The one the customer (and everyone else) </a:t>
            </a:r>
            <a:r>
              <a:rPr lang="en-US" i="1" dirty="0"/>
              <a:t>feels</a:t>
            </a:r>
          </a:p>
        </p:txBody>
      </p:sp>
    </p:spTree>
    <p:extLst>
      <p:ext uri="{BB962C8B-B14F-4D97-AF65-F5344CB8AC3E}">
        <p14:creationId xmlns:p14="http://schemas.microsoft.com/office/powerpoint/2010/main" val="901279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E31D0C-5B7D-B944-B73C-C0DC23CC69AD}"/>
              </a:ext>
            </a:extLst>
          </p:cNvPr>
          <p:cNvSpPr>
            <a:spLocks noGrp="1"/>
          </p:cNvSpPr>
          <p:nvPr>
            <p:ph type="title"/>
          </p:nvPr>
        </p:nvSpPr>
        <p:spPr/>
        <p:txBody>
          <a:bodyPr/>
          <a:lstStyle/>
          <a:p>
            <a:r>
              <a:rPr lang="en-US" dirty="0"/>
              <a:t>Efficiency</a:t>
            </a:r>
          </a:p>
        </p:txBody>
      </p:sp>
      <p:sp>
        <p:nvSpPr>
          <p:cNvPr id="5" name="Content Placeholder 4">
            <a:extLst>
              <a:ext uri="{FF2B5EF4-FFF2-40B4-BE49-F238E27FC236}">
                <a16:creationId xmlns:a16="http://schemas.microsoft.com/office/drawing/2014/main" id="{113640DA-A34D-6346-B5B9-BC02D5C220C3}"/>
              </a:ext>
            </a:extLst>
          </p:cNvPr>
          <p:cNvSpPr>
            <a:spLocks noGrp="1"/>
          </p:cNvSpPr>
          <p:nvPr>
            <p:ph idx="1"/>
          </p:nvPr>
        </p:nvSpPr>
        <p:spPr/>
        <p:txBody>
          <a:bodyPr/>
          <a:lstStyle/>
          <a:p>
            <a:pPr marL="0" indent="0">
              <a:buNone/>
            </a:pPr>
            <a:r>
              <a:rPr lang="en-US" dirty="0"/>
              <a:t>How efficiently the system users computer resources</a:t>
            </a:r>
          </a:p>
          <a:p>
            <a:pPr marL="0" indent="0">
              <a:buNone/>
            </a:pPr>
            <a:endParaRPr lang="en-US" dirty="0"/>
          </a:p>
          <a:p>
            <a:pPr marL="0" indent="0">
              <a:buNone/>
            </a:pPr>
            <a:r>
              <a:rPr lang="en-US" i="1" dirty="0"/>
              <a:t>EFF-1: At least 30 percent of the processor capacity and memory available to the application shall be unused at planned peak load conditions</a:t>
            </a:r>
          </a:p>
          <a:p>
            <a:pPr marL="0" indent="0">
              <a:buNone/>
            </a:pPr>
            <a:r>
              <a:rPr lang="en-US" i="1" dirty="0"/>
              <a:t>EFF-2: The system shall provide the operator with a warning message when the usage load exceeds 80 percent of the maximum planned capacity</a:t>
            </a:r>
          </a:p>
        </p:txBody>
      </p:sp>
    </p:spTree>
    <p:extLst>
      <p:ext uri="{BB962C8B-B14F-4D97-AF65-F5344CB8AC3E}">
        <p14:creationId xmlns:p14="http://schemas.microsoft.com/office/powerpoint/2010/main" val="2505733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7F4D-020C-A448-AC72-A505F205A473}"/>
              </a:ext>
            </a:extLst>
          </p:cNvPr>
          <p:cNvSpPr>
            <a:spLocks noGrp="1"/>
          </p:cNvSpPr>
          <p:nvPr>
            <p:ph type="title"/>
          </p:nvPr>
        </p:nvSpPr>
        <p:spPr/>
        <p:txBody>
          <a:bodyPr/>
          <a:lstStyle/>
          <a:p>
            <a:r>
              <a:rPr lang="en-US" dirty="0"/>
              <a:t>Modifiability</a:t>
            </a:r>
          </a:p>
        </p:txBody>
      </p:sp>
      <p:sp>
        <p:nvSpPr>
          <p:cNvPr id="3" name="Content Placeholder 2">
            <a:extLst>
              <a:ext uri="{FF2B5EF4-FFF2-40B4-BE49-F238E27FC236}">
                <a16:creationId xmlns:a16="http://schemas.microsoft.com/office/drawing/2014/main" id="{34A6CE5F-5FBA-7746-8205-8B75BD385BCE}"/>
              </a:ext>
            </a:extLst>
          </p:cNvPr>
          <p:cNvSpPr>
            <a:spLocks noGrp="1"/>
          </p:cNvSpPr>
          <p:nvPr>
            <p:ph idx="1"/>
          </p:nvPr>
        </p:nvSpPr>
        <p:spPr/>
        <p:txBody>
          <a:bodyPr>
            <a:normAutofit fontScale="92500" lnSpcReduction="20000"/>
          </a:bodyPr>
          <a:lstStyle/>
          <a:p>
            <a:pPr marL="0" indent="0">
              <a:buNone/>
            </a:pPr>
            <a:r>
              <a:rPr lang="en-US" dirty="0"/>
              <a:t>How easy it is to maintain, change, enhance, and restructure the system</a:t>
            </a:r>
          </a:p>
          <a:p>
            <a:pPr marL="0" indent="0">
              <a:buNone/>
            </a:pPr>
            <a:endParaRPr lang="en-US" dirty="0"/>
          </a:p>
          <a:p>
            <a:pPr marL="0" indent="0">
              <a:buNone/>
            </a:pPr>
            <a:r>
              <a:rPr lang="en-US" i="1" dirty="0"/>
              <a:t>MOD-1: A maintenance programmer experienced with the system shall be able to modify existing reports to conform to revised chemical-reporting regulations from the federal government with 10 hours or less of development effort</a:t>
            </a:r>
          </a:p>
          <a:p>
            <a:pPr marL="0" indent="0">
              <a:buNone/>
            </a:pPr>
            <a:r>
              <a:rPr lang="en-US" i="1" dirty="0"/>
              <a:t>MOD-2: Function calls shall not be nested more than two levels deep</a:t>
            </a:r>
          </a:p>
          <a:p>
            <a:pPr marL="0" indent="0">
              <a:buNone/>
            </a:pPr>
            <a:endParaRPr lang="en-US" i="1" dirty="0"/>
          </a:p>
          <a:p>
            <a:pPr marL="0" indent="0">
              <a:buNone/>
            </a:pPr>
            <a:r>
              <a:rPr lang="en-US" i="1" dirty="0"/>
              <a:t>SUP-1: A certified repair technician shall be able to replace the scanner module in no more than 10 minutes</a:t>
            </a:r>
          </a:p>
          <a:p>
            <a:pPr marL="0" indent="0">
              <a:buNone/>
            </a:pPr>
            <a:r>
              <a:rPr lang="en-US" i="1" dirty="0"/>
              <a:t>SUP-2: The printer shall display an error message if replacement ink cartridges were not inserted in the proper slots.</a:t>
            </a:r>
          </a:p>
        </p:txBody>
      </p:sp>
    </p:spTree>
    <p:extLst>
      <p:ext uri="{BB962C8B-B14F-4D97-AF65-F5344CB8AC3E}">
        <p14:creationId xmlns:p14="http://schemas.microsoft.com/office/powerpoint/2010/main" val="3106928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612F-CFCA-D64A-8A06-32495CCC42B7}"/>
              </a:ext>
            </a:extLst>
          </p:cNvPr>
          <p:cNvSpPr>
            <a:spLocks noGrp="1"/>
          </p:cNvSpPr>
          <p:nvPr>
            <p:ph type="title"/>
          </p:nvPr>
        </p:nvSpPr>
        <p:spPr/>
        <p:txBody>
          <a:bodyPr/>
          <a:lstStyle/>
          <a:p>
            <a:r>
              <a:rPr lang="en-US" dirty="0"/>
              <a:t>Portability</a:t>
            </a:r>
          </a:p>
        </p:txBody>
      </p:sp>
      <p:sp>
        <p:nvSpPr>
          <p:cNvPr id="3" name="Content Placeholder 2">
            <a:extLst>
              <a:ext uri="{FF2B5EF4-FFF2-40B4-BE49-F238E27FC236}">
                <a16:creationId xmlns:a16="http://schemas.microsoft.com/office/drawing/2014/main" id="{91FF7972-8D19-4C45-84F6-89CE46095223}"/>
              </a:ext>
            </a:extLst>
          </p:cNvPr>
          <p:cNvSpPr>
            <a:spLocks noGrp="1"/>
          </p:cNvSpPr>
          <p:nvPr>
            <p:ph idx="1"/>
          </p:nvPr>
        </p:nvSpPr>
        <p:spPr/>
        <p:txBody>
          <a:bodyPr>
            <a:normAutofit lnSpcReduction="10000"/>
          </a:bodyPr>
          <a:lstStyle/>
          <a:p>
            <a:pPr marL="0" indent="0">
              <a:buNone/>
            </a:pPr>
            <a:r>
              <a:rPr lang="en-US" dirty="0"/>
              <a:t>How easily the system can be made to work under different operating constraints</a:t>
            </a:r>
          </a:p>
          <a:p>
            <a:pPr marL="0" indent="0">
              <a:buNone/>
            </a:pPr>
            <a:endParaRPr lang="en-US" dirty="0"/>
          </a:p>
          <a:p>
            <a:pPr marL="0" indent="0">
              <a:buNone/>
            </a:pPr>
            <a:r>
              <a:rPr lang="en-US" i="1" dirty="0"/>
              <a:t>POR-1: Modifying the iOS version of the application to run on Android devices shall require changing no more than 10 percent of the source code</a:t>
            </a:r>
          </a:p>
          <a:p>
            <a:pPr marL="0" indent="0">
              <a:buNone/>
            </a:pPr>
            <a:r>
              <a:rPr lang="en-US" i="1" dirty="0"/>
              <a:t>POR-2: The user shall be able to port browser bookmarks to and from Firefox, Internet Explorer, Opera, Chrome, and Safari</a:t>
            </a:r>
          </a:p>
          <a:p>
            <a:pPr marL="0" indent="0">
              <a:buNone/>
            </a:pPr>
            <a:r>
              <a:rPr lang="en-US" i="1" dirty="0"/>
              <a:t>POR-3: The platform migration too shall transfer customized user profiles to the new installation with no user action needed</a:t>
            </a:r>
          </a:p>
        </p:txBody>
      </p:sp>
    </p:spTree>
    <p:extLst>
      <p:ext uri="{BB962C8B-B14F-4D97-AF65-F5344CB8AC3E}">
        <p14:creationId xmlns:p14="http://schemas.microsoft.com/office/powerpoint/2010/main" val="446875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C970-17DC-034B-852F-CECB6B3A7722}"/>
              </a:ext>
            </a:extLst>
          </p:cNvPr>
          <p:cNvSpPr>
            <a:spLocks noGrp="1"/>
          </p:cNvSpPr>
          <p:nvPr>
            <p:ph type="title"/>
          </p:nvPr>
        </p:nvSpPr>
        <p:spPr/>
        <p:txBody>
          <a:bodyPr/>
          <a:lstStyle/>
          <a:p>
            <a:r>
              <a:rPr lang="en-US" dirty="0"/>
              <a:t>Reusability</a:t>
            </a:r>
          </a:p>
        </p:txBody>
      </p:sp>
      <p:sp>
        <p:nvSpPr>
          <p:cNvPr id="3" name="Content Placeholder 2">
            <a:extLst>
              <a:ext uri="{FF2B5EF4-FFF2-40B4-BE49-F238E27FC236}">
                <a16:creationId xmlns:a16="http://schemas.microsoft.com/office/drawing/2014/main" id="{B9D6F868-DA7F-3D4F-9D3F-125B0FCE5D21}"/>
              </a:ext>
            </a:extLst>
          </p:cNvPr>
          <p:cNvSpPr>
            <a:spLocks noGrp="1"/>
          </p:cNvSpPr>
          <p:nvPr>
            <p:ph idx="1"/>
          </p:nvPr>
        </p:nvSpPr>
        <p:spPr/>
        <p:txBody>
          <a:bodyPr/>
          <a:lstStyle/>
          <a:p>
            <a:pPr marL="0" indent="0">
              <a:buNone/>
            </a:pPr>
            <a:r>
              <a:rPr lang="en-US" dirty="0"/>
              <a:t>To what extent the components can be used in other systems</a:t>
            </a:r>
          </a:p>
          <a:p>
            <a:pPr marL="0" indent="0">
              <a:buNone/>
            </a:pPr>
            <a:endParaRPr lang="en-US" dirty="0"/>
          </a:p>
          <a:p>
            <a:pPr marL="0" indent="0">
              <a:buNone/>
            </a:pPr>
            <a:r>
              <a:rPr lang="en-US" i="1" dirty="0"/>
              <a:t>REU-1: The chemical structure input functions shall be reusable at the object level in other applications</a:t>
            </a:r>
          </a:p>
          <a:p>
            <a:pPr marL="0" indent="0">
              <a:buNone/>
            </a:pPr>
            <a:r>
              <a:rPr lang="en-US" i="1" dirty="0"/>
              <a:t>REU-2: At least 30 percent of the application architecture shall be reused from the approved reference architecture</a:t>
            </a:r>
          </a:p>
          <a:p>
            <a:pPr marL="0" indent="0">
              <a:buNone/>
            </a:pPr>
            <a:r>
              <a:rPr lang="en-US" i="1" dirty="0"/>
              <a:t>REU-3: The pricing algorithms shall be reusable by future store-management applications</a:t>
            </a:r>
          </a:p>
        </p:txBody>
      </p:sp>
    </p:spTree>
    <p:extLst>
      <p:ext uri="{BB962C8B-B14F-4D97-AF65-F5344CB8AC3E}">
        <p14:creationId xmlns:p14="http://schemas.microsoft.com/office/powerpoint/2010/main" val="2662448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0A1D-25CC-464B-86EF-774929DE7C7D}"/>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D88ECEE1-43A2-064C-9C19-B368ACFB803A}"/>
              </a:ext>
            </a:extLst>
          </p:cNvPr>
          <p:cNvSpPr>
            <a:spLocks noGrp="1"/>
          </p:cNvSpPr>
          <p:nvPr>
            <p:ph idx="1"/>
          </p:nvPr>
        </p:nvSpPr>
        <p:spPr/>
        <p:txBody>
          <a:bodyPr/>
          <a:lstStyle/>
          <a:p>
            <a:pPr marL="0" indent="0">
              <a:buNone/>
            </a:pPr>
            <a:r>
              <a:rPr lang="en-US" dirty="0"/>
              <a:t>How easily the system can grow to handle more users, transactions, servers, etc.</a:t>
            </a:r>
          </a:p>
          <a:p>
            <a:pPr marL="0" indent="0">
              <a:buNone/>
            </a:pPr>
            <a:endParaRPr lang="en-US" dirty="0"/>
          </a:p>
          <a:p>
            <a:pPr marL="0" indent="0">
              <a:buNone/>
            </a:pPr>
            <a:r>
              <a:rPr lang="en-US" i="1" dirty="0"/>
              <a:t>SCA-1: The capacity of the emergency telephone system must be able to be increased from 500 calls per day to 2,500 calls per day within 12 hours</a:t>
            </a:r>
          </a:p>
          <a:p>
            <a:pPr marL="0" indent="0">
              <a:buNone/>
            </a:pPr>
            <a:r>
              <a:rPr lang="en-US" i="1" dirty="0"/>
              <a:t>SCA-3: The distribution system shall be able to accommodate up to 20 new warehouse centers</a:t>
            </a:r>
          </a:p>
        </p:txBody>
      </p:sp>
    </p:spTree>
    <p:extLst>
      <p:ext uri="{BB962C8B-B14F-4D97-AF65-F5344CB8AC3E}">
        <p14:creationId xmlns:p14="http://schemas.microsoft.com/office/powerpoint/2010/main" val="3570047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2BC4-DA48-B145-B739-9A1E5B3C45DA}"/>
              </a:ext>
            </a:extLst>
          </p:cNvPr>
          <p:cNvSpPr>
            <a:spLocks noGrp="1"/>
          </p:cNvSpPr>
          <p:nvPr>
            <p:ph type="title"/>
          </p:nvPr>
        </p:nvSpPr>
        <p:spPr/>
        <p:txBody>
          <a:bodyPr/>
          <a:lstStyle/>
          <a:p>
            <a:r>
              <a:rPr lang="en-US" dirty="0"/>
              <a:t>Verifiability</a:t>
            </a:r>
          </a:p>
        </p:txBody>
      </p:sp>
      <p:sp>
        <p:nvSpPr>
          <p:cNvPr id="3" name="Content Placeholder 2">
            <a:extLst>
              <a:ext uri="{FF2B5EF4-FFF2-40B4-BE49-F238E27FC236}">
                <a16:creationId xmlns:a16="http://schemas.microsoft.com/office/drawing/2014/main" id="{67CB0AAB-6DE9-3B46-B8D2-DCD7186125EE}"/>
              </a:ext>
            </a:extLst>
          </p:cNvPr>
          <p:cNvSpPr>
            <a:spLocks noGrp="1"/>
          </p:cNvSpPr>
          <p:nvPr>
            <p:ph idx="1"/>
          </p:nvPr>
        </p:nvSpPr>
        <p:spPr/>
        <p:txBody>
          <a:bodyPr>
            <a:normAutofit fontScale="92500"/>
          </a:bodyPr>
          <a:lstStyle/>
          <a:p>
            <a:pPr marL="0" indent="0">
              <a:buNone/>
            </a:pPr>
            <a:r>
              <a:rPr lang="en-US" dirty="0"/>
              <a:t>How readily developers and testers can confirm that the system was implemented correctly</a:t>
            </a:r>
          </a:p>
          <a:p>
            <a:pPr marL="0" indent="0">
              <a:buNone/>
            </a:pPr>
            <a:endParaRPr lang="en-US" dirty="0"/>
          </a:p>
          <a:p>
            <a:pPr marL="0" indent="0">
              <a:buNone/>
            </a:pPr>
            <a:r>
              <a:rPr lang="en-US" i="1" dirty="0"/>
              <a:t>VER-1: The development environment configuration shall be identical to the test configuration environment to avoid irreproducible testing failures</a:t>
            </a:r>
          </a:p>
          <a:p>
            <a:pPr marL="0" indent="0">
              <a:buNone/>
            </a:pPr>
            <a:r>
              <a:rPr lang="en-US" i="1" dirty="0"/>
              <a:t>VER-2: A tester shall be able to configure which execution results are logged during tests</a:t>
            </a:r>
          </a:p>
          <a:p>
            <a:pPr marL="0" indent="0">
              <a:buNone/>
            </a:pPr>
            <a:r>
              <a:rPr lang="en-US" i="1" dirty="0"/>
              <a:t>VER-3: The developer shall be able to set the computational module to show the interim results of any specified algorithm group for debugging purposes</a:t>
            </a:r>
          </a:p>
        </p:txBody>
      </p:sp>
    </p:spTree>
    <p:extLst>
      <p:ext uri="{BB962C8B-B14F-4D97-AF65-F5344CB8AC3E}">
        <p14:creationId xmlns:p14="http://schemas.microsoft.com/office/powerpoint/2010/main" val="29407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7329E0-9A8C-554A-8B37-C0AD1191C196}"/>
              </a:ext>
            </a:extLst>
          </p:cNvPr>
          <p:cNvSpPr>
            <a:spLocks noGrp="1"/>
          </p:cNvSpPr>
          <p:nvPr>
            <p:ph type="title"/>
          </p:nvPr>
        </p:nvSpPr>
        <p:spPr/>
        <p:txBody>
          <a:bodyPr/>
          <a:lstStyle/>
          <a:p>
            <a:r>
              <a:rPr lang="en-US" dirty="0" err="1"/>
              <a:t>Planguage</a:t>
            </a:r>
            <a:endParaRPr lang="en-US" dirty="0"/>
          </a:p>
        </p:txBody>
      </p:sp>
      <p:sp>
        <p:nvSpPr>
          <p:cNvPr id="5" name="Text Placeholder 4">
            <a:extLst>
              <a:ext uri="{FF2B5EF4-FFF2-40B4-BE49-F238E27FC236}">
                <a16:creationId xmlns:a16="http://schemas.microsoft.com/office/drawing/2014/main" id="{17E9CB2C-9CC3-CD46-B75A-BDB0DC0684E2}"/>
              </a:ext>
            </a:extLst>
          </p:cNvPr>
          <p:cNvSpPr>
            <a:spLocks noGrp="1"/>
          </p:cNvSpPr>
          <p:nvPr>
            <p:ph type="body" idx="1"/>
          </p:nvPr>
        </p:nvSpPr>
        <p:spPr/>
        <p:txBody>
          <a:bodyPr/>
          <a:lstStyle/>
          <a:p>
            <a:r>
              <a:rPr lang="en-US" dirty="0"/>
              <a:t>This is just a taste, there’s a whole book</a:t>
            </a:r>
          </a:p>
        </p:txBody>
      </p:sp>
    </p:spTree>
    <p:extLst>
      <p:ext uri="{BB962C8B-B14F-4D97-AF65-F5344CB8AC3E}">
        <p14:creationId xmlns:p14="http://schemas.microsoft.com/office/powerpoint/2010/main" val="11547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6725-D81B-BA4A-9590-F9374B4C7FC4}"/>
              </a:ext>
            </a:extLst>
          </p:cNvPr>
          <p:cNvSpPr>
            <a:spLocks noGrp="1"/>
          </p:cNvSpPr>
          <p:nvPr>
            <p:ph type="title"/>
          </p:nvPr>
        </p:nvSpPr>
        <p:spPr/>
        <p:txBody>
          <a:bodyPr/>
          <a:lstStyle/>
          <a:p>
            <a:r>
              <a:rPr lang="en-US" dirty="0" err="1"/>
              <a:t>Planguage</a:t>
            </a:r>
            <a:r>
              <a:rPr lang="en-US" dirty="0"/>
              <a:t> example</a:t>
            </a:r>
          </a:p>
        </p:txBody>
      </p:sp>
      <p:sp>
        <p:nvSpPr>
          <p:cNvPr id="4" name="Content Placeholder 3">
            <a:extLst>
              <a:ext uri="{FF2B5EF4-FFF2-40B4-BE49-F238E27FC236}">
                <a16:creationId xmlns:a16="http://schemas.microsoft.com/office/drawing/2014/main" id="{620FC004-B7F6-3E42-82F9-583337AEF524}"/>
              </a:ext>
            </a:extLst>
          </p:cNvPr>
          <p:cNvSpPr>
            <a:spLocks noGrp="1"/>
          </p:cNvSpPr>
          <p:nvPr>
            <p:ph sz="half" idx="1"/>
          </p:nvPr>
        </p:nvSpPr>
        <p:spPr>
          <a:xfrm>
            <a:off x="838200" y="1825625"/>
            <a:ext cx="2745828" cy="4351338"/>
          </a:xfrm>
        </p:spPr>
        <p:txBody>
          <a:bodyPr anchor="t">
            <a:normAutofit/>
          </a:bodyPr>
          <a:lstStyle/>
          <a:p>
            <a:pPr marL="0" indent="0">
              <a:buNone/>
            </a:pPr>
            <a:r>
              <a:rPr lang="en-US" sz="2000" b="1" dirty="0"/>
              <a:t>Requirement</a:t>
            </a:r>
          </a:p>
          <a:p>
            <a:pPr marL="0" indent="0">
              <a:buNone/>
            </a:pPr>
            <a:endParaRPr lang="en-US" sz="2000" i="1" dirty="0"/>
          </a:p>
          <a:p>
            <a:pPr marL="0" indent="0">
              <a:buNone/>
            </a:pPr>
            <a:r>
              <a:rPr lang="en-US" sz="2000" i="1" dirty="0"/>
              <a:t>At least 95 percent of the time, the system shall take no more than 8 seconds to display any of the predefined accounting reports.</a:t>
            </a:r>
          </a:p>
        </p:txBody>
      </p:sp>
      <p:graphicFrame>
        <p:nvGraphicFramePr>
          <p:cNvPr id="6" name="Content Placeholder 5">
            <a:extLst>
              <a:ext uri="{FF2B5EF4-FFF2-40B4-BE49-F238E27FC236}">
                <a16:creationId xmlns:a16="http://schemas.microsoft.com/office/drawing/2014/main" id="{81462AED-584F-CB4B-88B2-5F6F25899314}"/>
              </a:ext>
            </a:extLst>
          </p:cNvPr>
          <p:cNvGraphicFramePr>
            <a:graphicFrameLocks noGrp="1"/>
          </p:cNvGraphicFramePr>
          <p:nvPr>
            <p:ph sz="half" idx="2"/>
            <p:extLst>
              <p:ext uri="{D42A27DB-BD31-4B8C-83A1-F6EECF244321}">
                <p14:modId xmlns:p14="http://schemas.microsoft.com/office/powerpoint/2010/main" val="1437842310"/>
              </p:ext>
            </p:extLst>
          </p:nvPr>
        </p:nvGraphicFramePr>
        <p:xfrm>
          <a:off x="3783013" y="1825625"/>
          <a:ext cx="7570788" cy="4551680"/>
        </p:xfrm>
        <a:graphic>
          <a:graphicData uri="http://schemas.openxmlformats.org/drawingml/2006/table">
            <a:tbl>
              <a:tblPr bandRow="1">
                <a:tableStyleId>{5C22544A-7EE6-4342-B048-85BDC9FD1C3A}</a:tableStyleId>
              </a:tblPr>
              <a:tblGrid>
                <a:gridCol w="1598284">
                  <a:extLst>
                    <a:ext uri="{9D8B030D-6E8A-4147-A177-3AD203B41FA5}">
                      <a16:colId xmlns:a16="http://schemas.microsoft.com/office/drawing/2014/main" val="4156880144"/>
                    </a:ext>
                  </a:extLst>
                </a:gridCol>
                <a:gridCol w="5972504">
                  <a:extLst>
                    <a:ext uri="{9D8B030D-6E8A-4147-A177-3AD203B41FA5}">
                      <a16:colId xmlns:a16="http://schemas.microsoft.com/office/drawing/2014/main" val="2768154368"/>
                    </a:ext>
                  </a:extLst>
                </a:gridCol>
              </a:tblGrid>
              <a:tr h="370840">
                <a:tc>
                  <a:txBody>
                    <a:bodyPr/>
                    <a:lstStyle/>
                    <a:p>
                      <a:pPr algn="r"/>
                      <a:r>
                        <a:rPr lang="en-US" b="1" dirty="0"/>
                        <a:t>TAG</a:t>
                      </a:r>
                    </a:p>
                  </a:txBody>
                  <a:tcPr/>
                </a:tc>
                <a:tc>
                  <a:txBody>
                    <a:bodyPr/>
                    <a:lstStyle/>
                    <a:p>
                      <a:r>
                        <a:rPr lang="en-US" sz="1600" dirty="0" err="1"/>
                        <a:t>Performance.Report.ResponseTime</a:t>
                      </a:r>
                      <a:endParaRPr lang="en-US" sz="1600" dirty="0"/>
                    </a:p>
                  </a:txBody>
                  <a:tcPr/>
                </a:tc>
                <a:extLst>
                  <a:ext uri="{0D108BD9-81ED-4DB2-BD59-A6C34878D82A}">
                    <a16:rowId xmlns:a16="http://schemas.microsoft.com/office/drawing/2014/main" val="359936667"/>
                  </a:ext>
                </a:extLst>
              </a:tr>
              <a:tr h="370840">
                <a:tc>
                  <a:txBody>
                    <a:bodyPr/>
                    <a:lstStyle/>
                    <a:p>
                      <a:pPr algn="r"/>
                      <a:r>
                        <a:rPr lang="en-US" b="1" dirty="0"/>
                        <a:t>AMBITION</a:t>
                      </a:r>
                    </a:p>
                  </a:txBody>
                  <a:tcPr/>
                </a:tc>
                <a:tc>
                  <a:txBody>
                    <a:bodyPr/>
                    <a:lstStyle/>
                    <a:p>
                      <a:r>
                        <a:rPr lang="en-US" sz="1600" dirty="0"/>
                        <a:t>Fast response time to generate accounting reports on the base user platform</a:t>
                      </a:r>
                    </a:p>
                  </a:txBody>
                  <a:tcPr/>
                </a:tc>
                <a:extLst>
                  <a:ext uri="{0D108BD9-81ED-4DB2-BD59-A6C34878D82A}">
                    <a16:rowId xmlns:a16="http://schemas.microsoft.com/office/drawing/2014/main" val="1540418006"/>
                  </a:ext>
                </a:extLst>
              </a:tr>
              <a:tr h="370840">
                <a:tc>
                  <a:txBody>
                    <a:bodyPr/>
                    <a:lstStyle/>
                    <a:p>
                      <a:pPr algn="r"/>
                      <a:r>
                        <a:rPr lang="en-US" b="1" dirty="0"/>
                        <a:t>SCALE</a:t>
                      </a:r>
                    </a:p>
                  </a:txBody>
                  <a:tcPr/>
                </a:tc>
                <a:tc>
                  <a:txBody>
                    <a:bodyPr/>
                    <a:lstStyle/>
                    <a:p>
                      <a:r>
                        <a:rPr lang="en-US" sz="1600" dirty="0"/>
                        <a:t>Seconds of elapsed time between pressing the Enter key or clicking OK to request a report and the beginning of the display of the report</a:t>
                      </a:r>
                    </a:p>
                  </a:txBody>
                  <a:tcPr/>
                </a:tc>
                <a:extLst>
                  <a:ext uri="{0D108BD9-81ED-4DB2-BD59-A6C34878D82A}">
                    <a16:rowId xmlns:a16="http://schemas.microsoft.com/office/drawing/2014/main" val="240217116"/>
                  </a:ext>
                </a:extLst>
              </a:tr>
              <a:tr h="370840">
                <a:tc>
                  <a:txBody>
                    <a:bodyPr/>
                    <a:lstStyle/>
                    <a:p>
                      <a:pPr algn="r"/>
                      <a:r>
                        <a:rPr lang="en-US" b="1" dirty="0"/>
                        <a:t>METER</a:t>
                      </a:r>
                    </a:p>
                  </a:txBody>
                  <a:tcPr/>
                </a:tc>
                <a:tc>
                  <a:txBody>
                    <a:bodyPr/>
                    <a:lstStyle/>
                    <a:p>
                      <a:r>
                        <a:rPr lang="en-US" sz="1600" dirty="0"/>
                        <a:t>Stopwatch testing performed on 30 test reports that represent a defined usage operational profile for a field office accountant</a:t>
                      </a:r>
                    </a:p>
                  </a:txBody>
                  <a:tcPr/>
                </a:tc>
                <a:extLst>
                  <a:ext uri="{0D108BD9-81ED-4DB2-BD59-A6C34878D82A}">
                    <a16:rowId xmlns:a16="http://schemas.microsoft.com/office/drawing/2014/main" val="2578282295"/>
                  </a:ext>
                </a:extLst>
              </a:tr>
              <a:tr h="370840">
                <a:tc>
                  <a:txBody>
                    <a:bodyPr/>
                    <a:lstStyle/>
                    <a:p>
                      <a:pPr algn="r"/>
                      <a:r>
                        <a:rPr lang="en-US" b="1" dirty="0"/>
                        <a:t>GOAL</a:t>
                      </a:r>
                    </a:p>
                  </a:txBody>
                  <a:tcPr/>
                </a:tc>
                <a:tc>
                  <a:txBody>
                    <a:bodyPr/>
                    <a:lstStyle/>
                    <a:p>
                      <a:r>
                        <a:rPr lang="en-US" sz="1600" dirty="0"/>
                        <a:t>No more than 8 seconds for 95 percent of reports as run by a </a:t>
                      </a:r>
                      <a:r>
                        <a:rPr lang="en-US" sz="1600" i="1" dirty="0"/>
                        <a:t>Field Office Manager</a:t>
                      </a:r>
                    </a:p>
                  </a:txBody>
                  <a:tcPr/>
                </a:tc>
                <a:extLst>
                  <a:ext uri="{0D108BD9-81ED-4DB2-BD59-A6C34878D82A}">
                    <a16:rowId xmlns:a16="http://schemas.microsoft.com/office/drawing/2014/main" val="434984461"/>
                  </a:ext>
                </a:extLst>
              </a:tr>
              <a:tr h="370840">
                <a:tc>
                  <a:txBody>
                    <a:bodyPr/>
                    <a:lstStyle/>
                    <a:p>
                      <a:pPr algn="r"/>
                      <a:r>
                        <a:rPr lang="en-US" b="1" dirty="0"/>
                        <a:t>STRETCH</a:t>
                      </a:r>
                    </a:p>
                  </a:txBody>
                  <a:tcPr/>
                </a:tc>
                <a:tc>
                  <a:txBody>
                    <a:bodyPr/>
                    <a:lstStyle/>
                    <a:p>
                      <a:r>
                        <a:rPr lang="en-US" sz="1600" dirty="0"/>
                        <a:t>No more than 2 seconds for predefined reports. 5 seconds for all reports.</a:t>
                      </a:r>
                    </a:p>
                  </a:txBody>
                  <a:tcPr/>
                </a:tc>
                <a:extLst>
                  <a:ext uri="{0D108BD9-81ED-4DB2-BD59-A6C34878D82A}">
                    <a16:rowId xmlns:a16="http://schemas.microsoft.com/office/drawing/2014/main" val="1493240649"/>
                  </a:ext>
                </a:extLst>
              </a:tr>
              <a:tr h="370840">
                <a:tc>
                  <a:txBody>
                    <a:bodyPr/>
                    <a:lstStyle/>
                    <a:p>
                      <a:pPr algn="r"/>
                      <a:r>
                        <a:rPr lang="en-US" b="1" dirty="0"/>
                        <a:t>WISH</a:t>
                      </a:r>
                    </a:p>
                  </a:txBody>
                  <a:tcPr/>
                </a:tc>
                <a:tc>
                  <a:txBody>
                    <a:bodyPr/>
                    <a:lstStyle/>
                    <a:p>
                      <a:r>
                        <a:rPr lang="en-US" sz="1600" dirty="0"/>
                        <a:t>No more than 1.5 seconds for all reports.</a:t>
                      </a:r>
                    </a:p>
                  </a:txBody>
                  <a:tcPr/>
                </a:tc>
                <a:extLst>
                  <a:ext uri="{0D108BD9-81ED-4DB2-BD59-A6C34878D82A}">
                    <a16:rowId xmlns:a16="http://schemas.microsoft.com/office/drawing/2014/main" val="4263394708"/>
                  </a:ext>
                </a:extLst>
              </a:tr>
              <a:tr h="370840">
                <a:tc>
                  <a:txBody>
                    <a:bodyPr/>
                    <a:lstStyle/>
                    <a:p>
                      <a:pPr algn="r"/>
                      <a:r>
                        <a:rPr lang="en-US" b="1" i="1" dirty="0"/>
                        <a:t>base user platform</a:t>
                      </a:r>
                      <a:r>
                        <a:rPr lang="en-US" b="1" dirty="0"/>
                        <a:t> DEFINED</a:t>
                      </a:r>
                    </a:p>
                  </a:txBody>
                  <a:tcPr/>
                </a:tc>
                <a:tc>
                  <a:txBody>
                    <a:bodyPr/>
                    <a:lstStyle/>
                    <a:p>
                      <a:r>
                        <a:rPr lang="en-US" sz="1600" dirty="0"/>
                        <a:t>Quad-core processor, 8GB RAM, Windows 10, </a:t>
                      </a:r>
                      <a:r>
                        <a:rPr lang="en-US" sz="1600" dirty="0" err="1"/>
                        <a:t>QueryGen</a:t>
                      </a:r>
                      <a:r>
                        <a:rPr lang="en-US" sz="1600" dirty="0"/>
                        <a:t> 3.3 running, single user, at least 50 of system RAM and 70 percent of CPU capacity available, network connection speed of at least 30 </a:t>
                      </a:r>
                      <a:r>
                        <a:rPr lang="en-US" sz="1600" dirty="0" err="1"/>
                        <a:t>Mbps</a:t>
                      </a:r>
                      <a:endParaRPr lang="en-US" sz="1600" dirty="0"/>
                    </a:p>
                  </a:txBody>
                  <a:tcPr/>
                </a:tc>
                <a:extLst>
                  <a:ext uri="{0D108BD9-81ED-4DB2-BD59-A6C34878D82A}">
                    <a16:rowId xmlns:a16="http://schemas.microsoft.com/office/drawing/2014/main" val="398373732"/>
                  </a:ext>
                </a:extLst>
              </a:tr>
            </a:tbl>
          </a:graphicData>
        </a:graphic>
      </p:graphicFrame>
    </p:spTree>
    <p:extLst>
      <p:ext uri="{BB962C8B-B14F-4D97-AF65-F5344CB8AC3E}">
        <p14:creationId xmlns:p14="http://schemas.microsoft.com/office/powerpoint/2010/main" val="1617439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284DA7-36C5-C949-86F6-FEF9039FD998}"/>
              </a:ext>
            </a:extLst>
          </p:cNvPr>
          <p:cNvSpPr>
            <a:spLocks noGrp="1"/>
          </p:cNvSpPr>
          <p:nvPr>
            <p:ph type="title"/>
          </p:nvPr>
        </p:nvSpPr>
        <p:spPr/>
        <p:txBody>
          <a:bodyPr/>
          <a:lstStyle/>
          <a:p>
            <a:r>
              <a:rPr lang="en-US" dirty="0"/>
              <a:t>Quality attribute tradeoff matrix</a:t>
            </a:r>
          </a:p>
        </p:txBody>
      </p:sp>
      <p:graphicFrame>
        <p:nvGraphicFramePr>
          <p:cNvPr id="11" name="Content Placeholder 10">
            <a:extLst>
              <a:ext uri="{FF2B5EF4-FFF2-40B4-BE49-F238E27FC236}">
                <a16:creationId xmlns:a16="http://schemas.microsoft.com/office/drawing/2014/main" id="{5A391881-9242-9B4A-A2E0-DEA7629908C1}"/>
              </a:ext>
            </a:extLst>
          </p:cNvPr>
          <p:cNvGraphicFramePr>
            <a:graphicFrameLocks noGrp="1"/>
          </p:cNvGraphicFramePr>
          <p:nvPr>
            <p:ph idx="1"/>
            <p:extLst>
              <p:ext uri="{D42A27DB-BD31-4B8C-83A1-F6EECF244321}">
                <p14:modId xmlns:p14="http://schemas.microsoft.com/office/powerpoint/2010/main" val="550898554"/>
              </p:ext>
            </p:extLst>
          </p:nvPr>
        </p:nvGraphicFramePr>
        <p:xfrm>
          <a:off x="838188" y="1334530"/>
          <a:ext cx="10515612" cy="5381246"/>
        </p:xfrm>
        <a:graphic>
          <a:graphicData uri="http://schemas.openxmlformats.org/drawingml/2006/table">
            <a:tbl>
              <a:tblPr/>
              <a:tblGrid>
                <a:gridCol w="1296444">
                  <a:extLst>
                    <a:ext uri="{9D8B030D-6E8A-4147-A177-3AD203B41FA5}">
                      <a16:colId xmlns:a16="http://schemas.microsoft.com/office/drawing/2014/main" val="2627792184"/>
                    </a:ext>
                  </a:extLst>
                </a:gridCol>
                <a:gridCol w="576198">
                  <a:extLst>
                    <a:ext uri="{9D8B030D-6E8A-4147-A177-3AD203B41FA5}">
                      <a16:colId xmlns:a16="http://schemas.microsoft.com/office/drawing/2014/main" val="4095075402"/>
                    </a:ext>
                  </a:extLst>
                </a:gridCol>
                <a:gridCol w="576198">
                  <a:extLst>
                    <a:ext uri="{9D8B030D-6E8A-4147-A177-3AD203B41FA5}">
                      <a16:colId xmlns:a16="http://schemas.microsoft.com/office/drawing/2014/main" val="1102892223"/>
                    </a:ext>
                  </a:extLst>
                </a:gridCol>
                <a:gridCol w="576198">
                  <a:extLst>
                    <a:ext uri="{9D8B030D-6E8A-4147-A177-3AD203B41FA5}">
                      <a16:colId xmlns:a16="http://schemas.microsoft.com/office/drawing/2014/main" val="3911619524"/>
                    </a:ext>
                  </a:extLst>
                </a:gridCol>
                <a:gridCol w="576198">
                  <a:extLst>
                    <a:ext uri="{9D8B030D-6E8A-4147-A177-3AD203B41FA5}">
                      <a16:colId xmlns:a16="http://schemas.microsoft.com/office/drawing/2014/main" val="1668129884"/>
                    </a:ext>
                  </a:extLst>
                </a:gridCol>
                <a:gridCol w="576198">
                  <a:extLst>
                    <a:ext uri="{9D8B030D-6E8A-4147-A177-3AD203B41FA5}">
                      <a16:colId xmlns:a16="http://schemas.microsoft.com/office/drawing/2014/main" val="3530814605"/>
                    </a:ext>
                  </a:extLst>
                </a:gridCol>
                <a:gridCol w="576198">
                  <a:extLst>
                    <a:ext uri="{9D8B030D-6E8A-4147-A177-3AD203B41FA5}">
                      <a16:colId xmlns:a16="http://schemas.microsoft.com/office/drawing/2014/main" val="307479071"/>
                    </a:ext>
                  </a:extLst>
                </a:gridCol>
                <a:gridCol w="576198">
                  <a:extLst>
                    <a:ext uri="{9D8B030D-6E8A-4147-A177-3AD203B41FA5}">
                      <a16:colId xmlns:a16="http://schemas.microsoft.com/office/drawing/2014/main" val="3637772409"/>
                    </a:ext>
                  </a:extLst>
                </a:gridCol>
                <a:gridCol w="576198">
                  <a:extLst>
                    <a:ext uri="{9D8B030D-6E8A-4147-A177-3AD203B41FA5}">
                      <a16:colId xmlns:a16="http://schemas.microsoft.com/office/drawing/2014/main" val="3707715695"/>
                    </a:ext>
                  </a:extLst>
                </a:gridCol>
                <a:gridCol w="576198">
                  <a:extLst>
                    <a:ext uri="{9D8B030D-6E8A-4147-A177-3AD203B41FA5}">
                      <a16:colId xmlns:a16="http://schemas.microsoft.com/office/drawing/2014/main" val="1839159731"/>
                    </a:ext>
                  </a:extLst>
                </a:gridCol>
                <a:gridCol w="576198">
                  <a:extLst>
                    <a:ext uri="{9D8B030D-6E8A-4147-A177-3AD203B41FA5}">
                      <a16:colId xmlns:a16="http://schemas.microsoft.com/office/drawing/2014/main" val="3075376521"/>
                    </a:ext>
                  </a:extLst>
                </a:gridCol>
                <a:gridCol w="576198">
                  <a:extLst>
                    <a:ext uri="{9D8B030D-6E8A-4147-A177-3AD203B41FA5}">
                      <a16:colId xmlns:a16="http://schemas.microsoft.com/office/drawing/2014/main" val="2826499470"/>
                    </a:ext>
                  </a:extLst>
                </a:gridCol>
                <a:gridCol w="576198">
                  <a:extLst>
                    <a:ext uri="{9D8B030D-6E8A-4147-A177-3AD203B41FA5}">
                      <a16:colId xmlns:a16="http://schemas.microsoft.com/office/drawing/2014/main" val="3665172858"/>
                    </a:ext>
                  </a:extLst>
                </a:gridCol>
                <a:gridCol w="576198">
                  <a:extLst>
                    <a:ext uri="{9D8B030D-6E8A-4147-A177-3AD203B41FA5}">
                      <a16:colId xmlns:a16="http://schemas.microsoft.com/office/drawing/2014/main" val="1465229846"/>
                    </a:ext>
                  </a:extLst>
                </a:gridCol>
                <a:gridCol w="576198">
                  <a:extLst>
                    <a:ext uri="{9D8B030D-6E8A-4147-A177-3AD203B41FA5}">
                      <a16:colId xmlns:a16="http://schemas.microsoft.com/office/drawing/2014/main" val="2867473520"/>
                    </a:ext>
                  </a:extLst>
                </a:gridCol>
                <a:gridCol w="576198">
                  <a:extLst>
                    <a:ext uri="{9D8B030D-6E8A-4147-A177-3AD203B41FA5}">
                      <a16:colId xmlns:a16="http://schemas.microsoft.com/office/drawing/2014/main" val="3775359296"/>
                    </a:ext>
                  </a:extLst>
                </a:gridCol>
                <a:gridCol w="576198">
                  <a:extLst>
                    <a:ext uri="{9D8B030D-6E8A-4147-A177-3AD203B41FA5}">
                      <a16:colId xmlns:a16="http://schemas.microsoft.com/office/drawing/2014/main" val="2336083401"/>
                    </a:ext>
                  </a:extLst>
                </a:gridCol>
              </a:tblGrid>
              <a:tr h="992126">
                <a:tc>
                  <a:txBody>
                    <a:bodyPr/>
                    <a:lstStyle/>
                    <a:p>
                      <a:pPr algn="l" fontAlgn="b"/>
                      <a:endParaRPr lang="en-US" sz="800" b="0" i="0" u="none" strike="noStrike">
                        <a:solidFill>
                          <a:srgbClr val="000000"/>
                        </a:solidFill>
                        <a:effectLst/>
                        <a:latin typeface="Calibri" panose="020F0502020204030204" pitchFamily="34" charset="0"/>
                      </a:endParaRPr>
                    </a:p>
                  </a:txBody>
                  <a:tcPr marL="9525" marR="9525" marT="9525" marB="0" vert="vert270" anchor="b">
                    <a:lnL>
                      <a:noFill/>
                    </a:lnL>
                    <a:lnR>
                      <a:noFill/>
                    </a:lnR>
                    <a:lnT>
                      <a:noFill/>
                    </a:lnT>
                    <a:lnB>
                      <a:noFill/>
                    </a:lnB>
                  </a:tcPr>
                </a:tc>
                <a:tc>
                  <a:txBody>
                    <a:bodyPr/>
                    <a:lstStyle/>
                    <a:p>
                      <a:pPr algn="l" fontAlgn="b"/>
                      <a:r>
                        <a:rPr lang="en-US" sz="1200" b="0" i="0" u="none" strike="noStrike" dirty="0">
                          <a:solidFill>
                            <a:srgbClr val="FFFFFF"/>
                          </a:solidFill>
                          <a:effectLst/>
                          <a:latin typeface="Calibri" panose="020F0502020204030204" pitchFamily="34" charset="0"/>
                        </a:rPr>
                        <a:t>Availability</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200" b="0" i="0" u="none" strike="noStrike" dirty="0">
                          <a:solidFill>
                            <a:srgbClr val="FFFFFF"/>
                          </a:solidFill>
                          <a:effectLst/>
                          <a:latin typeface="Calibri" panose="020F0502020204030204" pitchFamily="34" charset="0"/>
                        </a:rPr>
                        <a:t>Efficiency</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200" b="0" i="0" u="none" strike="noStrike" dirty="0" err="1">
                          <a:solidFill>
                            <a:srgbClr val="FFFFFF"/>
                          </a:solidFill>
                          <a:effectLst/>
                          <a:latin typeface="Calibri" panose="020F0502020204030204" pitchFamily="34" charset="0"/>
                        </a:rPr>
                        <a:t>Installability</a:t>
                      </a:r>
                      <a:endParaRPr lang="en-US" sz="1200" b="0" i="0" u="none" strike="noStrike" dirty="0">
                        <a:solidFill>
                          <a:srgbClr val="FFFFFF"/>
                        </a:solidFill>
                        <a:effectLst/>
                        <a:latin typeface="Calibri" panose="020F0502020204030204" pitchFamily="34" charset="0"/>
                      </a:endParaRP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200" b="0" i="0" u="none" strike="noStrike" dirty="0">
                          <a:solidFill>
                            <a:srgbClr val="FFFFFF"/>
                          </a:solidFill>
                          <a:effectLst/>
                          <a:latin typeface="Calibri" panose="020F0502020204030204" pitchFamily="34" charset="0"/>
                        </a:rPr>
                        <a:t>Integrity</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100" b="0" i="0" u="none" strike="noStrike" dirty="0">
                          <a:solidFill>
                            <a:srgbClr val="FFFFFF"/>
                          </a:solidFill>
                          <a:effectLst/>
                          <a:latin typeface="Calibri" panose="020F0502020204030204" pitchFamily="34" charset="0"/>
                        </a:rPr>
                        <a:t>Interoperability</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200" b="0" i="0" u="none" strike="noStrike" dirty="0">
                          <a:solidFill>
                            <a:srgbClr val="FFFFFF"/>
                          </a:solidFill>
                          <a:effectLst/>
                          <a:latin typeface="Calibri" panose="020F0502020204030204" pitchFamily="34" charset="0"/>
                        </a:rPr>
                        <a:t>Modifiability</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200" b="0" i="0" u="none" strike="noStrike" dirty="0">
                          <a:solidFill>
                            <a:srgbClr val="FFFFFF"/>
                          </a:solidFill>
                          <a:effectLst/>
                          <a:latin typeface="Calibri" panose="020F0502020204030204" pitchFamily="34" charset="0"/>
                        </a:rPr>
                        <a:t>Performance</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200" b="0" i="0" u="none" strike="noStrike" dirty="0">
                          <a:solidFill>
                            <a:srgbClr val="FFFFFF"/>
                          </a:solidFill>
                          <a:effectLst/>
                          <a:latin typeface="Calibri" panose="020F0502020204030204" pitchFamily="34" charset="0"/>
                        </a:rPr>
                        <a:t>Portability</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200" b="0" i="0" u="none" strike="noStrike" dirty="0">
                          <a:solidFill>
                            <a:srgbClr val="FFFFFF"/>
                          </a:solidFill>
                          <a:effectLst/>
                          <a:latin typeface="Calibri" panose="020F0502020204030204" pitchFamily="34" charset="0"/>
                        </a:rPr>
                        <a:t>Reliability</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200" b="0" i="0" u="none" strike="noStrike" dirty="0">
                          <a:solidFill>
                            <a:srgbClr val="FFFFFF"/>
                          </a:solidFill>
                          <a:effectLst/>
                          <a:latin typeface="Calibri" panose="020F0502020204030204" pitchFamily="34" charset="0"/>
                        </a:rPr>
                        <a:t>Reusability</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200" b="0" i="0" u="none" strike="noStrike" dirty="0">
                          <a:solidFill>
                            <a:srgbClr val="FFFFFF"/>
                          </a:solidFill>
                          <a:effectLst/>
                          <a:latin typeface="Calibri" panose="020F0502020204030204" pitchFamily="34" charset="0"/>
                        </a:rPr>
                        <a:t>Robustness</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200" b="0" i="0" u="none" strike="noStrike" dirty="0">
                          <a:solidFill>
                            <a:srgbClr val="FFFFFF"/>
                          </a:solidFill>
                          <a:effectLst/>
                          <a:latin typeface="Calibri" panose="020F0502020204030204" pitchFamily="34" charset="0"/>
                        </a:rPr>
                        <a:t>Safety</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200" b="0" i="0" u="none" strike="noStrike" dirty="0">
                          <a:solidFill>
                            <a:srgbClr val="FFFFFF"/>
                          </a:solidFill>
                          <a:effectLst/>
                          <a:latin typeface="Calibri" panose="020F0502020204030204" pitchFamily="34" charset="0"/>
                        </a:rPr>
                        <a:t>Scalability</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200" b="0" i="0" u="none" strike="noStrike" dirty="0">
                          <a:solidFill>
                            <a:srgbClr val="FFFFFF"/>
                          </a:solidFill>
                          <a:effectLst/>
                          <a:latin typeface="Calibri" panose="020F0502020204030204" pitchFamily="34" charset="0"/>
                        </a:rPr>
                        <a:t>Security</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200" b="0" i="0" u="none" strike="noStrike" dirty="0">
                          <a:solidFill>
                            <a:srgbClr val="FFFFFF"/>
                          </a:solidFill>
                          <a:effectLst/>
                          <a:latin typeface="Calibri" panose="020F0502020204030204" pitchFamily="34" charset="0"/>
                        </a:rPr>
                        <a:t>Usability</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tc>
                  <a:txBody>
                    <a:bodyPr/>
                    <a:lstStyle/>
                    <a:p>
                      <a:pPr algn="l" fontAlgn="b"/>
                      <a:r>
                        <a:rPr lang="en-US" sz="1200" b="0" i="0" u="none" strike="noStrike" dirty="0">
                          <a:solidFill>
                            <a:srgbClr val="FFFFFF"/>
                          </a:solidFill>
                          <a:effectLst/>
                          <a:latin typeface="Calibri" panose="020F0502020204030204" pitchFamily="34" charset="0"/>
                        </a:rPr>
                        <a:t>Verifiability</a:t>
                      </a:r>
                    </a:p>
                  </a:txBody>
                  <a:tcPr vert="vert270" anchor="ctr">
                    <a:lnL>
                      <a:noFill/>
                    </a:lnL>
                    <a:lnR>
                      <a:noFill/>
                    </a:lnR>
                    <a:lnT>
                      <a:noFill/>
                    </a:lnT>
                    <a:lnB w="12700" cap="flat" cmpd="sng" algn="ctr">
                      <a:solidFill>
                        <a:schemeClr val="accent1">
                          <a:lumMod val="40000"/>
                          <a:lumOff val="60000"/>
                        </a:schemeClr>
                      </a:solidFill>
                      <a:prstDash val="solid"/>
                      <a:round/>
                      <a:headEnd type="none" w="med" len="med"/>
                      <a:tailEnd type="none" w="med" len="med"/>
                    </a:lnB>
                    <a:solidFill>
                      <a:srgbClr val="000000"/>
                    </a:solidFill>
                  </a:tcPr>
                </a:tc>
                <a:extLst>
                  <a:ext uri="{0D108BD9-81ED-4DB2-BD59-A6C34878D82A}">
                    <a16:rowId xmlns:a16="http://schemas.microsoft.com/office/drawing/2014/main" val="1490290772"/>
                  </a:ext>
                </a:extLst>
              </a:tr>
              <a:tr h="248032">
                <a:tc>
                  <a:txBody>
                    <a:bodyPr/>
                    <a:lstStyle/>
                    <a:p>
                      <a:pPr algn="l" fontAlgn="b"/>
                      <a:r>
                        <a:rPr lang="en-US" sz="1200" b="0" i="0" u="none" strike="noStrike" dirty="0">
                          <a:solidFill>
                            <a:srgbClr val="FFFFFF"/>
                          </a:solidFill>
                          <a:effectLst/>
                          <a:latin typeface="Calibri" panose="020F0502020204030204" pitchFamily="34" charset="0"/>
                        </a:rPr>
                        <a:t>Availability</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r>
                        <a:rPr lang="en-US" sz="14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584948160"/>
                  </a:ext>
                </a:extLst>
              </a:tr>
              <a:tr h="248032">
                <a:tc>
                  <a:txBody>
                    <a:bodyPr/>
                    <a:lstStyle/>
                    <a:p>
                      <a:pPr algn="l" fontAlgn="b"/>
                      <a:r>
                        <a:rPr lang="en-US" sz="1200" b="0" i="0" u="none" strike="noStrike" dirty="0">
                          <a:solidFill>
                            <a:srgbClr val="FFFFFF"/>
                          </a:solidFill>
                          <a:effectLst/>
                          <a:latin typeface="Calibri" panose="020F0502020204030204" pitchFamily="34" charset="0"/>
                        </a:rPr>
                        <a:t>Efficiency</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dirty="0">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2974931690"/>
                  </a:ext>
                </a:extLst>
              </a:tr>
              <a:tr h="248032">
                <a:tc>
                  <a:txBody>
                    <a:bodyPr/>
                    <a:lstStyle/>
                    <a:p>
                      <a:pPr algn="l" fontAlgn="b"/>
                      <a:r>
                        <a:rPr lang="en-US" sz="1200" b="0" i="0" u="none" strike="noStrike">
                          <a:solidFill>
                            <a:srgbClr val="FFFFFF"/>
                          </a:solidFill>
                          <a:effectLst/>
                          <a:latin typeface="Calibri" panose="020F0502020204030204" pitchFamily="34" charset="0"/>
                        </a:rPr>
                        <a:t>Installability</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dirty="0">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3231783272"/>
                  </a:ext>
                </a:extLst>
              </a:tr>
              <a:tr h="248032">
                <a:tc>
                  <a:txBody>
                    <a:bodyPr/>
                    <a:lstStyle/>
                    <a:p>
                      <a:pPr algn="l" fontAlgn="b"/>
                      <a:r>
                        <a:rPr lang="en-US" sz="1200" b="0" i="0" u="none" strike="noStrike" dirty="0">
                          <a:solidFill>
                            <a:srgbClr val="FFFFFF"/>
                          </a:solidFill>
                          <a:effectLst/>
                          <a:latin typeface="Calibri" panose="020F0502020204030204" pitchFamily="34" charset="0"/>
                        </a:rPr>
                        <a:t>Integrity</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dirty="0">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extLst>
                  <a:ext uri="{0D108BD9-81ED-4DB2-BD59-A6C34878D82A}">
                    <a16:rowId xmlns:a16="http://schemas.microsoft.com/office/drawing/2014/main" val="1213249925"/>
                  </a:ext>
                </a:extLst>
              </a:tr>
              <a:tr h="248032">
                <a:tc>
                  <a:txBody>
                    <a:bodyPr/>
                    <a:lstStyle/>
                    <a:p>
                      <a:pPr algn="l" fontAlgn="b"/>
                      <a:r>
                        <a:rPr lang="en-US" sz="1200" b="0" i="0" u="none" strike="noStrike" dirty="0">
                          <a:solidFill>
                            <a:srgbClr val="FFFFFF"/>
                          </a:solidFill>
                          <a:effectLst/>
                          <a:latin typeface="Calibri" panose="020F0502020204030204" pitchFamily="34" charset="0"/>
                        </a:rPr>
                        <a:t>Interoperability</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dirty="0">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732796040"/>
                  </a:ext>
                </a:extLst>
              </a:tr>
              <a:tr h="248032">
                <a:tc>
                  <a:txBody>
                    <a:bodyPr/>
                    <a:lstStyle/>
                    <a:p>
                      <a:pPr algn="l" fontAlgn="b"/>
                      <a:r>
                        <a:rPr lang="en-US" sz="1200" b="0" i="0" u="none" strike="noStrike" dirty="0">
                          <a:solidFill>
                            <a:srgbClr val="FFFFFF"/>
                          </a:solidFill>
                          <a:effectLst/>
                          <a:latin typeface="Calibri" panose="020F0502020204030204" pitchFamily="34" charset="0"/>
                        </a:rPr>
                        <a:t>Modifiability</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dirty="0">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extLst>
                  <a:ext uri="{0D108BD9-81ED-4DB2-BD59-A6C34878D82A}">
                    <a16:rowId xmlns:a16="http://schemas.microsoft.com/office/drawing/2014/main" val="1489635336"/>
                  </a:ext>
                </a:extLst>
              </a:tr>
              <a:tr h="248032">
                <a:tc>
                  <a:txBody>
                    <a:bodyPr/>
                    <a:lstStyle/>
                    <a:p>
                      <a:pPr algn="l" fontAlgn="b"/>
                      <a:r>
                        <a:rPr lang="en-US" sz="1200" b="0" i="0" u="none" strike="noStrike" dirty="0">
                          <a:solidFill>
                            <a:srgbClr val="FFFFFF"/>
                          </a:solidFill>
                          <a:effectLst/>
                          <a:latin typeface="Calibri" panose="020F0502020204030204" pitchFamily="34" charset="0"/>
                        </a:rPr>
                        <a:t>Performance</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dirty="0">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3458982495"/>
                  </a:ext>
                </a:extLst>
              </a:tr>
              <a:tr h="248032">
                <a:tc>
                  <a:txBody>
                    <a:bodyPr/>
                    <a:lstStyle/>
                    <a:p>
                      <a:pPr algn="l" fontAlgn="b"/>
                      <a:r>
                        <a:rPr lang="en-US" sz="1200" b="0" i="0" u="none" strike="noStrike" dirty="0">
                          <a:solidFill>
                            <a:srgbClr val="FFFFFF"/>
                          </a:solidFill>
                          <a:effectLst/>
                          <a:latin typeface="Calibri" panose="020F0502020204030204" pitchFamily="34" charset="0"/>
                        </a:rPr>
                        <a:t>Portability</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extLst>
                  <a:ext uri="{0D108BD9-81ED-4DB2-BD59-A6C34878D82A}">
                    <a16:rowId xmlns:a16="http://schemas.microsoft.com/office/drawing/2014/main" val="2658907020"/>
                  </a:ext>
                </a:extLst>
              </a:tr>
              <a:tr h="248032">
                <a:tc>
                  <a:txBody>
                    <a:bodyPr/>
                    <a:lstStyle/>
                    <a:p>
                      <a:pPr algn="l" fontAlgn="b"/>
                      <a:r>
                        <a:rPr lang="en-US" sz="1200" b="0" i="0" u="none" strike="noStrike" dirty="0">
                          <a:solidFill>
                            <a:srgbClr val="FFFFFF"/>
                          </a:solidFill>
                          <a:effectLst/>
                          <a:latin typeface="Calibri" panose="020F0502020204030204" pitchFamily="34" charset="0"/>
                        </a:rPr>
                        <a:t>Reliability</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extLst>
                  <a:ext uri="{0D108BD9-81ED-4DB2-BD59-A6C34878D82A}">
                    <a16:rowId xmlns:a16="http://schemas.microsoft.com/office/drawing/2014/main" val="45682190"/>
                  </a:ext>
                </a:extLst>
              </a:tr>
              <a:tr h="248032">
                <a:tc>
                  <a:txBody>
                    <a:bodyPr/>
                    <a:lstStyle/>
                    <a:p>
                      <a:pPr algn="l" fontAlgn="b"/>
                      <a:r>
                        <a:rPr lang="en-US" sz="1200" b="0" i="0" u="none" strike="noStrike" dirty="0">
                          <a:solidFill>
                            <a:srgbClr val="FFFFFF"/>
                          </a:solidFill>
                          <a:effectLst/>
                          <a:latin typeface="Calibri" panose="020F0502020204030204" pitchFamily="34" charset="0"/>
                        </a:rPr>
                        <a:t>Reusability</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extLst>
                  <a:ext uri="{0D108BD9-81ED-4DB2-BD59-A6C34878D82A}">
                    <a16:rowId xmlns:a16="http://schemas.microsoft.com/office/drawing/2014/main" val="4239679164"/>
                  </a:ext>
                </a:extLst>
              </a:tr>
              <a:tr h="248032">
                <a:tc>
                  <a:txBody>
                    <a:bodyPr/>
                    <a:lstStyle/>
                    <a:p>
                      <a:pPr algn="l" fontAlgn="b"/>
                      <a:r>
                        <a:rPr lang="en-US" sz="1200" b="0" i="0" u="none" strike="noStrike">
                          <a:solidFill>
                            <a:srgbClr val="FFFFFF"/>
                          </a:solidFill>
                          <a:effectLst/>
                          <a:latin typeface="Calibri" panose="020F0502020204030204" pitchFamily="34" charset="0"/>
                        </a:rPr>
                        <a:t>Robustness</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dirty="0">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668424621"/>
                  </a:ext>
                </a:extLst>
              </a:tr>
              <a:tr h="248032">
                <a:tc>
                  <a:txBody>
                    <a:bodyPr/>
                    <a:lstStyle/>
                    <a:p>
                      <a:pPr algn="l" fontAlgn="b"/>
                      <a:r>
                        <a:rPr lang="en-US" sz="1200" b="0" i="0" u="none" strike="noStrike" dirty="0">
                          <a:solidFill>
                            <a:srgbClr val="FFFFFF"/>
                          </a:solidFill>
                          <a:effectLst/>
                          <a:latin typeface="Calibri" panose="020F0502020204030204" pitchFamily="34" charset="0"/>
                        </a:rPr>
                        <a:t>Safety</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dirty="0">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dirty="0">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extLst>
                  <a:ext uri="{0D108BD9-81ED-4DB2-BD59-A6C34878D82A}">
                    <a16:rowId xmlns:a16="http://schemas.microsoft.com/office/drawing/2014/main" val="3401365641"/>
                  </a:ext>
                </a:extLst>
              </a:tr>
              <a:tr h="248032">
                <a:tc>
                  <a:txBody>
                    <a:bodyPr/>
                    <a:lstStyle/>
                    <a:p>
                      <a:pPr algn="l" fontAlgn="b"/>
                      <a:r>
                        <a:rPr lang="en-US" sz="1200" b="0" i="0" u="none" strike="noStrike" dirty="0">
                          <a:solidFill>
                            <a:srgbClr val="FFFFFF"/>
                          </a:solidFill>
                          <a:effectLst/>
                          <a:latin typeface="Calibri" panose="020F0502020204030204" pitchFamily="34" charset="0"/>
                        </a:rPr>
                        <a:t>Scalability</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79509915"/>
                  </a:ext>
                </a:extLst>
              </a:tr>
              <a:tr h="248032">
                <a:tc>
                  <a:txBody>
                    <a:bodyPr/>
                    <a:lstStyle/>
                    <a:p>
                      <a:pPr algn="l" fontAlgn="b"/>
                      <a:r>
                        <a:rPr lang="en-US" sz="1200" b="0" i="0" u="none" strike="noStrike" dirty="0">
                          <a:solidFill>
                            <a:srgbClr val="FFFFFF"/>
                          </a:solidFill>
                          <a:effectLst/>
                          <a:latin typeface="Calibri" panose="020F0502020204030204" pitchFamily="34" charset="0"/>
                        </a:rPr>
                        <a:t>Security</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r>
                        <a:rPr lang="en-US" sz="1400" b="1" i="0" u="none" strike="noStrike" dirty="0">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dirty="0">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extLst>
                  <a:ext uri="{0D108BD9-81ED-4DB2-BD59-A6C34878D82A}">
                    <a16:rowId xmlns:a16="http://schemas.microsoft.com/office/drawing/2014/main" val="125182659"/>
                  </a:ext>
                </a:extLst>
              </a:tr>
              <a:tr h="248032">
                <a:tc>
                  <a:txBody>
                    <a:bodyPr/>
                    <a:lstStyle/>
                    <a:p>
                      <a:pPr algn="l" fontAlgn="b"/>
                      <a:r>
                        <a:rPr lang="en-US" sz="1200" b="0" i="0" u="none" strike="noStrike" dirty="0">
                          <a:solidFill>
                            <a:srgbClr val="FFFFFF"/>
                          </a:solidFill>
                          <a:effectLst/>
                          <a:latin typeface="Calibri" panose="020F0502020204030204" pitchFamily="34" charset="0"/>
                        </a:rPr>
                        <a:t>Usability</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tc>
                  <a:txBody>
                    <a:bodyPr/>
                    <a:lstStyle/>
                    <a:p>
                      <a:pPr algn="ctr" fontAlgn="ctr"/>
                      <a:r>
                        <a:rPr lang="en-US" sz="1400" b="1" i="0" u="none" strike="noStrike" dirty="0">
                          <a:solidFill>
                            <a:srgbClr val="9C0006"/>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C7CE"/>
                    </a:solidFill>
                  </a:tcPr>
                </a:tc>
                <a:extLst>
                  <a:ext uri="{0D108BD9-81ED-4DB2-BD59-A6C34878D82A}">
                    <a16:rowId xmlns:a16="http://schemas.microsoft.com/office/drawing/2014/main" val="2459301195"/>
                  </a:ext>
                </a:extLst>
              </a:tr>
              <a:tr h="248032">
                <a:tc>
                  <a:txBody>
                    <a:bodyPr/>
                    <a:lstStyle/>
                    <a:p>
                      <a:pPr algn="l" fontAlgn="b"/>
                      <a:r>
                        <a:rPr lang="en-US" sz="1200" b="0" i="0" u="none" strike="noStrike" dirty="0">
                          <a:solidFill>
                            <a:srgbClr val="FFFFFF"/>
                          </a:solidFill>
                          <a:effectLst/>
                          <a:latin typeface="Calibri" panose="020F0502020204030204" pitchFamily="34" charset="0"/>
                        </a:rPr>
                        <a:t>Verifiability</a:t>
                      </a:r>
                    </a:p>
                  </a:txBody>
                  <a:tcPr anchor="ctr">
                    <a:lnL>
                      <a:noFill/>
                    </a:lnL>
                    <a:lnR w="12700" cap="flat" cmpd="sng" algn="ctr">
                      <a:solidFill>
                        <a:schemeClr val="accent1">
                          <a:lumMod val="40000"/>
                          <a:lumOff val="60000"/>
                        </a:schemeClr>
                      </a:solidFill>
                      <a:prstDash val="solid"/>
                      <a:round/>
                      <a:headEnd type="none" w="med" len="med"/>
                      <a:tailEnd type="none" w="med" len="med"/>
                    </a:lnR>
                    <a:lnT>
                      <a:noFill/>
                    </a:lnT>
                    <a:lnB>
                      <a:noFill/>
                    </a:lnB>
                    <a:solidFill>
                      <a:srgbClr val="000000"/>
                    </a:solidFill>
                  </a:tcPr>
                </a:tc>
                <a:tc>
                  <a:txBody>
                    <a:bodyPr/>
                    <a:lstStyle/>
                    <a:p>
                      <a:pPr algn="ctr" fontAlgn="ctr"/>
                      <a:r>
                        <a:rPr lang="en-US" sz="1400" b="1" i="0" u="none" strike="noStrike" dirty="0">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dirty="0">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dirty="0">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dirty="0">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dirty="0">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US" sz="1400" b="1" i="0" u="none" strike="noStrike" dirty="0">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dirty="0">
                          <a:solidFill>
                            <a:srgbClr val="006100"/>
                          </a:solidFill>
                          <a:effectLst/>
                          <a:latin typeface="Calibri" panose="020F0502020204030204" pitchFamily="34" charset="0"/>
                        </a:rPr>
                        <a:t>↑</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C6EFCE"/>
                    </a:solidFill>
                  </a:tcPr>
                </a:tc>
                <a:tc>
                  <a:txBody>
                    <a:bodyPr/>
                    <a:lstStyle/>
                    <a:p>
                      <a:pPr algn="ctr" fontAlgn="ctr"/>
                      <a:r>
                        <a:rPr lang="en-US" sz="14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BFBFBF"/>
                    </a:solidFill>
                  </a:tcPr>
                </a:tc>
                <a:extLst>
                  <a:ext uri="{0D108BD9-81ED-4DB2-BD59-A6C34878D82A}">
                    <a16:rowId xmlns:a16="http://schemas.microsoft.com/office/drawing/2014/main" val="2190767101"/>
                  </a:ext>
                </a:extLst>
              </a:tr>
            </a:tbl>
          </a:graphicData>
        </a:graphic>
      </p:graphicFrame>
    </p:spTree>
    <p:extLst>
      <p:ext uri="{BB962C8B-B14F-4D97-AF65-F5344CB8AC3E}">
        <p14:creationId xmlns:p14="http://schemas.microsoft.com/office/powerpoint/2010/main" val="70146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D39A-E324-214B-96E3-C6F92943511C}"/>
              </a:ext>
            </a:extLst>
          </p:cNvPr>
          <p:cNvSpPr>
            <a:spLocks noGrp="1"/>
          </p:cNvSpPr>
          <p:nvPr>
            <p:ph type="title"/>
          </p:nvPr>
        </p:nvSpPr>
        <p:spPr/>
        <p:txBody>
          <a:bodyPr/>
          <a:lstStyle/>
          <a:p>
            <a:r>
              <a:rPr lang="en-US" dirty="0"/>
              <a:t>External quality attributes</a:t>
            </a:r>
          </a:p>
        </p:txBody>
      </p:sp>
      <p:graphicFrame>
        <p:nvGraphicFramePr>
          <p:cNvPr id="4" name="Content Placeholder 3">
            <a:extLst>
              <a:ext uri="{FF2B5EF4-FFF2-40B4-BE49-F238E27FC236}">
                <a16:creationId xmlns:a16="http://schemas.microsoft.com/office/drawing/2014/main" id="{D570D1FC-F9A4-2647-87F2-9E1B2668FD80}"/>
              </a:ext>
            </a:extLst>
          </p:cNvPr>
          <p:cNvGraphicFramePr>
            <a:graphicFrameLocks noGrp="1"/>
          </p:cNvGraphicFramePr>
          <p:nvPr>
            <p:ph idx="1"/>
            <p:extLst>
              <p:ext uri="{D42A27DB-BD31-4B8C-83A1-F6EECF244321}">
                <p14:modId xmlns:p14="http://schemas.microsoft.com/office/powerpoint/2010/main" val="3590622745"/>
              </p:ext>
            </p:extLst>
          </p:nvPr>
        </p:nvGraphicFramePr>
        <p:xfrm>
          <a:off x="838200" y="1825625"/>
          <a:ext cx="10515600" cy="4079240"/>
        </p:xfrm>
        <a:graphic>
          <a:graphicData uri="http://schemas.openxmlformats.org/drawingml/2006/table">
            <a:tbl>
              <a:tblPr firstRow="1" bandRow="1">
                <a:tableStyleId>{073A0DAA-6AF3-43AB-8588-CEC1D06C72B9}</a:tableStyleId>
              </a:tblPr>
              <a:tblGrid>
                <a:gridCol w="2251509">
                  <a:extLst>
                    <a:ext uri="{9D8B030D-6E8A-4147-A177-3AD203B41FA5}">
                      <a16:colId xmlns:a16="http://schemas.microsoft.com/office/drawing/2014/main" val="2005155058"/>
                    </a:ext>
                  </a:extLst>
                </a:gridCol>
                <a:gridCol w="8264091">
                  <a:extLst>
                    <a:ext uri="{9D8B030D-6E8A-4147-A177-3AD203B41FA5}">
                      <a16:colId xmlns:a16="http://schemas.microsoft.com/office/drawing/2014/main" val="2819063987"/>
                    </a:ext>
                  </a:extLst>
                </a:gridCol>
              </a:tblGrid>
              <a:tr h="370840">
                <a:tc>
                  <a:txBody>
                    <a:bodyPr/>
                    <a:lstStyle/>
                    <a:p>
                      <a:r>
                        <a:rPr lang="en-US" dirty="0"/>
                        <a:t>External quality</a:t>
                      </a:r>
                    </a:p>
                  </a:txBody>
                  <a:tcPr/>
                </a:tc>
                <a:tc>
                  <a:txBody>
                    <a:bodyPr/>
                    <a:lstStyle/>
                    <a:p>
                      <a:r>
                        <a:rPr lang="en-US" dirty="0"/>
                        <a:t>Brief description</a:t>
                      </a:r>
                    </a:p>
                  </a:txBody>
                  <a:tcPr/>
                </a:tc>
                <a:extLst>
                  <a:ext uri="{0D108BD9-81ED-4DB2-BD59-A6C34878D82A}">
                    <a16:rowId xmlns:a16="http://schemas.microsoft.com/office/drawing/2014/main" val="3920205616"/>
                  </a:ext>
                </a:extLst>
              </a:tr>
              <a:tr h="370840">
                <a:tc>
                  <a:txBody>
                    <a:bodyPr/>
                    <a:lstStyle/>
                    <a:p>
                      <a:r>
                        <a:rPr lang="en-US" dirty="0"/>
                        <a:t>Availability</a:t>
                      </a:r>
                    </a:p>
                  </a:txBody>
                  <a:tcPr/>
                </a:tc>
                <a:tc>
                  <a:txBody>
                    <a:bodyPr/>
                    <a:lstStyle/>
                    <a:p>
                      <a:r>
                        <a:rPr lang="en-US" sz="1600"/>
                        <a:t>The extent to which the system’s services are available when needed</a:t>
                      </a:r>
                      <a:endParaRPr lang="en-US" sz="1600" dirty="0"/>
                    </a:p>
                  </a:txBody>
                  <a:tcPr/>
                </a:tc>
                <a:extLst>
                  <a:ext uri="{0D108BD9-81ED-4DB2-BD59-A6C34878D82A}">
                    <a16:rowId xmlns:a16="http://schemas.microsoft.com/office/drawing/2014/main" val="2676633710"/>
                  </a:ext>
                </a:extLst>
              </a:tr>
              <a:tr h="370840">
                <a:tc>
                  <a:txBody>
                    <a:bodyPr/>
                    <a:lstStyle/>
                    <a:p>
                      <a:r>
                        <a:rPr lang="en-US" dirty="0" err="1"/>
                        <a:t>Installability</a:t>
                      </a:r>
                      <a:endParaRPr lang="en-US" dirty="0"/>
                    </a:p>
                  </a:txBody>
                  <a:tcPr/>
                </a:tc>
                <a:tc>
                  <a:txBody>
                    <a:bodyPr/>
                    <a:lstStyle/>
                    <a:p>
                      <a:r>
                        <a:rPr lang="en-US" sz="1600"/>
                        <a:t>How easy it is to install, uninstall, and reinstall the application</a:t>
                      </a:r>
                      <a:endParaRPr lang="en-US" sz="1600" dirty="0"/>
                    </a:p>
                  </a:txBody>
                  <a:tcPr/>
                </a:tc>
                <a:extLst>
                  <a:ext uri="{0D108BD9-81ED-4DB2-BD59-A6C34878D82A}">
                    <a16:rowId xmlns:a16="http://schemas.microsoft.com/office/drawing/2014/main" val="861475210"/>
                  </a:ext>
                </a:extLst>
              </a:tr>
              <a:tr h="370840">
                <a:tc>
                  <a:txBody>
                    <a:bodyPr/>
                    <a:lstStyle/>
                    <a:p>
                      <a:r>
                        <a:rPr lang="en-US" dirty="0"/>
                        <a:t>Integrity</a:t>
                      </a:r>
                    </a:p>
                  </a:txBody>
                  <a:tcPr/>
                </a:tc>
                <a:tc>
                  <a:txBody>
                    <a:bodyPr/>
                    <a:lstStyle/>
                    <a:p>
                      <a:r>
                        <a:rPr lang="en-US" sz="1600"/>
                        <a:t>The extent to which the system protects against data inaccuracy and loss</a:t>
                      </a:r>
                      <a:endParaRPr lang="en-US" sz="1600" dirty="0"/>
                    </a:p>
                  </a:txBody>
                  <a:tcPr/>
                </a:tc>
                <a:extLst>
                  <a:ext uri="{0D108BD9-81ED-4DB2-BD59-A6C34878D82A}">
                    <a16:rowId xmlns:a16="http://schemas.microsoft.com/office/drawing/2014/main" val="2862124414"/>
                  </a:ext>
                </a:extLst>
              </a:tr>
              <a:tr h="370840">
                <a:tc>
                  <a:txBody>
                    <a:bodyPr/>
                    <a:lstStyle/>
                    <a:p>
                      <a:r>
                        <a:rPr lang="en-US" dirty="0"/>
                        <a:t>Interoperability</a:t>
                      </a:r>
                    </a:p>
                  </a:txBody>
                  <a:tcPr/>
                </a:tc>
                <a:tc>
                  <a:txBody>
                    <a:bodyPr/>
                    <a:lstStyle/>
                    <a:p>
                      <a:r>
                        <a:rPr lang="en-US" sz="1600"/>
                        <a:t>How easily the system can interconnect and exchange data with other systems</a:t>
                      </a:r>
                      <a:endParaRPr lang="en-US" sz="1600" dirty="0"/>
                    </a:p>
                  </a:txBody>
                  <a:tcPr/>
                </a:tc>
                <a:extLst>
                  <a:ext uri="{0D108BD9-81ED-4DB2-BD59-A6C34878D82A}">
                    <a16:rowId xmlns:a16="http://schemas.microsoft.com/office/drawing/2014/main" val="3543084667"/>
                  </a:ext>
                </a:extLst>
              </a:tr>
              <a:tr h="370840">
                <a:tc>
                  <a:txBody>
                    <a:bodyPr/>
                    <a:lstStyle/>
                    <a:p>
                      <a:r>
                        <a:rPr lang="en-US" dirty="0"/>
                        <a:t>Performance</a:t>
                      </a:r>
                    </a:p>
                  </a:txBody>
                  <a:tcPr/>
                </a:tc>
                <a:tc>
                  <a:txBody>
                    <a:bodyPr/>
                    <a:lstStyle/>
                    <a:p>
                      <a:r>
                        <a:rPr lang="en-US" sz="1600"/>
                        <a:t>How quickly and predictably the system responds to user input</a:t>
                      </a:r>
                      <a:endParaRPr lang="en-US" sz="1600" dirty="0"/>
                    </a:p>
                  </a:txBody>
                  <a:tcPr/>
                </a:tc>
                <a:extLst>
                  <a:ext uri="{0D108BD9-81ED-4DB2-BD59-A6C34878D82A}">
                    <a16:rowId xmlns:a16="http://schemas.microsoft.com/office/drawing/2014/main" val="2664374891"/>
                  </a:ext>
                </a:extLst>
              </a:tr>
              <a:tr h="370840">
                <a:tc>
                  <a:txBody>
                    <a:bodyPr/>
                    <a:lstStyle/>
                    <a:p>
                      <a:r>
                        <a:rPr lang="en-US" dirty="0"/>
                        <a:t>Reliability</a:t>
                      </a:r>
                    </a:p>
                  </a:txBody>
                  <a:tcPr/>
                </a:tc>
                <a:tc>
                  <a:txBody>
                    <a:bodyPr/>
                    <a:lstStyle/>
                    <a:p>
                      <a:r>
                        <a:rPr lang="en-US" sz="1600"/>
                        <a:t>How long the system runs before experiencing a failure</a:t>
                      </a:r>
                      <a:endParaRPr lang="en-US" sz="1600" dirty="0"/>
                    </a:p>
                  </a:txBody>
                  <a:tcPr/>
                </a:tc>
                <a:extLst>
                  <a:ext uri="{0D108BD9-81ED-4DB2-BD59-A6C34878D82A}">
                    <a16:rowId xmlns:a16="http://schemas.microsoft.com/office/drawing/2014/main" val="2004997130"/>
                  </a:ext>
                </a:extLst>
              </a:tr>
              <a:tr h="370840">
                <a:tc>
                  <a:txBody>
                    <a:bodyPr/>
                    <a:lstStyle/>
                    <a:p>
                      <a:r>
                        <a:rPr lang="en-US" dirty="0"/>
                        <a:t>Robustness</a:t>
                      </a:r>
                    </a:p>
                  </a:txBody>
                  <a:tcPr/>
                </a:tc>
                <a:tc>
                  <a:txBody>
                    <a:bodyPr/>
                    <a:lstStyle/>
                    <a:p>
                      <a:r>
                        <a:rPr lang="en-US" sz="1600"/>
                        <a:t>How well the system responds to unexpected operating conditions</a:t>
                      </a:r>
                      <a:endParaRPr lang="en-US" sz="1600" dirty="0"/>
                    </a:p>
                  </a:txBody>
                  <a:tcPr/>
                </a:tc>
                <a:extLst>
                  <a:ext uri="{0D108BD9-81ED-4DB2-BD59-A6C34878D82A}">
                    <a16:rowId xmlns:a16="http://schemas.microsoft.com/office/drawing/2014/main" val="3122074665"/>
                  </a:ext>
                </a:extLst>
              </a:tr>
              <a:tr h="370840">
                <a:tc>
                  <a:txBody>
                    <a:bodyPr/>
                    <a:lstStyle/>
                    <a:p>
                      <a:r>
                        <a:rPr lang="en-US" dirty="0"/>
                        <a:t>Safety</a:t>
                      </a:r>
                    </a:p>
                  </a:txBody>
                  <a:tcPr/>
                </a:tc>
                <a:tc>
                  <a:txBody>
                    <a:bodyPr/>
                    <a:lstStyle/>
                    <a:p>
                      <a:r>
                        <a:rPr lang="en-US" sz="1600"/>
                        <a:t>How well the system protects against injury or damage</a:t>
                      </a:r>
                      <a:endParaRPr lang="en-US" sz="1600" dirty="0"/>
                    </a:p>
                  </a:txBody>
                  <a:tcPr/>
                </a:tc>
                <a:extLst>
                  <a:ext uri="{0D108BD9-81ED-4DB2-BD59-A6C34878D82A}">
                    <a16:rowId xmlns:a16="http://schemas.microsoft.com/office/drawing/2014/main" val="2418148574"/>
                  </a:ext>
                </a:extLst>
              </a:tr>
              <a:tr h="370840">
                <a:tc>
                  <a:txBody>
                    <a:bodyPr/>
                    <a:lstStyle/>
                    <a:p>
                      <a:r>
                        <a:rPr lang="en-US" dirty="0"/>
                        <a:t>Security</a:t>
                      </a:r>
                    </a:p>
                  </a:txBody>
                  <a:tcPr/>
                </a:tc>
                <a:tc>
                  <a:txBody>
                    <a:bodyPr/>
                    <a:lstStyle/>
                    <a:p>
                      <a:r>
                        <a:rPr lang="en-US" sz="1600"/>
                        <a:t>How well the system protects against unauthorized access to the data and application</a:t>
                      </a:r>
                      <a:endParaRPr lang="en-US" sz="1600" dirty="0"/>
                    </a:p>
                  </a:txBody>
                  <a:tcPr/>
                </a:tc>
                <a:extLst>
                  <a:ext uri="{0D108BD9-81ED-4DB2-BD59-A6C34878D82A}">
                    <a16:rowId xmlns:a16="http://schemas.microsoft.com/office/drawing/2014/main" val="2797115554"/>
                  </a:ext>
                </a:extLst>
              </a:tr>
              <a:tr h="370840">
                <a:tc>
                  <a:txBody>
                    <a:bodyPr/>
                    <a:lstStyle/>
                    <a:p>
                      <a:r>
                        <a:rPr lang="en-US" dirty="0"/>
                        <a:t>Usability</a:t>
                      </a:r>
                    </a:p>
                  </a:txBody>
                  <a:tcPr/>
                </a:tc>
                <a:tc>
                  <a:txBody>
                    <a:bodyPr/>
                    <a:lstStyle/>
                    <a:p>
                      <a:r>
                        <a:rPr lang="en-US" sz="1600"/>
                        <a:t>How easy it is for people to learn, remember, and use the system</a:t>
                      </a:r>
                      <a:endParaRPr lang="en-US" sz="1600" dirty="0"/>
                    </a:p>
                  </a:txBody>
                  <a:tcPr/>
                </a:tc>
                <a:extLst>
                  <a:ext uri="{0D108BD9-81ED-4DB2-BD59-A6C34878D82A}">
                    <a16:rowId xmlns:a16="http://schemas.microsoft.com/office/drawing/2014/main" val="333691438"/>
                  </a:ext>
                </a:extLst>
              </a:tr>
            </a:tbl>
          </a:graphicData>
        </a:graphic>
      </p:graphicFrame>
    </p:spTree>
    <p:extLst>
      <p:ext uri="{BB962C8B-B14F-4D97-AF65-F5344CB8AC3E}">
        <p14:creationId xmlns:p14="http://schemas.microsoft.com/office/powerpoint/2010/main" val="3099929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5E1F-DCE8-B940-B5CB-1B73E8880AC8}"/>
              </a:ext>
            </a:extLst>
          </p:cNvPr>
          <p:cNvSpPr>
            <a:spLocks noGrp="1"/>
          </p:cNvSpPr>
          <p:nvPr>
            <p:ph type="title"/>
          </p:nvPr>
        </p:nvSpPr>
        <p:spPr/>
        <p:txBody>
          <a:bodyPr/>
          <a:lstStyle/>
          <a:p>
            <a:r>
              <a:rPr lang="en-US" dirty="0"/>
              <a:t>Translating attributes to specifications</a:t>
            </a:r>
          </a:p>
        </p:txBody>
      </p:sp>
      <p:graphicFrame>
        <p:nvGraphicFramePr>
          <p:cNvPr id="4" name="Content Placeholder 3">
            <a:extLst>
              <a:ext uri="{FF2B5EF4-FFF2-40B4-BE49-F238E27FC236}">
                <a16:creationId xmlns:a16="http://schemas.microsoft.com/office/drawing/2014/main" id="{1C3631A6-692E-FC4C-A8E2-C89BFBCCC231}"/>
              </a:ext>
            </a:extLst>
          </p:cNvPr>
          <p:cNvGraphicFramePr>
            <a:graphicFrameLocks noGrp="1"/>
          </p:cNvGraphicFramePr>
          <p:nvPr>
            <p:ph idx="1"/>
            <p:extLst>
              <p:ext uri="{D42A27DB-BD31-4B8C-83A1-F6EECF244321}">
                <p14:modId xmlns:p14="http://schemas.microsoft.com/office/powerpoint/2010/main" val="2226702238"/>
              </p:ext>
            </p:extLst>
          </p:nvPr>
        </p:nvGraphicFramePr>
        <p:xfrm>
          <a:off x="838200" y="1825625"/>
          <a:ext cx="10515600" cy="3032760"/>
        </p:xfrm>
        <a:graphic>
          <a:graphicData uri="http://schemas.openxmlformats.org/drawingml/2006/table">
            <a:tbl>
              <a:tblPr firstRow="1" bandRow="1">
                <a:tableStyleId>{073A0DAA-6AF3-43AB-8588-CEC1D06C72B9}</a:tableStyleId>
              </a:tblPr>
              <a:tblGrid>
                <a:gridCol w="5883876">
                  <a:extLst>
                    <a:ext uri="{9D8B030D-6E8A-4147-A177-3AD203B41FA5}">
                      <a16:colId xmlns:a16="http://schemas.microsoft.com/office/drawing/2014/main" val="3715558624"/>
                    </a:ext>
                  </a:extLst>
                </a:gridCol>
                <a:gridCol w="4631724">
                  <a:extLst>
                    <a:ext uri="{9D8B030D-6E8A-4147-A177-3AD203B41FA5}">
                      <a16:colId xmlns:a16="http://schemas.microsoft.com/office/drawing/2014/main" val="3499501995"/>
                    </a:ext>
                  </a:extLst>
                </a:gridCol>
              </a:tblGrid>
              <a:tr h="370840">
                <a:tc>
                  <a:txBody>
                    <a:bodyPr/>
                    <a:lstStyle/>
                    <a:p>
                      <a:r>
                        <a:rPr lang="en-US" dirty="0"/>
                        <a:t>Quality attributes</a:t>
                      </a:r>
                    </a:p>
                  </a:txBody>
                  <a:tcPr/>
                </a:tc>
                <a:tc>
                  <a:txBody>
                    <a:bodyPr/>
                    <a:lstStyle/>
                    <a:p>
                      <a:r>
                        <a:rPr lang="en-US" dirty="0"/>
                        <a:t>Likely technical information category</a:t>
                      </a:r>
                    </a:p>
                  </a:txBody>
                  <a:tcPr/>
                </a:tc>
                <a:extLst>
                  <a:ext uri="{0D108BD9-81ED-4DB2-BD59-A6C34878D82A}">
                    <a16:rowId xmlns:a16="http://schemas.microsoft.com/office/drawing/2014/main" val="3094551685"/>
                  </a:ext>
                </a:extLst>
              </a:tr>
              <a:tr h="370840">
                <a:tc>
                  <a:txBody>
                    <a:bodyPr/>
                    <a:lstStyle/>
                    <a:p>
                      <a:r>
                        <a:rPr lang="en-US" dirty="0" err="1"/>
                        <a:t>Installability</a:t>
                      </a:r>
                      <a:r>
                        <a:rPr lang="en-US" dirty="0"/>
                        <a:t>, integrity, interoperability, reliability, robustness, safety, security, usability, verifiability</a:t>
                      </a:r>
                    </a:p>
                  </a:txBody>
                  <a:tcPr/>
                </a:tc>
                <a:tc>
                  <a:txBody>
                    <a:bodyPr/>
                    <a:lstStyle/>
                    <a:p>
                      <a:r>
                        <a:rPr lang="en-US" dirty="0"/>
                        <a:t>Functional requirement</a:t>
                      </a:r>
                    </a:p>
                  </a:txBody>
                  <a:tcPr/>
                </a:tc>
                <a:extLst>
                  <a:ext uri="{0D108BD9-81ED-4DB2-BD59-A6C34878D82A}">
                    <a16:rowId xmlns:a16="http://schemas.microsoft.com/office/drawing/2014/main" val="4219482737"/>
                  </a:ext>
                </a:extLst>
              </a:tr>
              <a:tr h="370840">
                <a:tc>
                  <a:txBody>
                    <a:bodyPr/>
                    <a:lstStyle/>
                    <a:p>
                      <a:r>
                        <a:rPr lang="en-US" dirty="0"/>
                        <a:t>Availability, efficiency, modifiability, performance, reliability, scalability</a:t>
                      </a:r>
                    </a:p>
                  </a:txBody>
                  <a:tcPr/>
                </a:tc>
                <a:tc>
                  <a:txBody>
                    <a:bodyPr/>
                    <a:lstStyle/>
                    <a:p>
                      <a:r>
                        <a:rPr lang="en-US" dirty="0"/>
                        <a:t>System architecture</a:t>
                      </a:r>
                    </a:p>
                  </a:txBody>
                  <a:tcPr/>
                </a:tc>
                <a:extLst>
                  <a:ext uri="{0D108BD9-81ED-4DB2-BD59-A6C34878D82A}">
                    <a16:rowId xmlns:a16="http://schemas.microsoft.com/office/drawing/2014/main" val="3016107920"/>
                  </a:ext>
                </a:extLst>
              </a:tr>
              <a:tr h="370840">
                <a:tc>
                  <a:txBody>
                    <a:bodyPr/>
                    <a:lstStyle/>
                    <a:p>
                      <a:r>
                        <a:rPr lang="en-US" dirty="0"/>
                        <a:t>Interoperability, security, usability</a:t>
                      </a:r>
                    </a:p>
                  </a:txBody>
                  <a:tcPr/>
                </a:tc>
                <a:tc>
                  <a:txBody>
                    <a:bodyPr/>
                    <a:lstStyle/>
                    <a:p>
                      <a:r>
                        <a:rPr lang="en-US" dirty="0"/>
                        <a:t>Design constraint</a:t>
                      </a:r>
                    </a:p>
                  </a:txBody>
                  <a:tcPr/>
                </a:tc>
                <a:extLst>
                  <a:ext uri="{0D108BD9-81ED-4DB2-BD59-A6C34878D82A}">
                    <a16:rowId xmlns:a16="http://schemas.microsoft.com/office/drawing/2014/main" val="3391111864"/>
                  </a:ext>
                </a:extLst>
              </a:tr>
              <a:tr h="370840">
                <a:tc>
                  <a:txBody>
                    <a:bodyPr/>
                    <a:lstStyle/>
                    <a:p>
                      <a:r>
                        <a:rPr lang="en-US" dirty="0"/>
                        <a:t>Efficiency, modifiability, portability, reliability, reusability, scalability, verifiability, usability</a:t>
                      </a:r>
                    </a:p>
                  </a:txBody>
                  <a:tcPr/>
                </a:tc>
                <a:tc>
                  <a:txBody>
                    <a:bodyPr/>
                    <a:lstStyle/>
                    <a:p>
                      <a:r>
                        <a:rPr lang="en-US" dirty="0"/>
                        <a:t>Design guideline</a:t>
                      </a:r>
                    </a:p>
                  </a:txBody>
                  <a:tcPr/>
                </a:tc>
                <a:extLst>
                  <a:ext uri="{0D108BD9-81ED-4DB2-BD59-A6C34878D82A}">
                    <a16:rowId xmlns:a16="http://schemas.microsoft.com/office/drawing/2014/main" val="3347534902"/>
                  </a:ext>
                </a:extLst>
              </a:tr>
              <a:tr h="370840">
                <a:tc>
                  <a:txBody>
                    <a:bodyPr/>
                    <a:lstStyle/>
                    <a:p>
                      <a:r>
                        <a:rPr lang="en-US" dirty="0"/>
                        <a:t>Portability</a:t>
                      </a:r>
                    </a:p>
                  </a:txBody>
                  <a:tcPr/>
                </a:tc>
                <a:tc>
                  <a:txBody>
                    <a:bodyPr/>
                    <a:lstStyle/>
                    <a:p>
                      <a:r>
                        <a:rPr lang="en-US" dirty="0"/>
                        <a:t>Implementation constraint</a:t>
                      </a:r>
                    </a:p>
                  </a:txBody>
                  <a:tcPr/>
                </a:tc>
                <a:extLst>
                  <a:ext uri="{0D108BD9-81ED-4DB2-BD59-A6C34878D82A}">
                    <a16:rowId xmlns:a16="http://schemas.microsoft.com/office/drawing/2014/main" val="2097286635"/>
                  </a:ext>
                </a:extLst>
              </a:tr>
            </a:tbl>
          </a:graphicData>
        </a:graphic>
      </p:graphicFrame>
    </p:spTree>
    <p:extLst>
      <p:ext uri="{BB962C8B-B14F-4D97-AF65-F5344CB8AC3E}">
        <p14:creationId xmlns:p14="http://schemas.microsoft.com/office/powerpoint/2010/main" val="2187789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CAFC-E40D-6242-A8CF-F505EC39AE44}"/>
              </a:ext>
            </a:extLst>
          </p:cNvPr>
          <p:cNvSpPr>
            <a:spLocks noGrp="1"/>
          </p:cNvSpPr>
          <p:nvPr>
            <p:ph type="title"/>
          </p:nvPr>
        </p:nvSpPr>
        <p:spPr/>
        <p:txBody>
          <a:bodyPr/>
          <a:lstStyle/>
          <a:p>
            <a:r>
              <a:rPr lang="en-US"/>
              <a:t>More on constraints</a:t>
            </a:r>
            <a:endParaRPr lang="en-US" dirty="0"/>
          </a:p>
        </p:txBody>
      </p:sp>
      <p:sp>
        <p:nvSpPr>
          <p:cNvPr id="3" name="Content Placeholder 2">
            <a:extLst>
              <a:ext uri="{FF2B5EF4-FFF2-40B4-BE49-F238E27FC236}">
                <a16:creationId xmlns:a16="http://schemas.microsoft.com/office/drawing/2014/main" id="{1613D706-555C-7F49-AB1C-50152C481496}"/>
              </a:ext>
            </a:extLst>
          </p:cNvPr>
          <p:cNvSpPr>
            <a:spLocks noGrp="1"/>
          </p:cNvSpPr>
          <p:nvPr>
            <p:ph idx="1"/>
          </p:nvPr>
        </p:nvSpPr>
        <p:spPr/>
        <p:txBody>
          <a:bodyPr/>
          <a:lstStyle/>
          <a:p>
            <a:pPr marL="0" indent="0">
              <a:buNone/>
            </a:pPr>
            <a:r>
              <a:rPr lang="en-US" dirty="0"/>
              <a:t>A constraint places restrictions on design and implement choices</a:t>
            </a:r>
          </a:p>
          <a:p>
            <a:pPr marL="0" indent="0">
              <a:buNone/>
            </a:pPr>
            <a:r>
              <a:rPr lang="en-US" dirty="0"/>
              <a:t>Constraints may be imposed by external stakeholders</a:t>
            </a:r>
          </a:p>
          <a:p>
            <a:pPr marL="0" indent="0">
              <a:buNone/>
            </a:pPr>
            <a:r>
              <a:rPr lang="en-US" dirty="0"/>
              <a:t>They may be imposed by other systems’ requirements</a:t>
            </a:r>
          </a:p>
          <a:p>
            <a:pPr marL="0" indent="0">
              <a:buNone/>
            </a:pPr>
            <a:r>
              <a:rPr lang="en-US" dirty="0"/>
              <a:t>They may be imposed by life cycle activities of your system</a:t>
            </a:r>
          </a:p>
          <a:p>
            <a:pPr marL="0" indent="0">
              <a:buNone/>
            </a:pPr>
            <a:r>
              <a:rPr lang="en-US" dirty="0"/>
              <a:t>Constraints may result from existing agreements</a:t>
            </a:r>
          </a:p>
          <a:p>
            <a:pPr marL="0" indent="0">
              <a:buNone/>
            </a:pPr>
            <a:r>
              <a:rPr lang="en-US" dirty="0"/>
              <a:t>Management decisions may impose constraints</a:t>
            </a:r>
          </a:p>
          <a:p>
            <a:pPr marL="0" indent="0">
              <a:buNone/>
            </a:pPr>
            <a:r>
              <a:rPr lang="en-US" dirty="0"/>
              <a:t>Sometimes one technical decision introduces another constraint</a:t>
            </a:r>
          </a:p>
        </p:txBody>
      </p:sp>
    </p:spTree>
    <p:extLst>
      <p:ext uri="{BB962C8B-B14F-4D97-AF65-F5344CB8AC3E}">
        <p14:creationId xmlns:p14="http://schemas.microsoft.com/office/powerpoint/2010/main" val="2449486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EAB13-B81B-B843-9A0B-6ED6E550A4D6}"/>
              </a:ext>
            </a:extLst>
          </p:cNvPr>
          <p:cNvSpPr>
            <a:spLocks noGrp="1"/>
          </p:cNvSpPr>
          <p:nvPr>
            <p:ph type="title"/>
          </p:nvPr>
        </p:nvSpPr>
        <p:spPr/>
        <p:txBody>
          <a:bodyPr/>
          <a:lstStyle/>
          <a:p>
            <a:r>
              <a:rPr lang="en-US" dirty="0"/>
              <a:t>Some constraint sources</a:t>
            </a:r>
          </a:p>
        </p:txBody>
      </p:sp>
      <p:sp>
        <p:nvSpPr>
          <p:cNvPr id="4" name="Content Placeholder 3">
            <a:extLst>
              <a:ext uri="{FF2B5EF4-FFF2-40B4-BE49-F238E27FC236}">
                <a16:creationId xmlns:a16="http://schemas.microsoft.com/office/drawing/2014/main" id="{0378BB04-182E-6B4A-92EB-5829FDC02F56}"/>
              </a:ext>
            </a:extLst>
          </p:cNvPr>
          <p:cNvSpPr>
            <a:spLocks noGrp="1"/>
          </p:cNvSpPr>
          <p:nvPr>
            <p:ph sz="half" idx="1"/>
          </p:nvPr>
        </p:nvSpPr>
        <p:spPr/>
        <p:txBody>
          <a:bodyPr>
            <a:normAutofit/>
          </a:bodyPr>
          <a:lstStyle/>
          <a:p>
            <a:r>
              <a:rPr lang="en-US" sz="2000" dirty="0"/>
              <a:t>Specific technologies, tools, languages, and databases that must be used (or not)</a:t>
            </a:r>
          </a:p>
          <a:p>
            <a:r>
              <a:rPr lang="en-US" sz="2000" dirty="0"/>
              <a:t>Restrictions because of the product’s operating environment or platform</a:t>
            </a:r>
          </a:p>
          <a:p>
            <a:r>
              <a:rPr lang="en-US" sz="2000" dirty="0"/>
              <a:t>Required development conventions and / or standards (occasionally customer-driven)</a:t>
            </a:r>
          </a:p>
          <a:p>
            <a:r>
              <a:rPr lang="en-US" sz="2000" dirty="0"/>
              <a:t>Backward compatibility with earlier products and potentially forward compatible obligations</a:t>
            </a:r>
          </a:p>
          <a:p>
            <a:r>
              <a:rPr lang="en-US" sz="2000" dirty="0"/>
              <a:t>Limitations or compliance requirements imposed by / through regulation</a:t>
            </a:r>
          </a:p>
        </p:txBody>
      </p:sp>
      <p:sp>
        <p:nvSpPr>
          <p:cNvPr id="5" name="Content Placeholder 4">
            <a:extLst>
              <a:ext uri="{FF2B5EF4-FFF2-40B4-BE49-F238E27FC236}">
                <a16:creationId xmlns:a16="http://schemas.microsoft.com/office/drawing/2014/main" id="{077C5F19-0D59-8E4A-8CEF-94D5BAEAB3C2}"/>
              </a:ext>
            </a:extLst>
          </p:cNvPr>
          <p:cNvSpPr>
            <a:spLocks noGrp="1"/>
          </p:cNvSpPr>
          <p:nvPr>
            <p:ph sz="half" idx="2"/>
          </p:nvPr>
        </p:nvSpPr>
        <p:spPr/>
        <p:txBody>
          <a:bodyPr>
            <a:normAutofit/>
          </a:bodyPr>
          <a:lstStyle/>
          <a:p>
            <a:r>
              <a:rPr lang="en-US" sz="2000" dirty="0"/>
              <a:t>Hardware limitations such as timing requirements, power constraints, size, weight, materials, or cost</a:t>
            </a:r>
          </a:p>
          <a:p>
            <a:r>
              <a:rPr lang="en-US" sz="2000" dirty="0"/>
              <a:t>Physical limitations because of the environment or because of user limitations or characteristics</a:t>
            </a:r>
          </a:p>
          <a:p>
            <a:r>
              <a:rPr lang="en-US" sz="2000" dirty="0"/>
              <a:t>Existing interface conventions to be followed when enhancing a current product</a:t>
            </a:r>
          </a:p>
          <a:p>
            <a:r>
              <a:rPr lang="en-US" sz="2000" dirty="0"/>
              <a:t>Interfaces to other systems</a:t>
            </a:r>
          </a:p>
          <a:p>
            <a:r>
              <a:rPr lang="en-US" sz="2000" dirty="0"/>
              <a:t>Restrictions based on size of the display</a:t>
            </a:r>
          </a:p>
          <a:p>
            <a:r>
              <a:rPr lang="en-US" sz="2000" dirty="0"/>
              <a:t>Standard interchange formats such as XML, JSON, EDI, or </a:t>
            </a:r>
            <a:r>
              <a:rPr lang="en-US" sz="2000" dirty="0" err="1"/>
              <a:t>RosettaNet</a:t>
            </a:r>
            <a:endParaRPr lang="en-US" sz="2000" dirty="0"/>
          </a:p>
          <a:p>
            <a:endParaRPr lang="en-US" sz="2000" dirty="0"/>
          </a:p>
        </p:txBody>
      </p:sp>
    </p:spTree>
    <p:extLst>
      <p:ext uri="{BB962C8B-B14F-4D97-AF65-F5344CB8AC3E}">
        <p14:creationId xmlns:p14="http://schemas.microsoft.com/office/powerpoint/2010/main" val="3995887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2B3A-F2E7-5A42-825D-FB39C525773D}"/>
              </a:ext>
            </a:extLst>
          </p:cNvPr>
          <p:cNvSpPr>
            <a:spLocks noGrp="1"/>
          </p:cNvSpPr>
          <p:nvPr>
            <p:ph type="title"/>
          </p:nvPr>
        </p:nvSpPr>
        <p:spPr/>
        <p:txBody>
          <a:bodyPr/>
          <a:lstStyle/>
          <a:p>
            <a:r>
              <a:rPr lang="en-US" dirty="0"/>
              <a:t>For </a:t>
            </a:r>
            <a:r>
              <a:rPr lang="en-US"/>
              <a:t>next time</a:t>
            </a:r>
          </a:p>
        </p:txBody>
      </p:sp>
      <p:sp>
        <p:nvSpPr>
          <p:cNvPr id="5" name="Content Placeholder 4">
            <a:extLst>
              <a:ext uri="{FF2B5EF4-FFF2-40B4-BE49-F238E27FC236}">
                <a16:creationId xmlns:a16="http://schemas.microsoft.com/office/drawing/2014/main" id="{76600B43-9EC1-8C49-BA07-0E4B7BC41047}"/>
              </a:ext>
            </a:extLst>
          </p:cNvPr>
          <p:cNvSpPr>
            <a:spLocks noGrp="1"/>
          </p:cNvSpPr>
          <p:nvPr>
            <p:ph idx="1"/>
          </p:nvPr>
        </p:nvSpPr>
        <p:spPr/>
        <p:txBody>
          <a:bodyPr/>
          <a:lstStyle/>
          <a:p>
            <a:pPr marL="0" indent="0">
              <a:buNone/>
            </a:pPr>
            <a:r>
              <a:rPr lang="en-US" dirty="0"/>
              <a:t>No additional reading this week</a:t>
            </a:r>
          </a:p>
          <a:p>
            <a:pPr marL="0" indent="0">
              <a:buNone/>
            </a:pPr>
            <a:endParaRPr lang="en-US" dirty="0"/>
          </a:p>
          <a:p>
            <a:pPr marL="0" indent="0">
              <a:buNone/>
            </a:pPr>
            <a:r>
              <a:rPr lang="en-US" dirty="0"/>
              <a:t>Focus on the homework assignment</a:t>
            </a:r>
          </a:p>
        </p:txBody>
      </p:sp>
    </p:spTree>
    <p:extLst>
      <p:ext uri="{BB962C8B-B14F-4D97-AF65-F5344CB8AC3E}">
        <p14:creationId xmlns:p14="http://schemas.microsoft.com/office/powerpoint/2010/main" val="254007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B915-BA50-4943-93A2-AAD1AE75ED80}"/>
              </a:ext>
            </a:extLst>
          </p:cNvPr>
          <p:cNvSpPr>
            <a:spLocks noGrp="1"/>
          </p:cNvSpPr>
          <p:nvPr>
            <p:ph type="title"/>
          </p:nvPr>
        </p:nvSpPr>
        <p:spPr/>
        <p:txBody>
          <a:bodyPr/>
          <a:lstStyle/>
          <a:p>
            <a:r>
              <a:rPr lang="en-US" dirty="0"/>
              <a:t>Internal quality attributes</a:t>
            </a:r>
          </a:p>
        </p:txBody>
      </p:sp>
      <p:graphicFrame>
        <p:nvGraphicFramePr>
          <p:cNvPr id="4" name="Content Placeholder 3">
            <a:extLst>
              <a:ext uri="{FF2B5EF4-FFF2-40B4-BE49-F238E27FC236}">
                <a16:creationId xmlns:a16="http://schemas.microsoft.com/office/drawing/2014/main" id="{C23E4EB2-780A-DA45-BA62-6F3558FDE779}"/>
              </a:ext>
            </a:extLst>
          </p:cNvPr>
          <p:cNvGraphicFramePr>
            <a:graphicFrameLocks noGrp="1"/>
          </p:cNvGraphicFramePr>
          <p:nvPr>
            <p:ph idx="1"/>
            <p:extLst>
              <p:ext uri="{D42A27DB-BD31-4B8C-83A1-F6EECF244321}">
                <p14:modId xmlns:p14="http://schemas.microsoft.com/office/powerpoint/2010/main" val="1658831277"/>
              </p:ext>
            </p:extLst>
          </p:nvPr>
        </p:nvGraphicFramePr>
        <p:xfrm>
          <a:off x="838200" y="1825625"/>
          <a:ext cx="10515600" cy="4079240"/>
        </p:xfrm>
        <a:graphic>
          <a:graphicData uri="http://schemas.openxmlformats.org/drawingml/2006/table">
            <a:tbl>
              <a:tblPr firstRow="1" bandRow="1">
                <a:tableStyleId>{073A0DAA-6AF3-43AB-8588-CEC1D06C72B9}</a:tableStyleId>
              </a:tblPr>
              <a:tblGrid>
                <a:gridCol w="2251509">
                  <a:extLst>
                    <a:ext uri="{9D8B030D-6E8A-4147-A177-3AD203B41FA5}">
                      <a16:colId xmlns:a16="http://schemas.microsoft.com/office/drawing/2014/main" val="2005155058"/>
                    </a:ext>
                  </a:extLst>
                </a:gridCol>
                <a:gridCol w="8264091">
                  <a:extLst>
                    <a:ext uri="{9D8B030D-6E8A-4147-A177-3AD203B41FA5}">
                      <a16:colId xmlns:a16="http://schemas.microsoft.com/office/drawing/2014/main" val="2819063987"/>
                    </a:ext>
                  </a:extLst>
                </a:gridCol>
              </a:tblGrid>
              <a:tr h="370840">
                <a:tc>
                  <a:txBody>
                    <a:bodyPr/>
                    <a:lstStyle/>
                    <a:p>
                      <a:r>
                        <a:rPr lang="en-US" dirty="0"/>
                        <a:t>External quality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Brief description</a:t>
                      </a:r>
                    </a:p>
                  </a:txBody>
                  <a:tcPr/>
                </a:tc>
                <a:extLst>
                  <a:ext uri="{0D108BD9-81ED-4DB2-BD59-A6C34878D82A}">
                    <a16:rowId xmlns:a16="http://schemas.microsoft.com/office/drawing/2014/main" val="3920205616"/>
                  </a:ext>
                </a:extLst>
              </a:tr>
              <a:tr h="370840">
                <a:tc>
                  <a:txBody>
                    <a:bodyPr/>
                    <a:lstStyle/>
                    <a:p>
                      <a:r>
                        <a:rPr lang="en-US" dirty="0"/>
                        <a:t>Efficiency</a:t>
                      </a:r>
                    </a:p>
                  </a:txBody>
                  <a:tcPr/>
                </a:tc>
                <a:tc>
                  <a:txBody>
                    <a:bodyPr/>
                    <a:lstStyle/>
                    <a:p>
                      <a:r>
                        <a:rPr lang="en-US" sz="1600"/>
                        <a:t>How efficiently the system users computer resources</a:t>
                      </a:r>
                      <a:endParaRPr lang="en-US" sz="1600" dirty="0"/>
                    </a:p>
                  </a:txBody>
                  <a:tcPr/>
                </a:tc>
                <a:extLst>
                  <a:ext uri="{0D108BD9-81ED-4DB2-BD59-A6C34878D82A}">
                    <a16:rowId xmlns:a16="http://schemas.microsoft.com/office/drawing/2014/main" val="2676633710"/>
                  </a:ext>
                </a:extLst>
              </a:tr>
              <a:tr h="370840">
                <a:tc>
                  <a:txBody>
                    <a:bodyPr/>
                    <a:lstStyle/>
                    <a:p>
                      <a:r>
                        <a:rPr lang="en-US" dirty="0"/>
                        <a:t>Modifiability</a:t>
                      </a:r>
                    </a:p>
                  </a:txBody>
                  <a:tcPr/>
                </a:tc>
                <a:tc>
                  <a:txBody>
                    <a:bodyPr/>
                    <a:lstStyle/>
                    <a:p>
                      <a:r>
                        <a:rPr lang="en-US" sz="1600"/>
                        <a:t>How easy it is to maintain, change, enhance, and restructure the system</a:t>
                      </a:r>
                      <a:endParaRPr lang="en-US" sz="1600" dirty="0"/>
                    </a:p>
                  </a:txBody>
                  <a:tcPr/>
                </a:tc>
                <a:extLst>
                  <a:ext uri="{0D108BD9-81ED-4DB2-BD59-A6C34878D82A}">
                    <a16:rowId xmlns:a16="http://schemas.microsoft.com/office/drawing/2014/main" val="861475210"/>
                  </a:ext>
                </a:extLst>
              </a:tr>
              <a:tr h="370840">
                <a:tc>
                  <a:txBody>
                    <a:bodyPr/>
                    <a:lstStyle/>
                    <a:p>
                      <a:r>
                        <a:rPr lang="en-US" dirty="0"/>
                        <a:t>Portability</a:t>
                      </a:r>
                    </a:p>
                  </a:txBody>
                  <a:tcPr/>
                </a:tc>
                <a:tc>
                  <a:txBody>
                    <a:bodyPr/>
                    <a:lstStyle/>
                    <a:p>
                      <a:r>
                        <a:rPr lang="en-US" sz="1600"/>
                        <a:t>How easily the system can be made to work under different operating constraints</a:t>
                      </a:r>
                      <a:endParaRPr lang="en-US" sz="1600" dirty="0"/>
                    </a:p>
                  </a:txBody>
                  <a:tcPr/>
                </a:tc>
                <a:extLst>
                  <a:ext uri="{0D108BD9-81ED-4DB2-BD59-A6C34878D82A}">
                    <a16:rowId xmlns:a16="http://schemas.microsoft.com/office/drawing/2014/main" val="2862124414"/>
                  </a:ext>
                </a:extLst>
              </a:tr>
              <a:tr h="370840">
                <a:tc>
                  <a:txBody>
                    <a:bodyPr/>
                    <a:lstStyle/>
                    <a:p>
                      <a:r>
                        <a:rPr lang="en-US" dirty="0"/>
                        <a:t>Reusability</a:t>
                      </a:r>
                    </a:p>
                  </a:txBody>
                  <a:tcPr/>
                </a:tc>
                <a:tc>
                  <a:txBody>
                    <a:bodyPr/>
                    <a:lstStyle/>
                    <a:p>
                      <a:r>
                        <a:rPr lang="en-US" sz="1600" dirty="0"/>
                        <a:t>To what extent the components can be used in other systems</a:t>
                      </a:r>
                    </a:p>
                  </a:txBody>
                  <a:tcPr/>
                </a:tc>
                <a:extLst>
                  <a:ext uri="{0D108BD9-81ED-4DB2-BD59-A6C34878D82A}">
                    <a16:rowId xmlns:a16="http://schemas.microsoft.com/office/drawing/2014/main" val="3543084667"/>
                  </a:ext>
                </a:extLst>
              </a:tr>
              <a:tr h="370840">
                <a:tc>
                  <a:txBody>
                    <a:bodyPr/>
                    <a:lstStyle/>
                    <a:p>
                      <a:r>
                        <a:rPr lang="en-US" dirty="0"/>
                        <a:t>Scalability</a:t>
                      </a:r>
                    </a:p>
                  </a:txBody>
                  <a:tcPr/>
                </a:tc>
                <a:tc>
                  <a:txBody>
                    <a:bodyPr/>
                    <a:lstStyle/>
                    <a:p>
                      <a:r>
                        <a:rPr lang="en-US" sz="1600"/>
                        <a:t>How easily the system can grow to handle more users, transactions, servers, etc.</a:t>
                      </a:r>
                      <a:endParaRPr lang="en-US" sz="1600" dirty="0"/>
                    </a:p>
                  </a:txBody>
                  <a:tcPr/>
                </a:tc>
                <a:extLst>
                  <a:ext uri="{0D108BD9-81ED-4DB2-BD59-A6C34878D82A}">
                    <a16:rowId xmlns:a16="http://schemas.microsoft.com/office/drawing/2014/main" val="2664374891"/>
                  </a:ext>
                </a:extLst>
              </a:tr>
              <a:tr h="370840">
                <a:tc>
                  <a:txBody>
                    <a:bodyPr/>
                    <a:lstStyle/>
                    <a:p>
                      <a:r>
                        <a:rPr lang="en-US" dirty="0"/>
                        <a:t>Verifiability</a:t>
                      </a:r>
                    </a:p>
                  </a:txBody>
                  <a:tcPr/>
                </a:tc>
                <a:tc>
                  <a:txBody>
                    <a:bodyPr/>
                    <a:lstStyle/>
                    <a:p>
                      <a:r>
                        <a:rPr lang="en-US" sz="1600"/>
                        <a:t>How readily developers and testers can confirm that the system was implemented correctly</a:t>
                      </a:r>
                      <a:endParaRPr lang="en-US" sz="1600" dirty="0"/>
                    </a:p>
                  </a:txBody>
                  <a:tcPr/>
                </a:tc>
                <a:extLst>
                  <a:ext uri="{0D108BD9-81ED-4DB2-BD59-A6C34878D82A}">
                    <a16:rowId xmlns:a16="http://schemas.microsoft.com/office/drawing/2014/main" val="2004997130"/>
                  </a:ext>
                </a:extLst>
              </a:tr>
              <a:tr h="370840">
                <a:tc>
                  <a:txBody>
                    <a:bodyPr/>
                    <a:lstStyle/>
                    <a:p>
                      <a:endParaRPr lang="en-US" dirty="0"/>
                    </a:p>
                  </a:txBody>
                  <a:tcPr/>
                </a:tc>
                <a:tc>
                  <a:txBody>
                    <a:bodyPr/>
                    <a:lstStyle/>
                    <a:p>
                      <a:endParaRPr lang="en-US" sz="1600" dirty="0"/>
                    </a:p>
                  </a:txBody>
                  <a:tcPr/>
                </a:tc>
                <a:extLst>
                  <a:ext uri="{0D108BD9-81ED-4DB2-BD59-A6C34878D82A}">
                    <a16:rowId xmlns:a16="http://schemas.microsoft.com/office/drawing/2014/main" val="3122074665"/>
                  </a:ext>
                </a:extLst>
              </a:tr>
              <a:tr h="370840">
                <a:tc>
                  <a:txBody>
                    <a:bodyPr/>
                    <a:lstStyle/>
                    <a:p>
                      <a:endParaRPr lang="en-US" dirty="0"/>
                    </a:p>
                  </a:txBody>
                  <a:tcPr/>
                </a:tc>
                <a:tc>
                  <a:txBody>
                    <a:bodyPr/>
                    <a:lstStyle/>
                    <a:p>
                      <a:endParaRPr lang="en-US" sz="1600" dirty="0"/>
                    </a:p>
                  </a:txBody>
                  <a:tcPr/>
                </a:tc>
                <a:extLst>
                  <a:ext uri="{0D108BD9-81ED-4DB2-BD59-A6C34878D82A}">
                    <a16:rowId xmlns:a16="http://schemas.microsoft.com/office/drawing/2014/main" val="2418148574"/>
                  </a:ext>
                </a:extLst>
              </a:tr>
              <a:tr h="370840">
                <a:tc>
                  <a:txBody>
                    <a:bodyPr/>
                    <a:lstStyle/>
                    <a:p>
                      <a:endParaRPr lang="en-US" dirty="0"/>
                    </a:p>
                  </a:txBody>
                  <a:tcPr/>
                </a:tc>
                <a:tc>
                  <a:txBody>
                    <a:bodyPr/>
                    <a:lstStyle/>
                    <a:p>
                      <a:endParaRPr lang="en-US" sz="1600" dirty="0"/>
                    </a:p>
                  </a:txBody>
                  <a:tcPr/>
                </a:tc>
                <a:extLst>
                  <a:ext uri="{0D108BD9-81ED-4DB2-BD59-A6C34878D82A}">
                    <a16:rowId xmlns:a16="http://schemas.microsoft.com/office/drawing/2014/main" val="2797115554"/>
                  </a:ext>
                </a:extLst>
              </a:tr>
              <a:tr h="370840">
                <a:tc>
                  <a:txBody>
                    <a:bodyPr/>
                    <a:lstStyle/>
                    <a:p>
                      <a:endParaRPr lang="en-US" dirty="0"/>
                    </a:p>
                  </a:txBody>
                  <a:tcPr/>
                </a:tc>
                <a:tc>
                  <a:txBody>
                    <a:bodyPr/>
                    <a:lstStyle/>
                    <a:p>
                      <a:endParaRPr lang="en-US" sz="1600" dirty="0"/>
                    </a:p>
                  </a:txBody>
                  <a:tcPr/>
                </a:tc>
                <a:extLst>
                  <a:ext uri="{0D108BD9-81ED-4DB2-BD59-A6C34878D82A}">
                    <a16:rowId xmlns:a16="http://schemas.microsoft.com/office/drawing/2014/main" val="333691438"/>
                  </a:ext>
                </a:extLst>
              </a:tr>
            </a:tbl>
          </a:graphicData>
        </a:graphic>
      </p:graphicFrame>
    </p:spTree>
    <p:extLst>
      <p:ext uri="{BB962C8B-B14F-4D97-AF65-F5344CB8AC3E}">
        <p14:creationId xmlns:p14="http://schemas.microsoft.com/office/powerpoint/2010/main" val="261162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9B29-C556-1E47-BEB9-BC03CBC209F3}"/>
              </a:ext>
            </a:extLst>
          </p:cNvPr>
          <p:cNvSpPr>
            <a:spLocks noGrp="1"/>
          </p:cNvSpPr>
          <p:nvPr>
            <p:ph type="title"/>
          </p:nvPr>
        </p:nvSpPr>
        <p:spPr/>
        <p:txBody>
          <a:bodyPr/>
          <a:lstStyle/>
          <a:p>
            <a:r>
              <a:rPr lang="en-US" dirty="0"/>
              <a:t>What’s in a name?</a:t>
            </a:r>
          </a:p>
        </p:txBody>
      </p:sp>
      <p:sp>
        <p:nvSpPr>
          <p:cNvPr id="3" name="Content Placeholder 2">
            <a:extLst>
              <a:ext uri="{FF2B5EF4-FFF2-40B4-BE49-F238E27FC236}">
                <a16:creationId xmlns:a16="http://schemas.microsoft.com/office/drawing/2014/main" id="{BB11FF34-48EF-3A46-AAF5-105070FABA83}"/>
              </a:ext>
            </a:extLst>
          </p:cNvPr>
          <p:cNvSpPr>
            <a:spLocks noGrp="1"/>
          </p:cNvSpPr>
          <p:nvPr>
            <p:ph idx="1"/>
          </p:nvPr>
        </p:nvSpPr>
        <p:spPr/>
        <p:txBody>
          <a:bodyPr/>
          <a:lstStyle/>
          <a:p>
            <a:pPr marL="0" indent="0">
              <a:buNone/>
            </a:pPr>
            <a:r>
              <a:rPr lang="en-US" dirty="0"/>
              <a:t>There’s no point in debating this</a:t>
            </a:r>
          </a:p>
          <a:p>
            <a:pPr marL="0" indent="0">
              <a:buNone/>
            </a:pPr>
            <a:endParaRPr lang="en-US" dirty="0"/>
          </a:p>
          <a:p>
            <a:pPr marL="0" indent="0">
              <a:buNone/>
            </a:pPr>
            <a:r>
              <a:rPr lang="en-US" dirty="0"/>
              <a:t>It actually doesn’t matter what we call a requirement</a:t>
            </a:r>
          </a:p>
          <a:p>
            <a:pPr marL="0" indent="0">
              <a:buNone/>
            </a:pPr>
            <a:r>
              <a:rPr lang="en-US" dirty="0"/>
              <a:t>What’s most important is that we’ve captured the requirement</a:t>
            </a:r>
          </a:p>
        </p:txBody>
      </p:sp>
    </p:spTree>
    <p:extLst>
      <p:ext uri="{BB962C8B-B14F-4D97-AF65-F5344CB8AC3E}">
        <p14:creationId xmlns:p14="http://schemas.microsoft.com/office/powerpoint/2010/main" val="265545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6A2F-9239-1447-8D23-2DAD709822FC}"/>
              </a:ext>
            </a:extLst>
          </p:cNvPr>
          <p:cNvSpPr>
            <a:spLocks noGrp="1"/>
          </p:cNvSpPr>
          <p:nvPr>
            <p:ph type="title"/>
          </p:nvPr>
        </p:nvSpPr>
        <p:spPr/>
        <p:txBody>
          <a:bodyPr/>
          <a:lstStyle/>
          <a:p>
            <a:r>
              <a:rPr lang="en-US" i="1" dirty="0" err="1"/>
              <a:t>Ilities</a:t>
            </a:r>
            <a:r>
              <a:rPr lang="en-US" dirty="0"/>
              <a:t> by project type</a:t>
            </a:r>
          </a:p>
        </p:txBody>
      </p:sp>
      <p:sp>
        <p:nvSpPr>
          <p:cNvPr id="3" name="Content Placeholder 2">
            <a:extLst>
              <a:ext uri="{FF2B5EF4-FFF2-40B4-BE49-F238E27FC236}">
                <a16:creationId xmlns:a16="http://schemas.microsoft.com/office/drawing/2014/main" id="{93290E24-7C2A-F244-97E4-7B0684302A24}"/>
              </a:ext>
            </a:extLst>
          </p:cNvPr>
          <p:cNvSpPr>
            <a:spLocks noGrp="1"/>
          </p:cNvSpPr>
          <p:nvPr>
            <p:ph idx="1"/>
          </p:nvPr>
        </p:nvSpPr>
        <p:spPr/>
        <p:txBody>
          <a:bodyPr/>
          <a:lstStyle/>
          <a:p>
            <a:pPr marL="0" indent="0">
              <a:buNone/>
            </a:pPr>
            <a:r>
              <a:rPr lang="en-US" b="1" dirty="0"/>
              <a:t>Embedded systems</a:t>
            </a:r>
          </a:p>
          <a:p>
            <a:pPr marL="457200" lvl="1" indent="0">
              <a:buNone/>
            </a:pPr>
            <a:r>
              <a:rPr lang="en-US" dirty="0"/>
              <a:t>Performance, efficiency, reliability, robustness, safety, security, usability</a:t>
            </a:r>
          </a:p>
          <a:p>
            <a:pPr marL="457200" lvl="1" indent="0">
              <a:buNone/>
            </a:pPr>
            <a:endParaRPr lang="en-US" dirty="0"/>
          </a:p>
          <a:p>
            <a:pPr marL="0" indent="0">
              <a:buNone/>
            </a:pPr>
            <a:r>
              <a:rPr lang="en-US" b="1" dirty="0"/>
              <a:t>Internet and corporate applications</a:t>
            </a:r>
          </a:p>
          <a:p>
            <a:pPr marL="457200" lvl="1" indent="0">
              <a:buNone/>
            </a:pPr>
            <a:r>
              <a:rPr lang="en-US" dirty="0"/>
              <a:t>Availability, integrity, interoperability, performance, scalability, security, usability</a:t>
            </a:r>
          </a:p>
          <a:p>
            <a:pPr marL="457200" lvl="1" indent="0">
              <a:buNone/>
            </a:pPr>
            <a:endParaRPr lang="en-US" dirty="0"/>
          </a:p>
          <a:p>
            <a:pPr marL="0" indent="0">
              <a:buNone/>
            </a:pPr>
            <a:r>
              <a:rPr lang="en-US" b="1" dirty="0"/>
              <a:t>Desktop and mobile systems</a:t>
            </a:r>
          </a:p>
          <a:p>
            <a:pPr marL="457200" lvl="1" indent="0">
              <a:buNone/>
            </a:pPr>
            <a:r>
              <a:rPr lang="en-US" dirty="0"/>
              <a:t>Performance, security, usability</a:t>
            </a:r>
          </a:p>
        </p:txBody>
      </p:sp>
    </p:spTree>
    <p:extLst>
      <p:ext uri="{BB962C8B-B14F-4D97-AF65-F5344CB8AC3E}">
        <p14:creationId xmlns:p14="http://schemas.microsoft.com/office/powerpoint/2010/main" val="17899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1F65-896B-2949-8B99-304CB38DED6E}"/>
              </a:ext>
            </a:extLst>
          </p:cNvPr>
          <p:cNvSpPr>
            <a:spLocks noGrp="1"/>
          </p:cNvSpPr>
          <p:nvPr>
            <p:ph type="title"/>
          </p:nvPr>
        </p:nvSpPr>
        <p:spPr/>
        <p:txBody>
          <a:bodyPr/>
          <a:lstStyle/>
          <a:p>
            <a:r>
              <a:rPr lang="en-US" dirty="0"/>
              <a:t>In an ideal universe</a:t>
            </a:r>
          </a:p>
        </p:txBody>
      </p:sp>
      <p:sp>
        <p:nvSpPr>
          <p:cNvPr id="3" name="Content Placeholder 2">
            <a:extLst>
              <a:ext uri="{FF2B5EF4-FFF2-40B4-BE49-F238E27FC236}">
                <a16:creationId xmlns:a16="http://schemas.microsoft.com/office/drawing/2014/main" id="{F8900000-DA3C-FB4F-AAD7-2825BF857BB6}"/>
              </a:ext>
            </a:extLst>
          </p:cNvPr>
          <p:cNvSpPr>
            <a:spLocks noGrp="1"/>
          </p:cNvSpPr>
          <p:nvPr>
            <p:ph idx="1"/>
          </p:nvPr>
        </p:nvSpPr>
        <p:spPr/>
        <p:txBody>
          <a:bodyPr/>
          <a:lstStyle/>
          <a:p>
            <a:pPr marL="0" indent="0">
              <a:buNone/>
            </a:pPr>
            <a:r>
              <a:rPr lang="en-US" dirty="0"/>
              <a:t>Every system would exhibit the maximum possible value</a:t>
            </a:r>
          </a:p>
          <a:p>
            <a:pPr marL="457200" lvl="1" indent="0">
              <a:buNone/>
            </a:pPr>
            <a:r>
              <a:rPr lang="en-US" dirty="0"/>
              <a:t>It would </a:t>
            </a:r>
            <a:r>
              <a:rPr lang="en-US" i="1" dirty="0"/>
              <a:t>be available at all times</a:t>
            </a:r>
          </a:p>
          <a:p>
            <a:pPr marL="457200" lvl="1" indent="0">
              <a:buNone/>
            </a:pPr>
            <a:r>
              <a:rPr lang="en-US" dirty="0"/>
              <a:t>It would </a:t>
            </a:r>
            <a:r>
              <a:rPr lang="en-US" i="1" dirty="0"/>
              <a:t>never fail</a:t>
            </a:r>
          </a:p>
          <a:p>
            <a:pPr marL="457200" lvl="1" indent="0">
              <a:buNone/>
            </a:pPr>
            <a:r>
              <a:rPr lang="en-US" dirty="0"/>
              <a:t>It would </a:t>
            </a:r>
            <a:r>
              <a:rPr lang="en-US" i="1" dirty="0"/>
              <a:t>supply instantaneous results that are always correct</a:t>
            </a:r>
          </a:p>
          <a:p>
            <a:pPr marL="457200" lvl="1" indent="0">
              <a:buNone/>
            </a:pPr>
            <a:r>
              <a:rPr lang="en-US" dirty="0"/>
              <a:t>It would </a:t>
            </a:r>
            <a:r>
              <a:rPr lang="en-US" i="1" dirty="0"/>
              <a:t>block all attempts at unauthorized access</a:t>
            </a:r>
          </a:p>
          <a:p>
            <a:pPr marL="457200" lvl="1" indent="0">
              <a:buNone/>
            </a:pPr>
            <a:r>
              <a:rPr lang="en-US" dirty="0"/>
              <a:t>It would </a:t>
            </a:r>
            <a:r>
              <a:rPr lang="en-US" i="1" dirty="0"/>
              <a:t>never confuse a user</a:t>
            </a:r>
          </a:p>
          <a:p>
            <a:pPr marL="457200" lvl="1" indent="0">
              <a:buNone/>
            </a:pPr>
            <a:endParaRPr lang="en-US" dirty="0"/>
          </a:p>
          <a:p>
            <a:pPr marL="0" indent="0">
              <a:buNone/>
            </a:pPr>
            <a:r>
              <a:rPr lang="en-US" b="1" dirty="0"/>
              <a:t>Clearly, this is impossible to achieve</a:t>
            </a:r>
          </a:p>
        </p:txBody>
      </p:sp>
    </p:spTree>
    <p:extLst>
      <p:ext uri="{BB962C8B-B14F-4D97-AF65-F5344CB8AC3E}">
        <p14:creationId xmlns:p14="http://schemas.microsoft.com/office/powerpoint/2010/main" val="322905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BBCC-3195-184A-B369-AEB8460C74F1}"/>
              </a:ext>
            </a:extLst>
          </p:cNvPr>
          <p:cNvSpPr>
            <a:spLocks noGrp="1"/>
          </p:cNvSpPr>
          <p:nvPr>
            <p:ph type="title"/>
          </p:nvPr>
        </p:nvSpPr>
        <p:spPr/>
        <p:txBody>
          <a:bodyPr/>
          <a:lstStyle/>
          <a:p>
            <a:r>
              <a:rPr lang="en-US" dirty="0"/>
              <a:t>So, how can we create a balance</a:t>
            </a:r>
          </a:p>
        </p:txBody>
      </p:sp>
      <p:sp>
        <p:nvSpPr>
          <p:cNvPr id="3" name="Content Placeholder 2">
            <a:extLst>
              <a:ext uri="{FF2B5EF4-FFF2-40B4-BE49-F238E27FC236}">
                <a16:creationId xmlns:a16="http://schemas.microsoft.com/office/drawing/2014/main" id="{DCB32D90-C6E9-EB4D-BB6E-702B2E9D905E}"/>
              </a:ext>
            </a:extLst>
          </p:cNvPr>
          <p:cNvSpPr>
            <a:spLocks noGrp="1"/>
          </p:cNvSpPr>
          <p:nvPr>
            <p:ph idx="1"/>
          </p:nvPr>
        </p:nvSpPr>
        <p:spPr/>
        <p:txBody>
          <a:bodyPr>
            <a:normAutofit/>
          </a:bodyPr>
          <a:lstStyle/>
          <a:p>
            <a:pPr marL="514350" indent="-514350">
              <a:buFont typeface="+mj-lt"/>
              <a:buAutoNum type="arabicPeriod"/>
            </a:pPr>
            <a:r>
              <a:rPr lang="en-US" dirty="0"/>
              <a:t>Start with a broad taxonomy</a:t>
            </a:r>
          </a:p>
          <a:p>
            <a:pPr marL="514350" indent="-514350">
              <a:buFont typeface="+mj-lt"/>
              <a:buAutoNum type="arabicPeriod"/>
            </a:pPr>
            <a:r>
              <a:rPr lang="en-US" dirty="0"/>
              <a:t>Reduce the list</a:t>
            </a:r>
          </a:p>
          <a:p>
            <a:pPr marL="514350" indent="-514350">
              <a:buFont typeface="+mj-lt"/>
              <a:buAutoNum type="arabicPeriod"/>
            </a:pPr>
            <a:r>
              <a:rPr lang="en-US" dirty="0"/>
              <a:t>Prioritize the attributes</a:t>
            </a:r>
          </a:p>
          <a:p>
            <a:pPr marL="514350" indent="-514350">
              <a:buFont typeface="+mj-lt"/>
              <a:buAutoNum type="arabicPeriod"/>
            </a:pPr>
            <a:r>
              <a:rPr lang="en-US" dirty="0"/>
              <a:t>Elicit specific expectations for each attribute</a:t>
            </a:r>
          </a:p>
          <a:p>
            <a:pPr marL="514350" indent="-514350">
              <a:buFont typeface="+mj-lt"/>
              <a:buAutoNum type="arabicPeriod"/>
            </a:pPr>
            <a:r>
              <a:rPr lang="en-US" dirty="0"/>
              <a:t>Specify well-structured quality requirements</a:t>
            </a:r>
          </a:p>
          <a:p>
            <a:pPr marL="0" indent="0">
              <a:buNone/>
            </a:pPr>
            <a:endParaRPr lang="en-US" dirty="0"/>
          </a:p>
          <a:p>
            <a:pPr marL="0" indent="0">
              <a:buNone/>
            </a:pPr>
            <a:endParaRPr lang="en-US" dirty="0"/>
          </a:p>
          <a:p>
            <a:pPr marL="0" indent="0" algn="r">
              <a:buNone/>
            </a:pPr>
            <a:endParaRPr lang="en-US" sz="1800" dirty="0"/>
          </a:p>
          <a:p>
            <a:pPr marL="0" indent="0" algn="r">
              <a:buNone/>
            </a:pPr>
            <a:r>
              <a:rPr lang="en-US" sz="1800" dirty="0"/>
              <a:t>Taken from </a:t>
            </a:r>
            <a:r>
              <a:rPr lang="en-US" sz="1800" b="1" dirty="0">
                <a:hlinkClick r:id="rId2"/>
              </a:rPr>
              <a:t>https://</a:t>
            </a:r>
            <a:r>
              <a:rPr lang="en-US" sz="1800" b="1" dirty="0" err="1">
                <a:hlinkClick r:id="rId2"/>
              </a:rPr>
              <a:t>www.clarrus.com</a:t>
            </a:r>
            <a:r>
              <a:rPr lang="en-US" sz="1800" b="1" dirty="0">
                <a:hlinkClick r:id="rId2"/>
              </a:rPr>
              <a:t>/resources/articles/software-quality-attributes/</a:t>
            </a:r>
            <a:endParaRPr lang="en-US" sz="1800" b="1" dirty="0"/>
          </a:p>
        </p:txBody>
      </p:sp>
    </p:spTree>
    <p:extLst>
      <p:ext uri="{BB962C8B-B14F-4D97-AF65-F5344CB8AC3E}">
        <p14:creationId xmlns:p14="http://schemas.microsoft.com/office/powerpoint/2010/main" val="170161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C7F0BB-51C2-6C40-9FDD-C5CFC512AEE3}"/>
              </a:ext>
            </a:extLst>
          </p:cNvPr>
          <p:cNvSpPr>
            <a:spLocks noGrp="1"/>
          </p:cNvSpPr>
          <p:nvPr>
            <p:ph type="title"/>
          </p:nvPr>
        </p:nvSpPr>
        <p:spPr/>
        <p:txBody>
          <a:bodyPr/>
          <a:lstStyle/>
          <a:p>
            <a:r>
              <a:rPr lang="en-US" dirty="0"/>
              <a:t>External quality attributes</a:t>
            </a:r>
          </a:p>
        </p:txBody>
      </p:sp>
      <p:sp>
        <p:nvSpPr>
          <p:cNvPr id="5" name="Text Placeholder 4">
            <a:extLst>
              <a:ext uri="{FF2B5EF4-FFF2-40B4-BE49-F238E27FC236}">
                <a16:creationId xmlns:a16="http://schemas.microsoft.com/office/drawing/2014/main" id="{C48E32CD-52B8-D941-9B75-C424B3D3266E}"/>
              </a:ext>
            </a:extLst>
          </p:cNvPr>
          <p:cNvSpPr>
            <a:spLocks noGrp="1"/>
          </p:cNvSpPr>
          <p:nvPr>
            <p:ph type="body" idx="1"/>
          </p:nvPr>
        </p:nvSpPr>
        <p:spPr/>
        <p:txBody>
          <a:bodyPr/>
          <a:lstStyle/>
          <a:p>
            <a:r>
              <a:rPr lang="en-US" dirty="0"/>
              <a:t>The ones the customer (and everyone else) </a:t>
            </a:r>
            <a:r>
              <a:rPr lang="en-US" i="1" dirty="0"/>
              <a:t>sees</a:t>
            </a:r>
          </a:p>
        </p:txBody>
      </p:sp>
    </p:spTree>
    <p:extLst>
      <p:ext uri="{BB962C8B-B14F-4D97-AF65-F5344CB8AC3E}">
        <p14:creationId xmlns:p14="http://schemas.microsoft.com/office/powerpoint/2010/main" val="772643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2185</Words>
  <Application>Microsoft Macintosh PowerPoint</Application>
  <PresentationFormat>Widescreen</PresentationFormat>
  <Paragraphs>424</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CPSC 5100</vt:lpstr>
      <vt:lpstr>Welcome to the ilities</vt:lpstr>
      <vt:lpstr>External quality attributes</vt:lpstr>
      <vt:lpstr>Internal quality attributes</vt:lpstr>
      <vt:lpstr>What’s in a name?</vt:lpstr>
      <vt:lpstr>Ilities by project type</vt:lpstr>
      <vt:lpstr>In an ideal universe</vt:lpstr>
      <vt:lpstr>So, how can we create a balance</vt:lpstr>
      <vt:lpstr>External quality attributes</vt:lpstr>
      <vt:lpstr>Availability</vt:lpstr>
      <vt:lpstr>Installability</vt:lpstr>
      <vt:lpstr>Integrity</vt:lpstr>
      <vt:lpstr>Interoperability</vt:lpstr>
      <vt:lpstr>Performance</vt:lpstr>
      <vt:lpstr>Reliability</vt:lpstr>
      <vt:lpstr>Robustness</vt:lpstr>
      <vt:lpstr>Safety</vt:lpstr>
      <vt:lpstr>Security</vt:lpstr>
      <vt:lpstr>Usability</vt:lpstr>
      <vt:lpstr>Internal quality attributes</vt:lpstr>
      <vt:lpstr>Efficiency</vt:lpstr>
      <vt:lpstr>Modifiability</vt:lpstr>
      <vt:lpstr>Portability</vt:lpstr>
      <vt:lpstr>Reusability</vt:lpstr>
      <vt:lpstr>Scalability</vt:lpstr>
      <vt:lpstr>Verifiability</vt:lpstr>
      <vt:lpstr>Planguage</vt:lpstr>
      <vt:lpstr>Planguage example</vt:lpstr>
      <vt:lpstr>Quality attribute tradeoff matrix</vt:lpstr>
      <vt:lpstr>Translating attributes to specifications</vt:lpstr>
      <vt:lpstr>More on constraints</vt:lpstr>
      <vt:lpstr>Some constraint sources</vt:lpstr>
      <vt:lpstr>For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5100</dc:title>
  <dc:creator>Michaeljon Miller</dc:creator>
  <cp:lastModifiedBy>Michaeljon Miller</cp:lastModifiedBy>
  <cp:revision>1</cp:revision>
  <dcterms:created xsi:type="dcterms:W3CDTF">2018-11-28T05:06:57Z</dcterms:created>
  <dcterms:modified xsi:type="dcterms:W3CDTF">2018-11-29T01:48:38Z</dcterms:modified>
</cp:coreProperties>
</file>