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82" r:id="rId2"/>
    <p:sldId id="273" r:id="rId3"/>
    <p:sldId id="274" r:id="rId4"/>
    <p:sldId id="280" r:id="rId5"/>
    <p:sldId id="276" r:id="rId6"/>
    <p:sldId id="277" r:id="rId7"/>
    <p:sldId id="278" r:id="rId8"/>
    <p:sldId id="283" r:id="rId9"/>
    <p:sldId id="279" r:id="rId10"/>
    <p:sldId id="284" r:id="rId11"/>
    <p:sldId id="285" r:id="rId12"/>
    <p:sldId id="286" r:id="rId13"/>
    <p:sldId id="287" r:id="rId14"/>
    <p:sldId id="288" r:id="rId15"/>
    <p:sldId id="289" r:id="rId16"/>
    <p:sldId id="290" r:id="rId17"/>
    <p:sldId id="291" r:id="rId18"/>
    <p:sldId id="292"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91E2C2-7F4C-F144-BA6C-B0D4A623CA1E}" v="23" dt="2018-11-07T17:29:41.330"/>
    <p1510:client id="{61B7DF89-B7D7-7C40-86B0-507E1FD95028}" v="22" dt="2018-11-08T01:48:06.5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jon Miller" userId="c575fe5cddd8b8cf" providerId="LiveId" clId="{2D91E2C2-7F4C-F144-BA6C-B0D4A623CA1E}"/>
    <pc:docChg chg="undo custSel addSld delSld modSld">
      <pc:chgData name="Michaeljon Miller" userId="c575fe5cddd8b8cf" providerId="LiveId" clId="{2D91E2C2-7F4C-F144-BA6C-B0D4A623CA1E}" dt="2018-11-07T17:29:41.329" v="184" actId="404"/>
      <pc:docMkLst>
        <pc:docMk/>
      </pc:docMkLst>
      <pc:sldChg chg="del">
        <pc:chgData name="Michaeljon Miller" userId="c575fe5cddd8b8cf" providerId="LiveId" clId="{2D91E2C2-7F4C-F144-BA6C-B0D4A623CA1E}" dt="2018-11-07T17:14:56.913" v="1" actId="2696"/>
        <pc:sldMkLst>
          <pc:docMk/>
          <pc:sldMk cId="1096853142" sldId="256"/>
        </pc:sldMkLst>
      </pc:sldChg>
      <pc:sldChg chg="del">
        <pc:chgData name="Michaeljon Miller" userId="c575fe5cddd8b8cf" providerId="LiveId" clId="{2D91E2C2-7F4C-F144-BA6C-B0D4A623CA1E}" dt="2018-11-07T17:15:35.106" v="48" actId="2696"/>
        <pc:sldMkLst>
          <pc:docMk/>
          <pc:sldMk cId="1229182142" sldId="270"/>
        </pc:sldMkLst>
      </pc:sldChg>
      <pc:sldChg chg="del">
        <pc:chgData name="Michaeljon Miller" userId="c575fe5cddd8b8cf" providerId="LiveId" clId="{2D91E2C2-7F4C-F144-BA6C-B0D4A623CA1E}" dt="2018-11-07T17:15:35.091" v="47" actId="2696"/>
        <pc:sldMkLst>
          <pc:docMk/>
          <pc:sldMk cId="430964908" sldId="271"/>
        </pc:sldMkLst>
      </pc:sldChg>
      <pc:sldChg chg="del">
        <pc:chgData name="Michaeljon Miller" userId="c575fe5cddd8b8cf" providerId="LiveId" clId="{2D91E2C2-7F4C-F144-BA6C-B0D4A623CA1E}" dt="2018-11-07T17:15:35.090" v="46" actId="2696"/>
        <pc:sldMkLst>
          <pc:docMk/>
          <pc:sldMk cId="1033118853" sldId="272"/>
        </pc:sldMkLst>
      </pc:sldChg>
      <pc:sldChg chg="modSp">
        <pc:chgData name="Michaeljon Miller" userId="c575fe5cddd8b8cf" providerId="LiveId" clId="{2D91E2C2-7F4C-F144-BA6C-B0D4A623CA1E}" dt="2018-11-07T17:15:50.096" v="49" actId="20577"/>
        <pc:sldMkLst>
          <pc:docMk/>
          <pc:sldMk cId="337846738" sldId="274"/>
        </pc:sldMkLst>
        <pc:spChg chg="mod">
          <ac:chgData name="Michaeljon Miller" userId="c575fe5cddd8b8cf" providerId="LiveId" clId="{2D91E2C2-7F4C-F144-BA6C-B0D4A623CA1E}" dt="2018-11-07T17:15:50.096" v="49" actId="20577"/>
          <ac:spMkLst>
            <pc:docMk/>
            <pc:sldMk cId="337846738" sldId="274"/>
            <ac:spMk id="3" creationId="{00000000-0000-0000-0000-000000000000}"/>
          </ac:spMkLst>
        </pc:spChg>
      </pc:sldChg>
      <pc:sldChg chg="modSp">
        <pc:chgData name="Michaeljon Miller" userId="c575fe5cddd8b8cf" providerId="LiveId" clId="{2D91E2C2-7F4C-F144-BA6C-B0D4A623CA1E}" dt="2018-11-07T17:26:42.481" v="141" actId="404"/>
        <pc:sldMkLst>
          <pc:docMk/>
          <pc:sldMk cId="1014490793" sldId="275"/>
        </pc:sldMkLst>
        <pc:spChg chg="mod">
          <ac:chgData name="Michaeljon Miller" userId="c575fe5cddd8b8cf" providerId="LiveId" clId="{2D91E2C2-7F4C-F144-BA6C-B0D4A623CA1E}" dt="2018-11-07T17:26:42.481" v="141" actId="404"/>
          <ac:spMkLst>
            <pc:docMk/>
            <pc:sldMk cId="1014490793" sldId="275"/>
            <ac:spMk id="3" creationId="{00000000-0000-0000-0000-000000000000}"/>
          </ac:spMkLst>
        </pc:spChg>
      </pc:sldChg>
      <pc:sldChg chg="modSp modAnim">
        <pc:chgData name="Michaeljon Miller" userId="c575fe5cddd8b8cf" providerId="LiveId" clId="{2D91E2C2-7F4C-F144-BA6C-B0D4A623CA1E}" dt="2018-11-07T17:29:30.523" v="180" actId="404"/>
        <pc:sldMkLst>
          <pc:docMk/>
          <pc:sldMk cId="1768520416" sldId="276"/>
        </pc:sldMkLst>
        <pc:spChg chg="mod">
          <ac:chgData name="Michaeljon Miller" userId="c575fe5cddd8b8cf" providerId="LiveId" clId="{2D91E2C2-7F4C-F144-BA6C-B0D4A623CA1E}" dt="2018-11-07T17:29:30.523" v="180" actId="404"/>
          <ac:spMkLst>
            <pc:docMk/>
            <pc:sldMk cId="1768520416" sldId="276"/>
            <ac:spMk id="4" creationId="{00000000-0000-0000-0000-000000000000}"/>
          </ac:spMkLst>
        </pc:spChg>
      </pc:sldChg>
      <pc:sldChg chg="modSp">
        <pc:chgData name="Michaeljon Miller" userId="c575fe5cddd8b8cf" providerId="LiveId" clId="{2D91E2C2-7F4C-F144-BA6C-B0D4A623CA1E}" dt="2018-11-07T17:29:36.978" v="182" actId="404"/>
        <pc:sldMkLst>
          <pc:docMk/>
          <pc:sldMk cId="418286851" sldId="277"/>
        </pc:sldMkLst>
        <pc:spChg chg="mod">
          <ac:chgData name="Michaeljon Miller" userId="c575fe5cddd8b8cf" providerId="LiveId" clId="{2D91E2C2-7F4C-F144-BA6C-B0D4A623CA1E}" dt="2018-11-07T17:29:36.978" v="182" actId="404"/>
          <ac:spMkLst>
            <pc:docMk/>
            <pc:sldMk cId="418286851" sldId="277"/>
            <ac:spMk id="4" creationId="{00000000-0000-0000-0000-000000000000}"/>
          </ac:spMkLst>
        </pc:spChg>
      </pc:sldChg>
      <pc:sldChg chg="modSp">
        <pc:chgData name="Michaeljon Miller" userId="c575fe5cddd8b8cf" providerId="LiveId" clId="{2D91E2C2-7F4C-F144-BA6C-B0D4A623CA1E}" dt="2018-11-07T17:29:41.329" v="184" actId="404"/>
        <pc:sldMkLst>
          <pc:docMk/>
          <pc:sldMk cId="407828930" sldId="278"/>
        </pc:sldMkLst>
        <pc:spChg chg="mod">
          <ac:chgData name="Michaeljon Miller" userId="c575fe5cddd8b8cf" providerId="LiveId" clId="{2D91E2C2-7F4C-F144-BA6C-B0D4A623CA1E}" dt="2018-11-07T17:29:41.329" v="184" actId="404"/>
          <ac:spMkLst>
            <pc:docMk/>
            <pc:sldMk cId="407828930" sldId="278"/>
            <ac:spMk id="4" creationId="{00000000-0000-0000-0000-000000000000}"/>
          </ac:spMkLst>
        </pc:spChg>
      </pc:sldChg>
      <pc:sldChg chg="modSp">
        <pc:chgData name="Michaeljon Miller" userId="c575fe5cddd8b8cf" providerId="LiveId" clId="{2D91E2C2-7F4C-F144-BA6C-B0D4A623CA1E}" dt="2018-11-07T17:17:13.667" v="60" actId="20577"/>
        <pc:sldMkLst>
          <pc:docMk/>
          <pc:sldMk cId="97566649" sldId="279"/>
        </pc:sldMkLst>
        <pc:spChg chg="mod">
          <ac:chgData name="Michaeljon Miller" userId="c575fe5cddd8b8cf" providerId="LiveId" clId="{2D91E2C2-7F4C-F144-BA6C-B0D4A623CA1E}" dt="2018-11-07T17:17:13.667" v="60" actId="20577"/>
          <ac:spMkLst>
            <pc:docMk/>
            <pc:sldMk cId="97566649" sldId="279"/>
            <ac:spMk id="3" creationId="{00000000-0000-0000-0000-000000000000}"/>
          </ac:spMkLst>
        </pc:spChg>
      </pc:sldChg>
      <pc:sldChg chg="addSp delSp modSp modAnim">
        <pc:chgData name="Michaeljon Miller" userId="c575fe5cddd8b8cf" providerId="LiveId" clId="{2D91E2C2-7F4C-F144-BA6C-B0D4A623CA1E}" dt="2018-11-07T17:16:23.940" v="55" actId="20577"/>
        <pc:sldMkLst>
          <pc:docMk/>
          <pc:sldMk cId="1928225103" sldId="280"/>
        </pc:sldMkLst>
        <pc:spChg chg="mod">
          <ac:chgData name="Michaeljon Miller" userId="c575fe5cddd8b8cf" providerId="LiveId" clId="{2D91E2C2-7F4C-F144-BA6C-B0D4A623CA1E}" dt="2018-11-07T17:16:23.940" v="55" actId="20577"/>
          <ac:spMkLst>
            <pc:docMk/>
            <pc:sldMk cId="1928225103" sldId="280"/>
            <ac:spMk id="3" creationId="{00000000-0000-0000-0000-000000000000}"/>
          </ac:spMkLst>
        </pc:spChg>
        <pc:spChg chg="add del mod">
          <ac:chgData name="Michaeljon Miller" userId="c575fe5cddd8b8cf" providerId="LiveId" clId="{2D91E2C2-7F4C-F144-BA6C-B0D4A623CA1E}" dt="2018-11-07T17:16:13.854" v="50"/>
          <ac:spMkLst>
            <pc:docMk/>
            <pc:sldMk cId="1928225103" sldId="280"/>
            <ac:spMk id="4" creationId="{222D56D3-3B3D-324B-81AF-1834D94D3883}"/>
          </ac:spMkLst>
        </pc:spChg>
        <pc:spChg chg="add del mod">
          <ac:chgData name="Michaeljon Miller" userId="c575fe5cddd8b8cf" providerId="LiveId" clId="{2D91E2C2-7F4C-F144-BA6C-B0D4A623CA1E}" dt="2018-11-07T17:16:13.854" v="50"/>
          <ac:spMkLst>
            <pc:docMk/>
            <pc:sldMk cId="1928225103" sldId="280"/>
            <ac:spMk id="5" creationId="{51BF73F7-4A6D-C340-B29E-A93991E5234D}"/>
          </ac:spMkLst>
        </pc:spChg>
      </pc:sldChg>
      <pc:sldChg chg="add del">
        <pc:chgData name="Michaeljon Miller" userId="c575fe5cddd8b8cf" providerId="LiveId" clId="{2D91E2C2-7F4C-F144-BA6C-B0D4A623CA1E}" dt="2018-11-07T17:17:33.164" v="63" actId="2696"/>
        <pc:sldMkLst>
          <pc:docMk/>
          <pc:sldMk cId="1932526842" sldId="281"/>
        </pc:sldMkLst>
      </pc:sldChg>
      <pc:sldChg chg="modSp add">
        <pc:chgData name="Michaeljon Miller" userId="c575fe5cddd8b8cf" providerId="LiveId" clId="{2D91E2C2-7F4C-F144-BA6C-B0D4A623CA1E}" dt="2018-11-07T17:15:15.242" v="45" actId="20577"/>
        <pc:sldMkLst>
          <pc:docMk/>
          <pc:sldMk cId="4025456674" sldId="282"/>
        </pc:sldMkLst>
        <pc:spChg chg="mod">
          <ac:chgData name="Michaeljon Miller" userId="c575fe5cddd8b8cf" providerId="LiveId" clId="{2D91E2C2-7F4C-F144-BA6C-B0D4A623CA1E}" dt="2018-11-07T17:15:15.242" v="45" actId="20577"/>
          <ac:spMkLst>
            <pc:docMk/>
            <pc:sldMk cId="4025456674" sldId="282"/>
            <ac:spMk id="3" creationId="{FE54CC1E-52E9-4AF4-867D-8A22D28C1B65}"/>
          </ac:spMkLst>
        </pc:spChg>
      </pc:sldChg>
      <pc:sldChg chg="modSp add">
        <pc:chgData name="Michaeljon Miller" userId="c575fe5cddd8b8cf" providerId="LiveId" clId="{2D91E2C2-7F4C-F144-BA6C-B0D4A623CA1E}" dt="2018-11-07T17:29:13.516" v="178" actId="20577"/>
        <pc:sldMkLst>
          <pc:docMk/>
          <pc:sldMk cId="1658905387" sldId="283"/>
        </pc:sldMkLst>
        <pc:spChg chg="mod">
          <ac:chgData name="Michaeljon Miller" userId="c575fe5cddd8b8cf" providerId="LiveId" clId="{2D91E2C2-7F4C-F144-BA6C-B0D4A623CA1E}" dt="2018-11-07T17:29:13.516" v="178" actId="20577"/>
          <ac:spMkLst>
            <pc:docMk/>
            <pc:sldMk cId="1658905387" sldId="283"/>
            <ac:spMk id="2" creationId="{DFE0E904-C46B-5746-9156-EBF2E22642A3}"/>
          </ac:spMkLst>
        </pc:spChg>
        <pc:spChg chg="mod">
          <ac:chgData name="Michaeljon Miller" userId="c575fe5cddd8b8cf" providerId="LiveId" clId="{2D91E2C2-7F4C-F144-BA6C-B0D4A623CA1E}" dt="2018-11-07T17:29:02.539" v="158" actId="20577"/>
          <ac:spMkLst>
            <pc:docMk/>
            <pc:sldMk cId="1658905387" sldId="283"/>
            <ac:spMk id="3" creationId="{06131C0E-7E81-C340-965F-67851350F4AE}"/>
          </ac:spMkLst>
        </pc:spChg>
      </pc:sldChg>
    </pc:docChg>
  </pc:docChgLst>
  <pc:docChgLst>
    <pc:chgData name="Michaeljon Miller" userId="c575fe5cddd8b8cf" providerId="LiveId" clId="{61B7DF89-B7D7-7C40-86B0-507E1FD95028}"/>
    <pc:docChg chg="undo custSel addSld modSld">
      <pc:chgData name="Michaeljon Miller" userId="c575fe5cddd8b8cf" providerId="LiveId" clId="{61B7DF89-B7D7-7C40-86B0-507E1FD95028}" dt="2018-11-08T01:50:45.207" v="3413" actId="20577"/>
      <pc:docMkLst>
        <pc:docMk/>
      </pc:docMkLst>
      <pc:sldChg chg="modSp">
        <pc:chgData name="Michaeljon Miller" userId="c575fe5cddd8b8cf" providerId="LiveId" clId="{61B7DF89-B7D7-7C40-86B0-507E1FD95028}" dt="2018-11-08T01:14:42.539" v="9" actId="20577"/>
        <pc:sldMkLst>
          <pc:docMk/>
          <pc:sldMk cId="539904980" sldId="273"/>
        </pc:sldMkLst>
        <pc:spChg chg="mod">
          <ac:chgData name="Michaeljon Miller" userId="c575fe5cddd8b8cf" providerId="LiveId" clId="{61B7DF89-B7D7-7C40-86B0-507E1FD95028}" dt="2018-11-08T01:14:42.539" v="9" actId="20577"/>
          <ac:spMkLst>
            <pc:docMk/>
            <pc:sldMk cId="539904980" sldId="273"/>
            <ac:spMk id="2" creationId="{00000000-0000-0000-0000-000000000000}"/>
          </ac:spMkLst>
        </pc:spChg>
      </pc:sldChg>
      <pc:sldChg chg="addSp delSp modSp add">
        <pc:chgData name="Michaeljon Miller" userId="c575fe5cddd8b8cf" providerId="LiveId" clId="{61B7DF89-B7D7-7C40-86B0-507E1FD95028}" dt="2018-11-08T01:22:53.117" v="847" actId="20577"/>
        <pc:sldMkLst>
          <pc:docMk/>
          <pc:sldMk cId="3757738739" sldId="284"/>
        </pc:sldMkLst>
        <pc:spChg chg="mod">
          <ac:chgData name="Michaeljon Miller" userId="c575fe5cddd8b8cf" providerId="LiveId" clId="{61B7DF89-B7D7-7C40-86B0-507E1FD95028}" dt="2018-11-08T01:17:30.489" v="112" actId="20577"/>
          <ac:spMkLst>
            <pc:docMk/>
            <pc:sldMk cId="3757738739" sldId="284"/>
            <ac:spMk id="2" creationId="{3756F112-F152-AF4A-A15E-BF38D13876A3}"/>
          </ac:spMkLst>
        </pc:spChg>
        <pc:spChg chg="del">
          <ac:chgData name="Michaeljon Miller" userId="c575fe5cddd8b8cf" providerId="LiveId" clId="{61B7DF89-B7D7-7C40-86B0-507E1FD95028}" dt="2018-11-08T01:15:50.602" v="17" actId="3680"/>
          <ac:spMkLst>
            <pc:docMk/>
            <pc:sldMk cId="3757738739" sldId="284"/>
            <ac:spMk id="3" creationId="{D1A04501-F62F-4F4C-AAAB-4432EAE56A72}"/>
          </ac:spMkLst>
        </pc:spChg>
        <pc:spChg chg="add del mod">
          <ac:chgData name="Michaeljon Miller" userId="c575fe5cddd8b8cf" providerId="LiveId" clId="{61B7DF89-B7D7-7C40-86B0-507E1FD95028}" dt="2018-11-08T01:18:30.634" v="161" actId="478"/>
          <ac:spMkLst>
            <pc:docMk/>
            <pc:sldMk cId="3757738739" sldId="284"/>
            <ac:spMk id="6" creationId="{2B0ECDD0-678E-4947-A194-4C3BDA7FE135}"/>
          </ac:spMkLst>
        </pc:spChg>
        <pc:graphicFrameChg chg="add del mod modGraphic">
          <ac:chgData name="Michaeljon Miller" userId="c575fe5cddd8b8cf" providerId="LiveId" clId="{61B7DF89-B7D7-7C40-86B0-507E1FD95028}" dt="2018-11-08T01:22:53.117" v="847" actId="20577"/>
          <ac:graphicFrameMkLst>
            <pc:docMk/>
            <pc:sldMk cId="3757738739" sldId="284"/>
            <ac:graphicFrameMk id="4" creationId="{323EBCFD-96F2-EF49-AA4F-56088ACB5027}"/>
          </ac:graphicFrameMkLst>
        </pc:graphicFrameChg>
      </pc:sldChg>
      <pc:sldChg chg="modSp add">
        <pc:chgData name="Michaeljon Miller" userId="c575fe5cddd8b8cf" providerId="LiveId" clId="{61B7DF89-B7D7-7C40-86B0-507E1FD95028}" dt="2018-11-08T01:27:34.683" v="1356" actId="12"/>
        <pc:sldMkLst>
          <pc:docMk/>
          <pc:sldMk cId="2739195038" sldId="285"/>
        </pc:sldMkLst>
        <pc:spChg chg="mod">
          <ac:chgData name="Michaeljon Miller" userId="c575fe5cddd8b8cf" providerId="LiveId" clId="{61B7DF89-B7D7-7C40-86B0-507E1FD95028}" dt="2018-11-08T01:23:44.037" v="879" actId="20577"/>
          <ac:spMkLst>
            <pc:docMk/>
            <pc:sldMk cId="2739195038" sldId="285"/>
            <ac:spMk id="2" creationId="{C853D2AA-2FE8-A447-9C32-A6B14E27584C}"/>
          </ac:spMkLst>
        </pc:spChg>
        <pc:spChg chg="mod">
          <ac:chgData name="Michaeljon Miller" userId="c575fe5cddd8b8cf" providerId="LiveId" clId="{61B7DF89-B7D7-7C40-86B0-507E1FD95028}" dt="2018-11-08T01:27:34.683" v="1356" actId="12"/>
          <ac:spMkLst>
            <pc:docMk/>
            <pc:sldMk cId="2739195038" sldId="285"/>
            <ac:spMk id="3" creationId="{161011E2-5004-7249-8FC5-D59CB54BE114}"/>
          </ac:spMkLst>
        </pc:spChg>
      </pc:sldChg>
      <pc:sldChg chg="modSp add">
        <pc:chgData name="Michaeljon Miller" userId="c575fe5cddd8b8cf" providerId="LiveId" clId="{61B7DF89-B7D7-7C40-86B0-507E1FD95028}" dt="2018-11-08T01:31:33.889" v="1842" actId="12"/>
        <pc:sldMkLst>
          <pc:docMk/>
          <pc:sldMk cId="3715554810" sldId="286"/>
        </pc:sldMkLst>
        <pc:spChg chg="mod">
          <ac:chgData name="Michaeljon Miller" userId="c575fe5cddd8b8cf" providerId="LiveId" clId="{61B7DF89-B7D7-7C40-86B0-507E1FD95028}" dt="2018-11-08T01:26:25.705" v="1245" actId="20577"/>
          <ac:spMkLst>
            <pc:docMk/>
            <pc:sldMk cId="3715554810" sldId="286"/>
            <ac:spMk id="2" creationId="{D9955CD6-4332-DF4F-8AEF-7338F30CE106}"/>
          </ac:spMkLst>
        </pc:spChg>
        <pc:spChg chg="mod">
          <ac:chgData name="Michaeljon Miller" userId="c575fe5cddd8b8cf" providerId="LiveId" clId="{61B7DF89-B7D7-7C40-86B0-507E1FD95028}" dt="2018-11-08T01:31:33.889" v="1842" actId="12"/>
          <ac:spMkLst>
            <pc:docMk/>
            <pc:sldMk cId="3715554810" sldId="286"/>
            <ac:spMk id="3" creationId="{1D878F31-7402-9D4E-AEF6-7CE4583EDB7A}"/>
          </ac:spMkLst>
        </pc:spChg>
      </pc:sldChg>
      <pc:sldChg chg="modSp add">
        <pc:chgData name="Michaeljon Miller" userId="c575fe5cddd8b8cf" providerId="LiveId" clId="{61B7DF89-B7D7-7C40-86B0-507E1FD95028}" dt="2018-11-08T01:34:25.324" v="2147" actId="20577"/>
        <pc:sldMkLst>
          <pc:docMk/>
          <pc:sldMk cId="3551629221" sldId="287"/>
        </pc:sldMkLst>
        <pc:spChg chg="mod">
          <ac:chgData name="Michaeljon Miller" userId="c575fe5cddd8b8cf" providerId="LiveId" clId="{61B7DF89-B7D7-7C40-86B0-507E1FD95028}" dt="2018-11-08T01:32:13.536" v="1889" actId="20577"/>
          <ac:spMkLst>
            <pc:docMk/>
            <pc:sldMk cId="3551629221" sldId="287"/>
            <ac:spMk id="2" creationId="{7FAB1FF6-14AF-CC45-89E6-4F7BA7934551}"/>
          </ac:spMkLst>
        </pc:spChg>
        <pc:spChg chg="mod">
          <ac:chgData name="Michaeljon Miller" userId="c575fe5cddd8b8cf" providerId="LiveId" clId="{61B7DF89-B7D7-7C40-86B0-507E1FD95028}" dt="2018-11-08T01:34:25.324" v="2147" actId="20577"/>
          <ac:spMkLst>
            <pc:docMk/>
            <pc:sldMk cId="3551629221" sldId="287"/>
            <ac:spMk id="3" creationId="{8E5FB767-994D-5143-8A42-6F39A0C4B620}"/>
          </ac:spMkLst>
        </pc:spChg>
      </pc:sldChg>
      <pc:sldChg chg="modSp add">
        <pc:chgData name="Michaeljon Miller" userId="c575fe5cddd8b8cf" providerId="LiveId" clId="{61B7DF89-B7D7-7C40-86B0-507E1FD95028}" dt="2018-11-08T01:36:01.389" v="2455" actId="20577"/>
        <pc:sldMkLst>
          <pc:docMk/>
          <pc:sldMk cId="309479255" sldId="288"/>
        </pc:sldMkLst>
        <pc:spChg chg="mod">
          <ac:chgData name="Michaeljon Miller" userId="c575fe5cddd8b8cf" providerId="LiveId" clId="{61B7DF89-B7D7-7C40-86B0-507E1FD95028}" dt="2018-11-08T01:34:45.651" v="2191" actId="20577"/>
          <ac:spMkLst>
            <pc:docMk/>
            <pc:sldMk cId="309479255" sldId="288"/>
            <ac:spMk id="2" creationId="{323BF7AD-33DD-7B4C-A7CE-3F2F4C4FB93B}"/>
          </ac:spMkLst>
        </pc:spChg>
        <pc:spChg chg="mod">
          <ac:chgData name="Michaeljon Miller" userId="c575fe5cddd8b8cf" providerId="LiveId" clId="{61B7DF89-B7D7-7C40-86B0-507E1FD95028}" dt="2018-11-08T01:36:01.389" v="2455" actId="20577"/>
          <ac:spMkLst>
            <pc:docMk/>
            <pc:sldMk cId="309479255" sldId="288"/>
            <ac:spMk id="3" creationId="{D0C89648-89B3-4047-8779-06DC5AC71B7C}"/>
          </ac:spMkLst>
        </pc:spChg>
      </pc:sldChg>
      <pc:sldChg chg="modSp add">
        <pc:chgData name="Michaeljon Miller" userId="c575fe5cddd8b8cf" providerId="LiveId" clId="{61B7DF89-B7D7-7C40-86B0-507E1FD95028}" dt="2018-11-08T01:42:24.081" v="2688" actId="14100"/>
        <pc:sldMkLst>
          <pc:docMk/>
          <pc:sldMk cId="1992632959" sldId="289"/>
        </pc:sldMkLst>
        <pc:spChg chg="mod">
          <ac:chgData name="Michaeljon Miller" userId="c575fe5cddd8b8cf" providerId="LiveId" clId="{61B7DF89-B7D7-7C40-86B0-507E1FD95028}" dt="2018-11-08T01:40:29.321" v="2505" actId="20577"/>
          <ac:spMkLst>
            <pc:docMk/>
            <pc:sldMk cId="1992632959" sldId="289"/>
            <ac:spMk id="2" creationId="{E0B4377A-8587-CF47-8E96-9D92828511D1}"/>
          </ac:spMkLst>
        </pc:spChg>
        <pc:spChg chg="mod">
          <ac:chgData name="Michaeljon Miller" userId="c575fe5cddd8b8cf" providerId="LiveId" clId="{61B7DF89-B7D7-7C40-86B0-507E1FD95028}" dt="2018-11-08T01:42:24.081" v="2688" actId="14100"/>
          <ac:spMkLst>
            <pc:docMk/>
            <pc:sldMk cId="1992632959" sldId="289"/>
            <ac:spMk id="3" creationId="{5A1D4120-D6F5-EA4F-B55B-CEF590C4A027}"/>
          </ac:spMkLst>
        </pc:spChg>
      </pc:sldChg>
      <pc:sldChg chg="addSp delSp modSp add">
        <pc:chgData name="Michaeljon Miller" userId="c575fe5cddd8b8cf" providerId="LiveId" clId="{61B7DF89-B7D7-7C40-86B0-507E1FD95028}" dt="2018-11-08T01:47:26.536" v="2909"/>
        <pc:sldMkLst>
          <pc:docMk/>
          <pc:sldMk cId="3835706373" sldId="290"/>
        </pc:sldMkLst>
        <pc:spChg chg="mod">
          <ac:chgData name="Michaeljon Miller" userId="c575fe5cddd8b8cf" providerId="LiveId" clId="{61B7DF89-B7D7-7C40-86B0-507E1FD95028}" dt="2018-11-08T01:43:01.012" v="2780" actId="20577"/>
          <ac:spMkLst>
            <pc:docMk/>
            <pc:sldMk cId="3835706373" sldId="290"/>
            <ac:spMk id="2" creationId="{210A6E02-0217-674A-9B0B-271AE6A8481C}"/>
          </ac:spMkLst>
        </pc:spChg>
        <pc:spChg chg="mod">
          <ac:chgData name="Michaeljon Miller" userId="c575fe5cddd8b8cf" providerId="LiveId" clId="{61B7DF89-B7D7-7C40-86B0-507E1FD95028}" dt="2018-11-08T01:43:33.943" v="2907" actId="12"/>
          <ac:spMkLst>
            <pc:docMk/>
            <pc:sldMk cId="3835706373" sldId="290"/>
            <ac:spMk id="3" creationId="{F95F8952-F4D3-F84C-8853-A82BA398F48D}"/>
          </ac:spMkLst>
        </pc:spChg>
        <pc:picChg chg="add del mod">
          <ac:chgData name="Michaeljon Miller" userId="c575fe5cddd8b8cf" providerId="LiveId" clId="{61B7DF89-B7D7-7C40-86B0-507E1FD95028}" dt="2018-11-08T01:47:26.536" v="2909"/>
          <ac:picMkLst>
            <pc:docMk/>
            <pc:sldMk cId="3835706373" sldId="290"/>
            <ac:picMk id="5" creationId="{F92401E9-9965-764D-9062-58BBC18ED2E3}"/>
          </ac:picMkLst>
        </pc:picChg>
      </pc:sldChg>
      <pc:sldChg chg="addSp delSp modSp add">
        <pc:chgData name="Michaeljon Miller" userId="c575fe5cddd8b8cf" providerId="LiveId" clId="{61B7DF89-B7D7-7C40-86B0-507E1FD95028}" dt="2018-11-08T01:47:57.624" v="2950" actId="1076"/>
        <pc:sldMkLst>
          <pc:docMk/>
          <pc:sldMk cId="3138884035" sldId="291"/>
        </pc:sldMkLst>
        <pc:spChg chg="mod">
          <ac:chgData name="Michaeljon Miller" userId="c575fe5cddd8b8cf" providerId="LiveId" clId="{61B7DF89-B7D7-7C40-86B0-507E1FD95028}" dt="2018-11-08T01:47:38.625" v="2944" actId="20577"/>
          <ac:spMkLst>
            <pc:docMk/>
            <pc:sldMk cId="3138884035" sldId="291"/>
            <ac:spMk id="2" creationId="{BC031DAD-101F-E74C-AC5A-C8E2DB106404}"/>
          </ac:spMkLst>
        </pc:spChg>
        <pc:spChg chg="del">
          <ac:chgData name="Michaeljon Miller" userId="c575fe5cddd8b8cf" providerId="LiveId" clId="{61B7DF89-B7D7-7C40-86B0-507E1FD95028}" dt="2018-11-08T01:47:42.316" v="2945" actId="478"/>
          <ac:spMkLst>
            <pc:docMk/>
            <pc:sldMk cId="3138884035" sldId="291"/>
            <ac:spMk id="3" creationId="{79C8C9A3-7F97-554D-A5C6-5EAF13C0288E}"/>
          </ac:spMkLst>
        </pc:spChg>
        <pc:picChg chg="add mod">
          <ac:chgData name="Michaeljon Miller" userId="c575fe5cddd8b8cf" providerId="LiveId" clId="{61B7DF89-B7D7-7C40-86B0-507E1FD95028}" dt="2018-11-08T01:47:57.624" v="2950" actId="1076"/>
          <ac:picMkLst>
            <pc:docMk/>
            <pc:sldMk cId="3138884035" sldId="291"/>
            <ac:picMk id="5" creationId="{9F738132-7C0C-0342-866A-DD87D34F472A}"/>
          </ac:picMkLst>
        </pc:picChg>
      </pc:sldChg>
      <pc:sldChg chg="modSp add">
        <pc:chgData name="Michaeljon Miller" userId="c575fe5cddd8b8cf" providerId="LiveId" clId="{61B7DF89-B7D7-7C40-86B0-507E1FD95028}" dt="2018-11-08T01:50:45.207" v="3413" actId="20577"/>
        <pc:sldMkLst>
          <pc:docMk/>
          <pc:sldMk cId="1543764186" sldId="292"/>
        </pc:sldMkLst>
        <pc:spChg chg="mod">
          <ac:chgData name="Michaeljon Miller" userId="c575fe5cddd8b8cf" providerId="LiveId" clId="{61B7DF89-B7D7-7C40-86B0-507E1FD95028}" dt="2018-11-08T01:48:09.403" v="2961" actId="20577"/>
          <ac:spMkLst>
            <pc:docMk/>
            <pc:sldMk cId="1543764186" sldId="292"/>
            <ac:spMk id="2" creationId="{AD205B71-EE8A-C943-BD45-C837121CED81}"/>
          </ac:spMkLst>
        </pc:spChg>
        <pc:spChg chg="mod">
          <ac:chgData name="Michaeljon Miller" userId="c575fe5cddd8b8cf" providerId="LiveId" clId="{61B7DF89-B7D7-7C40-86B0-507E1FD95028}" dt="2018-11-08T01:50:45.207" v="3413" actId="20577"/>
          <ac:spMkLst>
            <pc:docMk/>
            <pc:sldMk cId="1543764186" sldId="292"/>
            <ac:spMk id="3" creationId="{C6692C1E-C566-A348-8549-3DD4A465F35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F7D39-C0A6-FE4D-ACB4-D996C221FDD6}" type="datetimeFigureOut">
              <a:rPr lang="en-US" smtClean="0"/>
              <a:t>11/7/18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C0AFF-717B-624F-A292-8957F33A0DBB}" type="slidenum">
              <a:rPr lang="en-US" smtClean="0"/>
              <a:t>‹#›</a:t>
            </a:fld>
            <a:endParaRPr lang="en-US"/>
          </a:p>
        </p:txBody>
      </p:sp>
    </p:spTree>
    <p:extLst>
      <p:ext uri="{BB962C8B-B14F-4D97-AF65-F5344CB8AC3E}">
        <p14:creationId xmlns:p14="http://schemas.microsoft.com/office/powerpoint/2010/main" val="2071721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beginning, there was the functional specification, and it was good. The spec wants to be complete and indisputable, a lawyerly description of what the system does. In the absence of other communication between user and developer, it is a necessary device. Close enough to the code as to be nearly unambiguous, but so nearly as large and complex. Yet the spec cannot be executed, and hence tested, except in the mind of the reader. It can be written by only a few, yet must be read, understood by and and approved by those that can or do not. _The spec does not trust the developer to listen well and do the right thing.</a:t>
            </a:r>
          </a:p>
        </p:txBody>
      </p:sp>
      <p:sp>
        <p:nvSpPr>
          <p:cNvPr id="4" name="Slide Number Placeholder 3"/>
          <p:cNvSpPr>
            <a:spLocks noGrp="1"/>
          </p:cNvSpPr>
          <p:nvPr>
            <p:ph type="sldNum" sz="quarter" idx="10"/>
          </p:nvPr>
        </p:nvSpPr>
        <p:spPr/>
        <p:txBody>
          <a:bodyPr/>
          <a:lstStyle/>
          <a:p>
            <a:fld id="{381C0AFF-717B-624F-A292-8957F33A0DBB}" type="slidenum">
              <a:rPr lang="en-US" smtClean="0"/>
              <a:t>5</a:t>
            </a:fld>
            <a:endParaRPr lang="en-US"/>
          </a:p>
        </p:txBody>
      </p:sp>
    </p:spTree>
    <p:extLst>
      <p:ext uri="{BB962C8B-B14F-4D97-AF65-F5344CB8AC3E}">
        <p14:creationId xmlns:p14="http://schemas.microsoft.com/office/powerpoint/2010/main" val="1665272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Enter the smaller, more accessible use case. Essential flow and behavior are specified; irrelevant detail is left to the discretion of the trusted developer. The use case can be written by a wider variety of people, user types included, But discipline is still required. Alternative and error flows must be accounted for. Consistency is necessary, or the case cannot be built. And completeness helps, because at some point, the listening stops and the case is built, and if it's not in the use case, you're not necessarily going to get it. _When you write a use case, you are not just expressing requirement, you are doing design.</a:t>
            </a:r>
          </a:p>
        </p:txBody>
      </p:sp>
      <p:sp>
        <p:nvSpPr>
          <p:cNvPr id="4" name="Slide Number Placeholder 3"/>
          <p:cNvSpPr>
            <a:spLocks noGrp="1"/>
          </p:cNvSpPr>
          <p:nvPr>
            <p:ph type="sldNum" sz="quarter" idx="10"/>
          </p:nvPr>
        </p:nvSpPr>
        <p:spPr/>
        <p:txBody>
          <a:bodyPr/>
          <a:lstStyle/>
          <a:p>
            <a:fld id="{381C0AFF-717B-624F-A292-8957F33A0DBB}" type="slidenum">
              <a:rPr lang="en-US" smtClean="0"/>
              <a:t>6</a:t>
            </a:fld>
            <a:endParaRPr lang="en-US"/>
          </a:p>
        </p:txBody>
      </p:sp>
    </p:spTree>
    <p:extLst>
      <p:ext uri="{BB962C8B-B14F-4D97-AF65-F5344CB8AC3E}">
        <p14:creationId xmlns:p14="http://schemas.microsoft.com/office/powerpoint/2010/main" val="1433128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Enter the even smaller and more accessible user story. No design here. Just a decomposition of requirements into units with individual value, cost and risk. _Stories listen better than use cases, because they don't commit to any particular design.</a:t>
            </a:r>
          </a:p>
        </p:txBody>
      </p:sp>
      <p:sp>
        <p:nvSpPr>
          <p:cNvPr id="4" name="Slide Number Placeholder 3"/>
          <p:cNvSpPr>
            <a:spLocks noGrp="1"/>
          </p:cNvSpPr>
          <p:nvPr>
            <p:ph type="sldNum" sz="quarter" idx="10"/>
          </p:nvPr>
        </p:nvSpPr>
        <p:spPr/>
        <p:txBody>
          <a:bodyPr/>
          <a:lstStyle/>
          <a:p>
            <a:fld id="{381C0AFF-717B-624F-A292-8957F33A0DBB}" type="slidenum">
              <a:rPr lang="en-US" smtClean="0"/>
              <a:t>7</a:t>
            </a:fld>
            <a:endParaRPr lang="en-US"/>
          </a:p>
        </p:txBody>
      </p:sp>
    </p:spTree>
    <p:extLst>
      <p:ext uri="{BB962C8B-B14F-4D97-AF65-F5344CB8AC3E}">
        <p14:creationId xmlns:p14="http://schemas.microsoft.com/office/powerpoint/2010/main" val="1760508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487D90-B7F6-BF4B-819F-FA7E350C977E}"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194152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487D90-B7F6-BF4B-819F-FA7E350C977E}"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396023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487D90-B7F6-BF4B-819F-FA7E350C977E}"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921798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487D90-B7F6-BF4B-819F-FA7E350C977E}"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1574960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87D90-B7F6-BF4B-819F-FA7E350C977E}"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938284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487D90-B7F6-BF4B-819F-FA7E350C977E}" type="datetimeFigureOut">
              <a:rPr lang="en-US" smtClean="0"/>
              <a:t>11/7/18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768734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487D90-B7F6-BF4B-819F-FA7E350C977E}" type="datetimeFigureOut">
              <a:rPr lang="en-US" smtClean="0"/>
              <a:t>11/7/18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859087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487D90-B7F6-BF4B-819F-FA7E350C977E}" type="datetimeFigureOut">
              <a:rPr lang="en-US" smtClean="0"/>
              <a:t>11/7/18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115162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487D90-B7F6-BF4B-819F-FA7E350C977E}" type="datetimeFigureOut">
              <a:rPr lang="en-US" smtClean="0"/>
              <a:t>11/7/18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93903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487D90-B7F6-BF4B-819F-FA7E350C977E}" type="datetimeFigureOut">
              <a:rPr lang="en-US" smtClean="0"/>
              <a:t>11/7/18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1979564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487D90-B7F6-BF4B-819F-FA7E350C977E}" type="datetimeFigureOut">
              <a:rPr lang="en-US" smtClean="0"/>
              <a:t>11/7/18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1724194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487D90-B7F6-BF4B-819F-FA7E350C977E}" type="datetimeFigureOut">
              <a:rPr lang="en-US" smtClean="0"/>
              <a:t>11/7/18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DE8F8E-9A90-D846-8682-FC17089DA82F}" type="slidenum">
              <a:rPr lang="en-US" smtClean="0"/>
              <a:t>‹#›</a:t>
            </a:fld>
            <a:endParaRPr lang="en-US"/>
          </a:p>
        </p:txBody>
      </p:sp>
    </p:spTree>
    <p:extLst>
      <p:ext uri="{BB962C8B-B14F-4D97-AF65-F5344CB8AC3E}">
        <p14:creationId xmlns:p14="http://schemas.microsoft.com/office/powerpoint/2010/main" val="2092297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mountaingoatsoftware.com/articles/advantages-of-user-stories-for-requirements" TargetMode="External"/><Relationship Id="rId2" Type="http://schemas.openxmlformats.org/officeDocument/2006/relationships/hyperlink" Target="http://leanmagazine.net/req/a-use-case-is-to-a-user-story-as-a-gazelle-to-a-gazebo/" TargetMode="External"/><Relationship Id="rId1" Type="http://schemas.openxmlformats.org/officeDocument/2006/relationships/slideLayout" Target="../slideLayouts/slideLayout2.xml"/><Relationship Id="rId4" Type="http://schemas.openxmlformats.org/officeDocument/2006/relationships/hyperlink" Target="http://wiki.c2.com/?UserStoryAndUseCaseComparis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9A790-5366-4F4C-9624-7ACCFB81413B}"/>
              </a:ext>
            </a:extLst>
          </p:cNvPr>
          <p:cNvSpPr>
            <a:spLocks noGrp="1"/>
          </p:cNvSpPr>
          <p:nvPr>
            <p:ph type="ctrTitle"/>
          </p:nvPr>
        </p:nvSpPr>
        <p:spPr/>
        <p:txBody>
          <a:bodyPr/>
          <a:lstStyle/>
          <a:p>
            <a:r>
              <a:rPr lang="en-US"/>
              <a:t>CPSC 5100</a:t>
            </a:r>
          </a:p>
        </p:txBody>
      </p:sp>
      <p:sp>
        <p:nvSpPr>
          <p:cNvPr id="3" name="Subtitle 2">
            <a:extLst>
              <a:ext uri="{FF2B5EF4-FFF2-40B4-BE49-F238E27FC236}">
                <a16:creationId xmlns:a16="http://schemas.microsoft.com/office/drawing/2014/main" id="{FE54CC1E-52E9-4AF4-867D-8A22D28C1B65}"/>
              </a:ext>
            </a:extLst>
          </p:cNvPr>
          <p:cNvSpPr>
            <a:spLocks noGrp="1"/>
          </p:cNvSpPr>
          <p:nvPr>
            <p:ph type="subTitle" idx="1"/>
          </p:nvPr>
        </p:nvSpPr>
        <p:spPr/>
        <p:txBody>
          <a:bodyPr/>
          <a:lstStyle/>
          <a:p>
            <a:r>
              <a:rPr lang="en-US"/>
              <a:t>7 November – Use cases and user stories</a:t>
            </a:r>
          </a:p>
        </p:txBody>
      </p:sp>
    </p:spTree>
    <p:extLst>
      <p:ext uri="{BB962C8B-B14F-4D97-AF65-F5344CB8AC3E}">
        <p14:creationId xmlns:p14="http://schemas.microsoft.com/office/powerpoint/2010/main" val="4025456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6F112-F152-AF4A-A15E-BF38D13876A3}"/>
              </a:ext>
            </a:extLst>
          </p:cNvPr>
          <p:cNvSpPr>
            <a:spLocks noGrp="1"/>
          </p:cNvSpPr>
          <p:nvPr>
            <p:ph type="title"/>
          </p:nvPr>
        </p:nvSpPr>
        <p:spPr/>
        <p:txBody>
          <a:bodyPr/>
          <a:lstStyle/>
          <a:p>
            <a:r>
              <a:rPr lang="en-US"/>
              <a:t>The INVEST model for user stories</a:t>
            </a:r>
          </a:p>
        </p:txBody>
      </p:sp>
      <p:graphicFrame>
        <p:nvGraphicFramePr>
          <p:cNvPr id="4" name="Content Placeholder 3">
            <a:extLst>
              <a:ext uri="{FF2B5EF4-FFF2-40B4-BE49-F238E27FC236}">
                <a16:creationId xmlns:a16="http://schemas.microsoft.com/office/drawing/2014/main" id="{323EBCFD-96F2-EF49-AA4F-56088ACB5027}"/>
              </a:ext>
            </a:extLst>
          </p:cNvPr>
          <p:cNvGraphicFramePr>
            <a:graphicFrameLocks noGrp="1"/>
          </p:cNvGraphicFramePr>
          <p:nvPr>
            <p:ph idx="1"/>
            <p:extLst>
              <p:ext uri="{D42A27DB-BD31-4B8C-83A1-F6EECF244321}">
                <p14:modId xmlns:p14="http://schemas.microsoft.com/office/powerpoint/2010/main" val="1498544694"/>
              </p:ext>
            </p:extLst>
          </p:nvPr>
        </p:nvGraphicFramePr>
        <p:xfrm>
          <a:off x="838200" y="1825625"/>
          <a:ext cx="10515600" cy="4450080"/>
        </p:xfrm>
        <a:graphic>
          <a:graphicData uri="http://schemas.openxmlformats.org/drawingml/2006/table">
            <a:tbl>
              <a:tblPr firstCol="1">
                <a:tableStyleId>{073A0DAA-6AF3-43AB-8588-CEC1D06C72B9}</a:tableStyleId>
              </a:tblPr>
              <a:tblGrid>
                <a:gridCol w="2679915">
                  <a:extLst>
                    <a:ext uri="{9D8B030D-6E8A-4147-A177-3AD203B41FA5}">
                      <a16:colId xmlns:a16="http://schemas.microsoft.com/office/drawing/2014/main" val="537112760"/>
                    </a:ext>
                  </a:extLst>
                </a:gridCol>
                <a:gridCol w="7835685">
                  <a:extLst>
                    <a:ext uri="{9D8B030D-6E8A-4147-A177-3AD203B41FA5}">
                      <a16:colId xmlns:a16="http://schemas.microsoft.com/office/drawing/2014/main" val="1011290834"/>
                    </a:ext>
                  </a:extLst>
                </a:gridCol>
              </a:tblGrid>
              <a:tr h="370840">
                <a:tc>
                  <a:txBody>
                    <a:bodyPr/>
                    <a:lstStyle/>
                    <a:p>
                      <a:r>
                        <a:rPr lang="en-US" sz="2800"/>
                        <a:t>I</a:t>
                      </a:r>
                      <a:r>
                        <a:rPr lang="en-US" sz="2800" b="0"/>
                        <a:t>ndependent</a:t>
                      </a:r>
                    </a:p>
                  </a:txBody>
                  <a:tcPr/>
                </a:tc>
                <a:tc>
                  <a:txBody>
                    <a:bodyPr/>
                    <a:lstStyle/>
                    <a:p>
                      <a:r>
                        <a:rPr lang="en-US" sz="2400"/>
                        <a:t>Stands on its own both structurally and through its value</a:t>
                      </a:r>
                    </a:p>
                  </a:txBody>
                  <a:tcPr/>
                </a:tc>
                <a:extLst>
                  <a:ext uri="{0D108BD9-81ED-4DB2-BD59-A6C34878D82A}">
                    <a16:rowId xmlns:a16="http://schemas.microsoft.com/office/drawing/2014/main" val="1817503065"/>
                  </a:ext>
                </a:extLst>
              </a:tr>
              <a:tr h="370840">
                <a:tc>
                  <a:txBody>
                    <a:bodyPr/>
                    <a:lstStyle/>
                    <a:p>
                      <a:r>
                        <a:rPr lang="en-US" sz="2800"/>
                        <a:t>N</a:t>
                      </a:r>
                      <a:r>
                        <a:rPr lang="en-US" sz="2800" b="0"/>
                        <a:t>egotiable &amp; Negotiated</a:t>
                      </a:r>
                    </a:p>
                  </a:txBody>
                  <a:tcPr/>
                </a:tc>
                <a:tc>
                  <a:txBody>
                    <a:bodyPr/>
                    <a:lstStyle/>
                    <a:p>
                      <a:r>
                        <a:rPr lang="en-US" sz="2400"/>
                        <a:t>The user story </a:t>
                      </a:r>
                      <a:r>
                        <a:rPr lang="en-US" sz="2400" i="1"/>
                        <a:t>is</a:t>
                      </a:r>
                      <a:r>
                        <a:rPr lang="en-US" sz="2400" i="0"/>
                        <a:t> the thing we use to communicate between stakeholders. It’s a real-time tool.</a:t>
                      </a:r>
                      <a:endParaRPr lang="en-US" sz="2400"/>
                    </a:p>
                  </a:txBody>
                  <a:tcPr/>
                </a:tc>
                <a:extLst>
                  <a:ext uri="{0D108BD9-81ED-4DB2-BD59-A6C34878D82A}">
                    <a16:rowId xmlns:a16="http://schemas.microsoft.com/office/drawing/2014/main" val="3631865714"/>
                  </a:ext>
                </a:extLst>
              </a:tr>
              <a:tr h="370840">
                <a:tc>
                  <a:txBody>
                    <a:bodyPr/>
                    <a:lstStyle/>
                    <a:p>
                      <a:r>
                        <a:rPr lang="en-US" sz="2800"/>
                        <a:t>V</a:t>
                      </a:r>
                      <a:r>
                        <a:rPr lang="en-US" sz="2800" b="0"/>
                        <a:t>aluable</a:t>
                      </a:r>
                    </a:p>
                  </a:txBody>
                  <a:tcPr/>
                </a:tc>
                <a:tc>
                  <a:txBody>
                    <a:bodyPr/>
                    <a:lstStyle/>
                    <a:p>
                      <a:r>
                        <a:rPr lang="en-US" sz="2400"/>
                        <a:t>Without value, there’s no point in executing on the story</a:t>
                      </a:r>
                    </a:p>
                  </a:txBody>
                  <a:tcPr/>
                </a:tc>
                <a:extLst>
                  <a:ext uri="{0D108BD9-81ED-4DB2-BD59-A6C34878D82A}">
                    <a16:rowId xmlns:a16="http://schemas.microsoft.com/office/drawing/2014/main" val="3628767213"/>
                  </a:ext>
                </a:extLst>
              </a:tr>
              <a:tr h="370840">
                <a:tc>
                  <a:txBody>
                    <a:bodyPr/>
                    <a:lstStyle/>
                    <a:p>
                      <a:r>
                        <a:rPr lang="en-US" sz="2800"/>
                        <a:t>E</a:t>
                      </a:r>
                      <a:r>
                        <a:rPr lang="en-US" sz="2800" b="0"/>
                        <a:t>stimable</a:t>
                      </a:r>
                    </a:p>
                  </a:txBody>
                  <a:tcPr/>
                </a:tc>
                <a:tc>
                  <a:txBody>
                    <a:bodyPr/>
                    <a:lstStyle/>
                    <a:p>
                      <a:r>
                        <a:rPr lang="en-US" sz="2400"/>
                        <a:t>The story must fit within an interaction. If not, then it should be broken down into smaller stories</a:t>
                      </a:r>
                    </a:p>
                  </a:txBody>
                  <a:tcPr/>
                </a:tc>
                <a:extLst>
                  <a:ext uri="{0D108BD9-81ED-4DB2-BD59-A6C34878D82A}">
                    <a16:rowId xmlns:a16="http://schemas.microsoft.com/office/drawing/2014/main" val="540315409"/>
                  </a:ext>
                </a:extLst>
              </a:tr>
              <a:tr h="370840">
                <a:tc>
                  <a:txBody>
                    <a:bodyPr/>
                    <a:lstStyle/>
                    <a:p>
                      <a:r>
                        <a:rPr lang="en-US" sz="2800"/>
                        <a:t>S</a:t>
                      </a:r>
                      <a:r>
                        <a:rPr lang="en-US" sz="2800" b="0"/>
                        <a:t>mall</a:t>
                      </a:r>
                    </a:p>
                  </a:txBody>
                  <a:tcPr/>
                </a:tc>
                <a:tc>
                  <a:txBody>
                    <a:bodyPr/>
                    <a:lstStyle/>
                    <a:p>
                      <a:r>
                        <a:rPr lang="en-US" sz="2400"/>
                        <a:t>This is math – the overall process runs smoother when we take on smaller bites</a:t>
                      </a:r>
                    </a:p>
                  </a:txBody>
                  <a:tcPr/>
                </a:tc>
                <a:extLst>
                  <a:ext uri="{0D108BD9-81ED-4DB2-BD59-A6C34878D82A}">
                    <a16:rowId xmlns:a16="http://schemas.microsoft.com/office/drawing/2014/main" val="4154479220"/>
                  </a:ext>
                </a:extLst>
              </a:tr>
              <a:tr h="370840">
                <a:tc>
                  <a:txBody>
                    <a:bodyPr/>
                    <a:lstStyle/>
                    <a:p>
                      <a:r>
                        <a:rPr lang="en-US" sz="2800"/>
                        <a:t>T</a:t>
                      </a:r>
                      <a:r>
                        <a:rPr lang="en-US" sz="2800" b="0"/>
                        <a:t>estable</a:t>
                      </a:r>
                    </a:p>
                  </a:txBody>
                  <a:tcPr/>
                </a:tc>
                <a:tc>
                  <a:txBody>
                    <a:bodyPr/>
                    <a:lstStyle/>
                    <a:p>
                      <a:r>
                        <a:rPr lang="en-US" sz="2400"/>
                        <a:t>This is to ensure that a story can actually </a:t>
                      </a:r>
                      <a:r>
                        <a:rPr lang="en-US" sz="2400" i="1"/>
                        <a:t>exit</a:t>
                      </a:r>
                      <a:r>
                        <a:rPr lang="en-US" sz="2400" i="0"/>
                        <a:t> an iteration (that is, it’s possible verify acceptance criteria)</a:t>
                      </a:r>
                      <a:endParaRPr lang="en-US" sz="2400"/>
                    </a:p>
                  </a:txBody>
                  <a:tcPr/>
                </a:tc>
                <a:extLst>
                  <a:ext uri="{0D108BD9-81ED-4DB2-BD59-A6C34878D82A}">
                    <a16:rowId xmlns:a16="http://schemas.microsoft.com/office/drawing/2014/main" val="3712827029"/>
                  </a:ext>
                </a:extLst>
              </a:tr>
            </a:tbl>
          </a:graphicData>
        </a:graphic>
      </p:graphicFrame>
    </p:spTree>
    <p:extLst>
      <p:ext uri="{BB962C8B-B14F-4D97-AF65-F5344CB8AC3E}">
        <p14:creationId xmlns:p14="http://schemas.microsoft.com/office/powerpoint/2010/main" val="3757738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3D2AA-2FE8-A447-9C32-A6B14E27584C}"/>
              </a:ext>
            </a:extLst>
          </p:cNvPr>
          <p:cNvSpPr>
            <a:spLocks noGrp="1"/>
          </p:cNvSpPr>
          <p:nvPr>
            <p:ph type="title"/>
          </p:nvPr>
        </p:nvSpPr>
        <p:spPr/>
        <p:txBody>
          <a:bodyPr/>
          <a:lstStyle/>
          <a:p>
            <a:r>
              <a:rPr lang="en-US"/>
              <a:t>Ok, so why do we need use cases</a:t>
            </a:r>
          </a:p>
        </p:txBody>
      </p:sp>
      <p:sp>
        <p:nvSpPr>
          <p:cNvPr id="3" name="Content Placeholder 2">
            <a:extLst>
              <a:ext uri="{FF2B5EF4-FFF2-40B4-BE49-F238E27FC236}">
                <a16:creationId xmlns:a16="http://schemas.microsoft.com/office/drawing/2014/main" id="{161011E2-5004-7249-8FC5-D59CB54BE114}"/>
              </a:ext>
            </a:extLst>
          </p:cNvPr>
          <p:cNvSpPr>
            <a:spLocks noGrp="1"/>
          </p:cNvSpPr>
          <p:nvPr>
            <p:ph idx="1"/>
          </p:nvPr>
        </p:nvSpPr>
        <p:spPr/>
        <p:txBody>
          <a:bodyPr/>
          <a:lstStyle/>
          <a:p>
            <a:pPr marL="0" indent="0">
              <a:buNone/>
            </a:pPr>
            <a:r>
              <a:rPr lang="en-US"/>
              <a:t>The use case brings the necessary design context to the story</a:t>
            </a:r>
          </a:p>
          <a:p>
            <a:pPr marL="0" indent="0">
              <a:buNone/>
            </a:pPr>
            <a:r>
              <a:rPr lang="en-US"/>
              <a:t>It brings a notion of </a:t>
            </a:r>
            <a:r>
              <a:rPr lang="en-US" i="1"/>
              <a:t>completeness</a:t>
            </a:r>
            <a:r>
              <a:rPr lang="en-US"/>
              <a:t> that’s actually written down</a:t>
            </a:r>
          </a:p>
          <a:p>
            <a:pPr marL="0" indent="0">
              <a:buNone/>
            </a:pPr>
            <a:r>
              <a:rPr lang="en-US"/>
              <a:t>User stories lack mechanisms for dealing with </a:t>
            </a:r>
            <a:r>
              <a:rPr lang="en-US" i="1"/>
              <a:t>alternate flows</a:t>
            </a:r>
            <a:endParaRPr lang="en-US"/>
          </a:p>
          <a:p>
            <a:pPr marL="0" indent="0">
              <a:buNone/>
            </a:pPr>
            <a:r>
              <a:rPr lang="en-US"/>
              <a:t>It’s ”easier” for a developer to look at a use case and </a:t>
            </a:r>
            <a:r>
              <a:rPr lang="en-US" i="1"/>
              <a:t>see</a:t>
            </a:r>
            <a:r>
              <a:rPr lang="en-US"/>
              <a:t> the work</a:t>
            </a:r>
          </a:p>
          <a:p>
            <a:pPr marL="0" indent="0">
              <a:buNone/>
            </a:pPr>
            <a:endParaRPr lang="en-US"/>
          </a:p>
          <a:p>
            <a:pPr marL="0" indent="0">
              <a:buNone/>
            </a:pPr>
            <a:r>
              <a:rPr lang="en-US"/>
              <a:t>Use cases help explore the relationships between</a:t>
            </a:r>
          </a:p>
          <a:p>
            <a:pPr marL="457200" lvl="1" indent="0">
              <a:buNone/>
            </a:pPr>
            <a:r>
              <a:rPr lang="en-US"/>
              <a:t>Users, Systems, and Subsystems</a:t>
            </a:r>
          </a:p>
        </p:txBody>
      </p:sp>
    </p:spTree>
    <p:extLst>
      <p:ext uri="{BB962C8B-B14F-4D97-AF65-F5344CB8AC3E}">
        <p14:creationId xmlns:p14="http://schemas.microsoft.com/office/powerpoint/2010/main" val="2739195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55CD6-4332-DF4F-8AEF-7338F30CE106}"/>
              </a:ext>
            </a:extLst>
          </p:cNvPr>
          <p:cNvSpPr>
            <a:spLocks noGrp="1"/>
          </p:cNvSpPr>
          <p:nvPr>
            <p:ph type="title"/>
          </p:nvPr>
        </p:nvSpPr>
        <p:spPr/>
        <p:txBody>
          <a:bodyPr/>
          <a:lstStyle/>
          <a:p>
            <a:r>
              <a:rPr lang="en-US"/>
              <a:t>Five reasons to keep use cases</a:t>
            </a:r>
          </a:p>
        </p:txBody>
      </p:sp>
      <p:sp>
        <p:nvSpPr>
          <p:cNvPr id="3" name="Content Placeholder 2">
            <a:extLst>
              <a:ext uri="{FF2B5EF4-FFF2-40B4-BE49-F238E27FC236}">
                <a16:creationId xmlns:a16="http://schemas.microsoft.com/office/drawing/2014/main" id="{1D878F31-7402-9D4E-AEF6-7CE4583EDB7A}"/>
              </a:ext>
            </a:extLst>
          </p:cNvPr>
          <p:cNvSpPr>
            <a:spLocks noGrp="1"/>
          </p:cNvSpPr>
          <p:nvPr>
            <p:ph idx="1"/>
          </p:nvPr>
        </p:nvSpPr>
        <p:spPr/>
        <p:txBody>
          <a:bodyPr/>
          <a:lstStyle/>
          <a:p>
            <a:pPr marL="0" indent="0">
              <a:buNone/>
            </a:pPr>
            <a:r>
              <a:rPr lang="en-US"/>
              <a:t>Project visibility – the goal names provide execs with</a:t>
            </a:r>
          </a:p>
          <a:p>
            <a:pPr marL="457200" lvl="1" indent="0">
              <a:buNone/>
            </a:pPr>
            <a:r>
              <a:rPr lang="en-US"/>
              <a:t>A summary of the system’s contribution to the business</a:t>
            </a:r>
          </a:p>
          <a:p>
            <a:pPr marL="457200" lvl="1" indent="0">
              <a:buNone/>
            </a:pPr>
            <a:r>
              <a:rPr lang="en-US"/>
              <a:t>A project planning framework</a:t>
            </a:r>
          </a:p>
          <a:p>
            <a:pPr marL="0" indent="0">
              <a:buNone/>
            </a:pPr>
            <a:r>
              <a:rPr lang="en-US"/>
              <a:t>An agreement to what the system will…and will not… do</a:t>
            </a:r>
          </a:p>
          <a:p>
            <a:pPr marL="0" indent="0">
              <a:buNone/>
            </a:pPr>
            <a:r>
              <a:rPr lang="en-US"/>
              <a:t>The extension points for the stories that take up most of the time</a:t>
            </a:r>
          </a:p>
          <a:p>
            <a:pPr marL="0" indent="0">
              <a:buNone/>
            </a:pPr>
            <a:r>
              <a:rPr lang="en-US"/>
              <a:t>Answers to those hard developer questions</a:t>
            </a:r>
          </a:p>
          <a:p>
            <a:pPr marL="457200" lvl="1" indent="0">
              <a:buNone/>
            </a:pPr>
            <a:r>
              <a:rPr lang="en-US"/>
              <a:t>“What are we supposed to do in this case?”</a:t>
            </a:r>
          </a:p>
          <a:p>
            <a:pPr marL="0" indent="0">
              <a:buNone/>
            </a:pPr>
            <a:r>
              <a:rPr lang="en-US"/>
              <a:t>Some assurance that all of the customer goals have been met</a:t>
            </a:r>
          </a:p>
        </p:txBody>
      </p:sp>
    </p:spTree>
    <p:extLst>
      <p:ext uri="{BB962C8B-B14F-4D97-AF65-F5344CB8AC3E}">
        <p14:creationId xmlns:p14="http://schemas.microsoft.com/office/powerpoint/2010/main" val="3715554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B1FF6-14AF-CC45-89E6-4F7BA7934551}"/>
              </a:ext>
            </a:extLst>
          </p:cNvPr>
          <p:cNvSpPr>
            <a:spLocks noGrp="1"/>
          </p:cNvSpPr>
          <p:nvPr>
            <p:ph type="title"/>
          </p:nvPr>
        </p:nvSpPr>
        <p:spPr/>
        <p:txBody>
          <a:bodyPr/>
          <a:lstStyle/>
          <a:p>
            <a:r>
              <a:rPr lang="en-US"/>
              <a:t>Let’s define the </a:t>
            </a:r>
            <a:r>
              <a:rPr lang="en-US" i="1"/>
              <a:t>Use Case</a:t>
            </a:r>
            <a:endParaRPr lang="en-US"/>
          </a:p>
        </p:txBody>
      </p:sp>
      <p:sp>
        <p:nvSpPr>
          <p:cNvPr id="3" name="Content Placeholder 2">
            <a:extLst>
              <a:ext uri="{FF2B5EF4-FFF2-40B4-BE49-F238E27FC236}">
                <a16:creationId xmlns:a16="http://schemas.microsoft.com/office/drawing/2014/main" id="{8E5FB767-994D-5143-8A42-6F39A0C4B620}"/>
              </a:ext>
            </a:extLst>
          </p:cNvPr>
          <p:cNvSpPr>
            <a:spLocks noGrp="1"/>
          </p:cNvSpPr>
          <p:nvPr>
            <p:ph idx="1"/>
          </p:nvPr>
        </p:nvSpPr>
        <p:spPr/>
        <p:txBody>
          <a:bodyPr>
            <a:normAutofit/>
          </a:bodyPr>
          <a:lstStyle/>
          <a:p>
            <a:pPr marL="0" indent="0" algn="ctr">
              <a:buNone/>
            </a:pPr>
            <a:endParaRPr lang="en-US" sz="3200" i="1"/>
          </a:p>
          <a:p>
            <a:pPr marL="0" indent="0" algn="ctr">
              <a:buNone/>
            </a:pPr>
            <a:endParaRPr lang="en-US" sz="3200" i="1"/>
          </a:p>
          <a:p>
            <a:pPr marL="0" indent="0" algn="ctr">
              <a:buNone/>
            </a:pPr>
            <a:r>
              <a:rPr lang="en-US" sz="3200" i="1"/>
              <a:t>A use case describes a </a:t>
            </a:r>
            <a:r>
              <a:rPr lang="en-US" sz="3200" b="1" i="1"/>
              <a:t>sequence of actions </a:t>
            </a:r>
            <a:r>
              <a:rPr lang="en-US" sz="3200" i="1"/>
              <a:t>between an </a:t>
            </a:r>
            <a:r>
              <a:rPr lang="en-US" sz="3200" b="1" i="1"/>
              <a:t>actor</a:t>
            </a:r>
            <a:r>
              <a:rPr lang="en-US" sz="3200" i="1"/>
              <a:t> and a </a:t>
            </a:r>
            <a:r>
              <a:rPr lang="en-US" sz="3200" b="1" i="1"/>
              <a:t>system</a:t>
            </a:r>
            <a:r>
              <a:rPr lang="en-US" sz="3200" i="1"/>
              <a:t> that produces a </a:t>
            </a:r>
            <a:r>
              <a:rPr lang="en-US" sz="3200" b="1" i="1"/>
              <a:t>result of value </a:t>
            </a:r>
            <a:r>
              <a:rPr lang="en-US" sz="3200" i="1"/>
              <a:t>for that actor</a:t>
            </a:r>
          </a:p>
        </p:txBody>
      </p:sp>
    </p:spTree>
    <p:extLst>
      <p:ext uri="{BB962C8B-B14F-4D97-AF65-F5344CB8AC3E}">
        <p14:creationId xmlns:p14="http://schemas.microsoft.com/office/powerpoint/2010/main" val="3551629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F7AD-33DD-7B4C-A7CE-3F2F4C4FB93B}"/>
              </a:ext>
            </a:extLst>
          </p:cNvPr>
          <p:cNvSpPr>
            <a:spLocks noGrp="1"/>
          </p:cNvSpPr>
          <p:nvPr>
            <p:ph type="title"/>
          </p:nvPr>
        </p:nvSpPr>
        <p:spPr/>
        <p:txBody>
          <a:bodyPr/>
          <a:lstStyle/>
          <a:p>
            <a:r>
              <a:rPr lang="en-US"/>
              <a:t>What do we mean by </a:t>
            </a:r>
            <a:r>
              <a:rPr lang="en-US" i="1"/>
              <a:t>Actor</a:t>
            </a:r>
            <a:r>
              <a:rPr lang="en-US"/>
              <a:t>?</a:t>
            </a:r>
          </a:p>
        </p:txBody>
      </p:sp>
      <p:sp>
        <p:nvSpPr>
          <p:cNvPr id="3" name="Content Placeholder 2">
            <a:extLst>
              <a:ext uri="{FF2B5EF4-FFF2-40B4-BE49-F238E27FC236}">
                <a16:creationId xmlns:a16="http://schemas.microsoft.com/office/drawing/2014/main" id="{D0C89648-89B3-4047-8779-06DC5AC71B7C}"/>
              </a:ext>
            </a:extLst>
          </p:cNvPr>
          <p:cNvSpPr>
            <a:spLocks noGrp="1"/>
          </p:cNvSpPr>
          <p:nvPr>
            <p:ph idx="1"/>
          </p:nvPr>
        </p:nvSpPr>
        <p:spPr/>
        <p:txBody>
          <a:bodyPr/>
          <a:lstStyle/>
          <a:p>
            <a:r>
              <a:rPr lang="en-US"/>
              <a:t>One can generally think of an </a:t>
            </a:r>
            <a:r>
              <a:rPr lang="en-US" i="1"/>
              <a:t>actor</a:t>
            </a:r>
            <a:r>
              <a:rPr lang="en-US"/>
              <a:t> as taking on one of the following</a:t>
            </a:r>
          </a:p>
          <a:p>
            <a:endParaRPr lang="en-US"/>
          </a:p>
          <a:p>
            <a:pPr lvl="1"/>
            <a:r>
              <a:rPr lang="en-US"/>
              <a:t>Users (we prefer to call these people)</a:t>
            </a:r>
          </a:p>
          <a:p>
            <a:pPr lvl="1"/>
            <a:r>
              <a:rPr lang="en-US"/>
              <a:t>Other systems or applications (the integration problem)</a:t>
            </a:r>
          </a:p>
          <a:p>
            <a:pPr lvl="1"/>
            <a:r>
              <a:rPr lang="en-US"/>
              <a:t>Devices (yeah, your phone, and stuff)</a:t>
            </a:r>
          </a:p>
        </p:txBody>
      </p:sp>
    </p:spTree>
    <p:extLst>
      <p:ext uri="{BB962C8B-B14F-4D97-AF65-F5344CB8AC3E}">
        <p14:creationId xmlns:p14="http://schemas.microsoft.com/office/powerpoint/2010/main" val="309479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4377A-8587-CF47-8E96-9D92828511D1}"/>
              </a:ext>
            </a:extLst>
          </p:cNvPr>
          <p:cNvSpPr>
            <a:spLocks noGrp="1"/>
          </p:cNvSpPr>
          <p:nvPr>
            <p:ph type="title"/>
          </p:nvPr>
        </p:nvSpPr>
        <p:spPr/>
        <p:txBody>
          <a:bodyPr/>
          <a:lstStyle/>
          <a:p>
            <a:r>
              <a:rPr lang="en-US"/>
              <a:t>Basic structure of the use case</a:t>
            </a:r>
          </a:p>
        </p:txBody>
      </p:sp>
      <p:sp>
        <p:nvSpPr>
          <p:cNvPr id="3" name="Content Placeholder 2">
            <a:extLst>
              <a:ext uri="{FF2B5EF4-FFF2-40B4-BE49-F238E27FC236}">
                <a16:creationId xmlns:a16="http://schemas.microsoft.com/office/drawing/2014/main" id="{5A1D4120-D6F5-EA4F-B55B-CEF590C4A027}"/>
              </a:ext>
            </a:extLst>
          </p:cNvPr>
          <p:cNvSpPr>
            <a:spLocks noGrp="1"/>
          </p:cNvSpPr>
          <p:nvPr>
            <p:ph idx="1"/>
          </p:nvPr>
        </p:nvSpPr>
        <p:spPr>
          <a:xfrm>
            <a:off x="838200" y="1825625"/>
            <a:ext cx="10515600" cy="4351338"/>
          </a:xfrm>
        </p:spPr>
        <p:txBody>
          <a:bodyPr>
            <a:normAutofit lnSpcReduction="10000"/>
          </a:bodyPr>
          <a:lstStyle/>
          <a:p>
            <a:pPr marL="0" indent="0">
              <a:buNone/>
            </a:pPr>
            <a:r>
              <a:rPr lang="en-US" b="1"/>
              <a:t>Name</a:t>
            </a:r>
          </a:p>
          <a:p>
            <a:pPr marL="0" indent="0">
              <a:buNone/>
            </a:pPr>
            <a:r>
              <a:rPr lang="en-US" b="1"/>
              <a:t>Description</a:t>
            </a:r>
          </a:p>
          <a:p>
            <a:pPr marL="0" indent="0">
              <a:buNone/>
            </a:pPr>
            <a:r>
              <a:rPr lang="en-US" b="1"/>
              <a:t>Actor</a:t>
            </a:r>
            <a:r>
              <a:rPr lang="en-US"/>
              <a:t>(s)</a:t>
            </a:r>
          </a:p>
          <a:p>
            <a:pPr marL="0" indent="0">
              <a:buNone/>
            </a:pPr>
            <a:r>
              <a:rPr lang="en-US" b="1"/>
              <a:t>Flow of Events</a:t>
            </a:r>
          </a:p>
          <a:p>
            <a:pPr marL="457200" lvl="1" indent="0">
              <a:buNone/>
            </a:pPr>
            <a:r>
              <a:rPr lang="en-US"/>
              <a:t>Basic flow</a:t>
            </a:r>
          </a:p>
          <a:p>
            <a:pPr marL="457200" lvl="1" indent="0">
              <a:buNone/>
            </a:pPr>
            <a:r>
              <a:rPr lang="en-US"/>
              <a:t>Alternate flow(s)</a:t>
            </a:r>
          </a:p>
          <a:p>
            <a:pPr marL="0" indent="0">
              <a:buNone/>
            </a:pPr>
            <a:r>
              <a:rPr lang="en-US"/>
              <a:t>Preconditions</a:t>
            </a:r>
          </a:p>
          <a:p>
            <a:pPr marL="0" indent="0">
              <a:buNone/>
            </a:pPr>
            <a:r>
              <a:rPr lang="en-US"/>
              <a:t>Exit conditions</a:t>
            </a:r>
          </a:p>
          <a:p>
            <a:pPr marL="457200" lvl="1" indent="0">
              <a:buNone/>
            </a:pPr>
            <a:r>
              <a:rPr lang="en-US"/>
              <a:t>Success guarantee</a:t>
            </a:r>
          </a:p>
          <a:p>
            <a:pPr marL="457200" lvl="1" indent="0">
              <a:buNone/>
            </a:pPr>
            <a:r>
              <a:rPr lang="en-US"/>
              <a:t>Minimum guarantee</a:t>
            </a:r>
          </a:p>
          <a:p>
            <a:pPr marL="0" indent="0">
              <a:buNone/>
            </a:pPr>
            <a:endParaRPr lang="en-US"/>
          </a:p>
        </p:txBody>
      </p:sp>
    </p:spTree>
    <p:extLst>
      <p:ext uri="{BB962C8B-B14F-4D97-AF65-F5344CB8AC3E}">
        <p14:creationId xmlns:p14="http://schemas.microsoft.com/office/powerpoint/2010/main" val="1992632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A6E02-0217-674A-9B0B-271AE6A8481C}"/>
              </a:ext>
            </a:extLst>
          </p:cNvPr>
          <p:cNvSpPr>
            <a:spLocks noGrp="1"/>
          </p:cNvSpPr>
          <p:nvPr>
            <p:ph type="title"/>
          </p:nvPr>
        </p:nvSpPr>
        <p:spPr/>
        <p:txBody>
          <a:bodyPr/>
          <a:lstStyle/>
          <a:p>
            <a:r>
              <a:rPr lang="en-US"/>
              <a:t>How to build a use case model</a:t>
            </a:r>
          </a:p>
        </p:txBody>
      </p:sp>
      <p:sp>
        <p:nvSpPr>
          <p:cNvPr id="3" name="Content Placeholder 2">
            <a:extLst>
              <a:ext uri="{FF2B5EF4-FFF2-40B4-BE49-F238E27FC236}">
                <a16:creationId xmlns:a16="http://schemas.microsoft.com/office/drawing/2014/main" id="{F95F8952-F4D3-F84C-8853-A82BA398F48D}"/>
              </a:ext>
            </a:extLst>
          </p:cNvPr>
          <p:cNvSpPr>
            <a:spLocks noGrp="1"/>
          </p:cNvSpPr>
          <p:nvPr>
            <p:ph idx="1"/>
          </p:nvPr>
        </p:nvSpPr>
        <p:spPr/>
        <p:txBody>
          <a:bodyPr/>
          <a:lstStyle/>
          <a:p>
            <a:pPr marL="0" indent="0">
              <a:buNone/>
            </a:pPr>
            <a:r>
              <a:rPr lang="en-US"/>
              <a:t>Identify and describe the actors</a:t>
            </a:r>
          </a:p>
          <a:p>
            <a:pPr marL="0" indent="0">
              <a:buNone/>
            </a:pPr>
            <a:r>
              <a:rPr lang="en-US"/>
              <a:t>Identify the use case(s)</a:t>
            </a:r>
          </a:p>
          <a:p>
            <a:pPr marL="0" indent="0">
              <a:buNone/>
            </a:pPr>
            <a:r>
              <a:rPr lang="en-US"/>
              <a:t>Identify the actor and use case relationship</a:t>
            </a:r>
          </a:p>
          <a:p>
            <a:pPr marL="0" indent="0">
              <a:buNone/>
            </a:pPr>
            <a:r>
              <a:rPr lang="en-US"/>
              <a:t>Outline the flow of the use cases</a:t>
            </a:r>
          </a:p>
          <a:p>
            <a:pPr marL="0" indent="0">
              <a:buNone/>
            </a:pPr>
            <a:r>
              <a:rPr lang="en-US"/>
              <a:t>Refine the use cases</a:t>
            </a:r>
          </a:p>
          <a:p>
            <a:pPr marL="0" indent="0">
              <a:buNone/>
            </a:pPr>
            <a:r>
              <a:rPr lang="en-US"/>
              <a:t>Rinse and repeat</a:t>
            </a:r>
          </a:p>
        </p:txBody>
      </p:sp>
    </p:spTree>
    <p:extLst>
      <p:ext uri="{BB962C8B-B14F-4D97-AF65-F5344CB8AC3E}">
        <p14:creationId xmlns:p14="http://schemas.microsoft.com/office/powerpoint/2010/main" val="3835706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31DAD-101F-E74C-AC5A-C8E2DB106404}"/>
              </a:ext>
            </a:extLst>
          </p:cNvPr>
          <p:cNvSpPr>
            <a:spLocks noGrp="1"/>
          </p:cNvSpPr>
          <p:nvPr>
            <p:ph type="title"/>
          </p:nvPr>
        </p:nvSpPr>
        <p:spPr/>
        <p:txBody>
          <a:bodyPr/>
          <a:lstStyle/>
          <a:p>
            <a:r>
              <a:rPr lang="en-US"/>
              <a:t>How this fits into the metamodel</a:t>
            </a:r>
          </a:p>
        </p:txBody>
      </p:sp>
      <p:pic>
        <p:nvPicPr>
          <p:cNvPr id="5" name="Picture 4">
            <a:extLst>
              <a:ext uri="{FF2B5EF4-FFF2-40B4-BE49-F238E27FC236}">
                <a16:creationId xmlns:a16="http://schemas.microsoft.com/office/drawing/2014/main" id="{9F738132-7C0C-0342-866A-DD87D34F472A}"/>
              </a:ext>
            </a:extLst>
          </p:cNvPr>
          <p:cNvPicPr>
            <a:picLocks noChangeAspect="1"/>
          </p:cNvPicPr>
          <p:nvPr/>
        </p:nvPicPr>
        <p:blipFill>
          <a:blip r:embed="rId2"/>
          <a:stretch>
            <a:fillRect/>
          </a:stretch>
        </p:blipFill>
        <p:spPr>
          <a:xfrm>
            <a:off x="1460158" y="1441342"/>
            <a:ext cx="9271684" cy="4835471"/>
          </a:xfrm>
          <a:prstGeom prst="rect">
            <a:avLst/>
          </a:prstGeom>
        </p:spPr>
      </p:pic>
    </p:spTree>
    <p:extLst>
      <p:ext uri="{BB962C8B-B14F-4D97-AF65-F5344CB8AC3E}">
        <p14:creationId xmlns:p14="http://schemas.microsoft.com/office/powerpoint/2010/main" val="3138884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05B71-EE8A-C943-BD45-C837121CED81}"/>
              </a:ext>
            </a:extLst>
          </p:cNvPr>
          <p:cNvSpPr>
            <a:spLocks noGrp="1"/>
          </p:cNvSpPr>
          <p:nvPr>
            <p:ph type="title"/>
          </p:nvPr>
        </p:nvSpPr>
        <p:spPr/>
        <p:txBody>
          <a:bodyPr/>
          <a:lstStyle/>
          <a:p>
            <a:r>
              <a:rPr lang="en-US"/>
              <a:t>Assignment</a:t>
            </a:r>
          </a:p>
        </p:txBody>
      </p:sp>
      <p:sp>
        <p:nvSpPr>
          <p:cNvPr id="3" name="Content Placeholder 2">
            <a:extLst>
              <a:ext uri="{FF2B5EF4-FFF2-40B4-BE49-F238E27FC236}">
                <a16:creationId xmlns:a16="http://schemas.microsoft.com/office/drawing/2014/main" id="{C6692C1E-C566-A348-8549-3DD4A465F35B}"/>
              </a:ext>
            </a:extLst>
          </p:cNvPr>
          <p:cNvSpPr>
            <a:spLocks noGrp="1"/>
          </p:cNvSpPr>
          <p:nvPr>
            <p:ph idx="1"/>
          </p:nvPr>
        </p:nvSpPr>
        <p:spPr/>
        <p:txBody>
          <a:bodyPr>
            <a:normAutofit lnSpcReduction="10000"/>
          </a:bodyPr>
          <a:lstStyle/>
          <a:p>
            <a:pPr marL="0" indent="0">
              <a:buNone/>
            </a:pPr>
            <a:r>
              <a:rPr lang="en-US"/>
              <a:t>Assume an application like Netflix as the basis for this assignment.</a:t>
            </a:r>
          </a:p>
          <a:p>
            <a:pPr marL="0" indent="0">
              <a:buNone/>
            </a:pPr>
            <a:endParaRPr lang="en-US"/>
          </a:p>
          <a:p>
            <a:pPr marL="0" indent="0">
              <a:buNone/>
            </a:pPr>
            <a:r>
              <a:rPr lang="en-US"/>
              <a:t>We are working on the following user story</a:t>
            </a:r>
          </a:p>
          <a:p>
            <a:pPr marL="457200" lvl="1" indent="0">
              <a:buNone/>
            </a:pPr>
            <a:r>
              <a:rPr lang="en-US" i="1"/>
              <a:t>As a viewer I would like to select a comedy so that I can enjoy a good laugh</a:t>
            </a:r>
            <a:endParaRPr lang="en-US"/>
          </a:p>
          <a:p>
            <a:pPr marL="0" indent="0">
              <a:buNone/>
            </a:pPr>
            <a:endParaRPr lang="en-US"/>
          </a:p>
          <a:p>
            <a:pPr marL="0" indent="0">
              <a:buNone/>
            </a:pPr>
            <a:r>
              <a:rPr lang="en-US"/>
              <a:t>Create the use case / use cases that elaborate this user story. Use whatever approach makes sense (see fig. 19-4) to document your use case / use cases.</a:t>
            </a:r>
          </a:p>
          <a:p>
            <a:pPr marL="0" indent="0">
              <a:buNone/>
            </a:pPr>
            <a:endParaRPr lang="en-US"/>
          </a:p>
          <a:p>
            <a:pPr marL="0" indent="0">
              <a:buNone/>
            </a:pPr>
            <a:r>
              <a:rPr lang="en-US"/>
              <a:t>This assignment is due by Monday at 8pm</a:t>
            </a:r>
          </a:p>
        </p:txBody>
      </p:sp>
    </p:spTree>
    <p:extLst>
      <p:ext uri="{BB962C8B-B14F-4D97-AF65-F5344CB8AC3E}">
        <p14:creationId xmlns:p14="http://schemas.microsoft.com/office/powerpoint/2010/main" val="1543764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Next week</a:t>
            </a:r>
          </a:p>
        </p:txBody>
      </p:sp>
      <p:sp>
        <p:nvSpPr>
          <p:cNvPr id="3" name="Content Placeholder 2"/>
          <p:cNvSpPr>
            <a:spLocks noGrp="1"/>
          </p:cNvSpPr>
          <p:nvPr>
            <p:ph idx="1"/>
          </p:nvPr>
        </p:nvSpPr>
        <p:spPr/>
        <p:txBody>
          <a:bodyPr>
            <a:normAutofit fontScale="92500" lnSpcReduction="10000"/>
          </a:bodyPr>
          <a:lstStyle/>
          <a:p>
            <a:pPr marL="0" indent="0">
              <a:buNone/>
            </a:pPr>
            <a:r>
              <a:rPr lang="en-US"/>
              <a:t>No class on Monday because it’s a holiday</a:t>
            </a:r>
          </a:p>
          <a:p>
            <a:pPr marL="0" indent="0">
              <a:buNone/>
            </a:pPr>
            <a:endParaRPr lang="en-US"/>
          </a:p>
          <a:p>
            <a:pPr marL="0" indent="0">
              <a:buNone/>
            </a:pPr>
            <a:r>
              <a:rPr lang="en-US"/>
              <a:t>Vision statement for a system you have or are working on</a:t>
            </a:r>
          </a:p>
          <a:p>
            <a:pPr marL="0" indent="0">
              <a:buNone/>
            </a:pPr>
            <a:r>
              <a:rPr lang="en-US"/>
              <a:t>Draft scope document for above</a:t>
            </a:r>
          </a:p>
          <a:p>
            <a:pPr marL="0" indent="0">
              <a:buNone/>
            </a:pPr>
            <a:endParaRPr lang="en-US"/>
          </a:p>
          <a:p>
            <a:pPr marL="0" indent="0">
              <a:buNone/>
            </a:pPr>
            <a:r>
              <a:rPr lang="en-US" sz="2600">
                <a:hlinkClick r:id="rId2"/>
              </a:rPr>
              <a:t>http://leanmagazine.net/req/a-use-case-is-to-a-user-story-as-a-gazelle-to-a-gazebo/</a:t>
            </a:r>
            <a:endParaRPr lang="en-US" sz="2600"/>
          </a:p>
          <a:p>
            <a:pPr marL="0" indent="0">
              <a:buNone/>
            </a:pPr>
            <a:r>
              <a:rPr lang="en-US" sz="2600">
                <a:hlinkClick r:id="rId3"/>
              </a:rPr>
              <a:t>http://www.mountaingoatsoftware.com/articles/advantages-of-user-stories-for-requirements</a:t>
            </a:r>
            <a:endParaRPr lang="en-US" sz="2600"/>
          </a:p>
          <a:p>
            <a:pPr marL="0" indent="0">
              <a:buNone/>
            </a:pPr>
            <a:r>
              <a:rPr lang="en-US" sz="2600">
                <a:hlinkClick r:id="rId4"/>
              </a:rPr>
              <a:t>http://wiki.c2.com/?UserStoryAndUseCaseComparison</a:t>
            </a:r>
            <a:endParaRPr lang="en-US" sz="2600"/>
          </a:p>
          <a:p>
            <a:pPr marL="0" indent="0">
              <a:buNone/>
            </a:pPr>
            <a:endParaRPr lang="en-US"/>
          </a:p>
          <a:p>
            <a:pPr marL="0" indent="0">
              <a:buNone/>
            </a:pPr>
            <a:endParaRPr lang="en-US"/>
          </a:p>
        </p:txBody>
      </p:sp>
    </p:spTree>
    <p:extLst>
      <p:ext uri="{BB962C8B-B14F-4D97-AF65-F5344CB8AC3E}">
        <p14:creationId xmlns:p14="http://schemas.microsoft.com/office/powerpoint/2010/main" val="1014490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Some problems  to solve</a:t>
            </a:r>
          </a:p>
        </p:txBody>
      </p:sp>
      <p:sp>
        <p:nvSpPr>
          <p:cNvPr id="3" name="Content Placeholder 2"/>
          <p:cNvSpPr>
            <a:spLocks noGrp="1"/>
          </p:cNvSpPr>
          <p:nvPr>
            <p:ph idx="1"/>
          </p:nvPr>
        </p:nvSpPr>
        <p:spPr/>
        <p:txBody>
          <a:bodyPr>
            <a:normAutofit fontScale="70000" lnSpcReduction="20000"/>
          </a:bodyPr>
          <a:lstStyle/>
          <a:p>
            <a:r>
              <a:rPr lang="en-US" b="1"/>
              <a:t>problems of scope</a:t>
            </a:r>
          </a:p>
          <a:p>
            <a:pPr marL="457200" lvl="1" indent="0">
              <a:buNone/>
            </a:pPr>
            <a:r>
              <a:rPr lang="en-US"/>
              <a:t>the boundary of the system is ill-defined</a:t>
            </a:r>
          </a:p>
          <a:p>
            <a:pPr marL="457200" lvl="1" indent="0">
              <a:buNone/>
            </a:pPr>
            <a:r>
              <a:rPr lang="en-US"/>
              <a:t>unnecessary design information may be given</a:t>
            </a:r>
          </a:p>
          <a:p>
            <a:endParaRPr lang="en-US"/>
          </a:p>
          <a:p>
            <a:r>
              <a:rPr lang="en-US" b="1"/>
              <a:t>problems of understanding</a:t>
            </a:r>
          </a:p>
          <a:p>
            <a:pPr marL="457200" lvl="1" indent="0">
              <a:buNone/>
            </a:pPr>
            <a:r>
              <a:rPr lang="en-US"/>
              <a:t>users have incomplete understanding of their needs</a:t>
            </a:r>
          </a:p>
          <a:p>
            <a:pPr marL="457200" lvl="1" indent="0">
              <a:buNone/>
            </a:pPr>
            <a:r>
              <a:rPr lang="en-US"/>
              <a:t>users have poor understanding of computer capabilities and limitations</a:t>
            </a:r>
          </a:p>
          <a:p>
            <a:pPr marL="457200" lvl="1" indent="0">
              <a:buNone/>
            </a:pPr>
            <a:r>
              <a:rPr lang="en-US"/>
              <a:t>analysts have poor knowledge of problem domain</a:t>
            </a:r>
          </a:p>
          <a:p>
            <a:pPr marL="457200" lvl="1" indent="0">
              <a:buNone/>
            </a:pPr>
            <a:r>
              <a:rPr lang="en-US"/>
              <a:t>user and analyst speak different languages</a:t>
            </a:r>
          </a:p>
          <a:p>
            <a:pPr marL="457200" lvl="1" indent="0">
              <a:buNone/>
            </a:pPr>
            <a:r>
              <a:rPr lang="en-US"/>
              <a:t>ease of omitting “obvious” information</a:t>
            </a:r>
          </a:p>
          <a:p>
            <a:pPr marL="457200" lvl="1" indent="0">
              <a:buNone/>
            </a:pPr>
            <a:r>
              <a:rPr lang="en-US"/>
              <a:t>conflicting views of different users</a:t>
            </a:r>
          </a:p>
          <a:p>
            <a:pPr marL="457200" lvl="1" indent="0">
              <a:buNone/>
            </a:pPr>
            <a:r>
              <a:rPr lang="en-US"/>
              <a:t>requirements are often vague and untestable, e.g., “user friendly” and “robust”</a:t>
            </a:r>
          </a:p>
          <a:p>
            <a:endParaRPr lang="en-US"/>
          </a:p>
          <a:p>
            <a:r>
              <a:rPr lang="en-US" b="1"/>
              <a:t>problems of volatility</a:t>
            </a:r>
          </a:p>
          <a:p>
            <a:pPr marL="457200" lvl="1" indent="0">
              <a:buNone/>
            </a:pPr>
            <a:r>
              <a:rPr lang="en-US"/>
              <a:t>requirements evolve over time</a:t>
            </a:r>
          </a:p>
        </p:txBody>
      </p:sp>
    </p:spTree>
    <p:extLst>
      <p:ext uri="{BB962C8B-B14F-4D97-AF65-F5344CB8AC3E}">
        <p14:creationId xmlns:p14="http://schemas.microsoft.com/office/powerpoint/2010/main" val="539904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Method vs Methodology</a:t>
            </a:r>
          </a:p>
        </p:txBody>
      </p:sp>
      <p:sp>
        <p:nvSpPr>
          <p:cNvPr id="3" name="Content Placeholder 2"/>
          <p:cNvSpPr>
            <a:spLocks noGrp="1"/>
          </p:cNvSpPr>
          <p:nvPr>
            <p:ph idx="1"/>
          </p:nvPr>
        </p:nvSpPr>
        <p:spPr/>
        <p:txBody>
          <a:bodyPr>
            <a:normAutofit/>
          </a:bodyPr>
          <a:lstStyle/>
          <a:p>
            <a:pPr marL="0" indent="0" algn="ctr">
              <a:buNone/>
            </a:pPr>
            <a:r>
              <a:rPr lang="en-US" i="1"/>
              <a:t>It is the essence of a </a:t>
            </a:r>
            <a:r>
              <a:rPr lang="en-US" b="1" i="1"/>
              <a:t>methodology </a:t>
            </a:r>
            <a:r>
              <a:rPr lang="en-US" i="1"/>
              <a:t>— as opposed to a method, or technique — that it offers a set of guidelines or principles which in any specific instance can be tailored both to the characteristics of the situation in which it is to be applied and to the people using the approach... </a:t>
            </a:r>
          </a:p>
          <a:p>
            <a:pPr marL="0" indent="0" algn="ctr">
              <a:buNone/>
            </a:pPr>
            <a:endParaRPr lang="en-US" i="1"/>
          </a:p>
          <a:p>
            <a:pPr marL="0" indent="0" algn="ctr">
              <a:buNone/>
            </a:pPr>
            <a:r>
              <a:rPr lang="en-US" i="1"/>
              <a:t>Such is the variety of human problem situations that no would-be problem solving approach could be reduced to a standard formula and still manage to engage with the richness of particular situations.</a:t>
            </a:r>
          </a:p>
        </p:txBody>
      </p:sp>
    </p:spTree>
    <p:extLst>
      <p:ext uri="{BB962C8B-B14F-4D97-AF65-F5344CB8AC3E}">
        <p14:creationId xmlns:p14="http://schemas.microsoft.com/office/powerpoint/2010/main" val="337846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User stories and use cases</a:t>
            </a:r>
          </a:p>
        </p:txBody>
      </p:sp>
      <p:sp>
        <p:nvSpPr>
          <p:cNvPr id="3" name="Content Placeholder 2"/>
          <p:cNvSpPr>
            <a:spLocks noGrp="1"/>
          </p:cNvSpPr>
          <p:nvPr>
            <p:ph idx="1"/>
          </p:nvPr>
        </p:nvSpPr>
        <p:spPr/>
        <p:txBody>
          <a:bodyPr>
            <a:normAutofit/>
          </a:bodyPr>
          <a:lstStyle/>
          <a:p>
            <a:pPr marL="0" indent="0">
              <a:buNone/>
            </a:pPr>
            <a:endParaRPr lang="en-US" sz="3600"/>
          </a:p>
          <a:p>
            <a:pPr marL="0" indent="0">
              <a:buNone/>
            </a:pPr>
            <a:endParaRPr lang="en-US" sz="3600"/>
          </a:p>
          <a:p>
            <a:pPr marL="0" indent="0">
              <a:buNone/>
            </a:pPr>
            <a:r>
              <a:rPr lang="en-US" sz="3600"/>
              <a:t>So closely related, and yet</a:t>
            </a:r>
            <a:r>
              <a:rPr lang="mr-IN" sz="3600"/>
              <a:t>…</a:t>
            </a:r>
            <a:endParaRPr lang="en-US" sz="3600"/>
          </a:p>
          <a:p>
            <a:pPr marL="0" indent="0">
              <a:buNone/>
            </a:pPr>
            <a:r>
              <a:rPr lang="en-US" sz="3600"/>
              <a:t>So unalike.</a:t>
            </a:r>
          </a:p>
        </p:txBody>
      </p:sp>
    </p:spTree>
    <p:extLst>
      <p:ext uri="{BB962C8B-B14F-4D97-AF65-F5344CB8AC3E}">
        <p14:creationId xmlns:p14="http://schemas.microsoft.com/office/powerpoint/2010/main" val="192822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8275"/>
            <a:ext cx="10515600" cy="2736321"/>
          </a:xfrm>
        </p:spPr>
        <p:txBody>
          <a:bodyPr>
            <a:normAutofit/>
          </a:bodyPr>
          <a:lstStyle/>
          <a:p>
            <a:pPr marL="0" indent="0" algn="ctr">
              <a:buNone/>
            </a:pPr>
            <a:r>
              <a:rPr lang="en-US" sz="5400"/>
              <a:t>In the beginning, there was the functional specification, and it was good.</a:t>
            </a:r>
          </a:p>
        </p:txBody>
      </p:sp>
      <p:sp>
        <p:nvSpPr>
          <p:cNvPr id="4" name="Content Placeholder 2"/>
          <p:cNvSpPr txBox="1">
            <a:spLocks/>
          </p:cNvSpPr>
          <p:nvPr/>
        </p:nvSpPr>
        <p:spPr>
          <a:xfrm>
            <a:off x="838200" y="3374968"/>
            <a:ext cx="10515600" cy="26933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Font typeface="Arial"/>
              <a:buNone/>
            </a:pPr>
            <a:r>
              <a:rPr lang="en-US" sz="4400" i="1"/>
              <a:t>The spec does not trust the developer to listen well and do the right thing.</a:t>
            </a:r>
          </a:p>
        </p:txBody>
      </p:sp>
    </p:spTree>
    <p:extLst>
      <p:ext uri="{BB962C8B-B14F-4D97-AF65-F5344CB8AC3E}">
        <p14:creationId xmlns:p14="http://schemas.microsoft.com/office/powerpoint/2010/main" val="176852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4" grpId="1"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8275"/>
            <a:ext cx="10515600" cy="2736321"/>
          </a:xfrm>
        </p:spPr>
        <p:txBody>
          <a:bodyPr>
            <a:normAutofit/>
          </a:bodyPr>
          <a:lstStyle/>
          <a:p>
            <a:pPr marL="0" indent="0" algn="ctr">
              <a:buNone/>
            </a:pPr>
            <a:r>
              <a:rPr lang="en-US" sz="5400"/>
              <a:t>Enter the smaller, more accessible Use Case.</a:t>
            </a:r>
          </a:p>
        </p:txBody>
      </p:sp>
      <p:sp>
        <p:nvSpPr>
          <p:cNvPr id="4" name="Content Placeholder 2"/>
          <p:cNvSpPr txBox="1">
            <a:spLocks/>
          </p:cNvSpPr>
          <p:nvPr/>
        </p:nvSpPr>
        <p:spPr>
          <a:xfrm>
            <a:off x="838200" y="3374968"/>
            <a:ext cx="10515600" cy="26933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sz="4400" i="1"/>
              <a:t>When you write a use case, you are not just expressing requirement, you are doing design.</a:t>
            </a:r>
          </a:p>
        </p:txBody>
      </p:sp>
    </p:spTree>
    <p:extLst>
      <p:ext uri="{BB962C8B-B14F-4D97-AF65-F5344CB8AC3E}">
        <p14:creationId xmlns:p14="http://schemas.microsoft.com/office/powerpoint/2010/main" val="41828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8275"/>
            <a:ext cx="10515600" cy="2736321"/>
          </a:xfrm>
        </p:spPr>
        <p:txBody>
          <a:bodyPr>
            <a:normAutofit/>
          </a:bodyPr>
          <a:lstStyle/>
          <a:p>
            <a:pPr marL="0" indent="0" algn="ctr">
              <a:buNone/>
            </a:pPr>
            <a:r>
              <a:rPr lang="en-US" sz="5400"/>
              <a:t>Enter the even smaller, even more accessible User Story.</a:t>
            </a:r>
          </a:p>
        </p:txBody>
      </p:sp>
      <p:sp>
        <p:nvSpPr>
          <p:cNvPr id="4" name="Content Placeholder 2"/>
          <p:cNvSpPr txBox="1">
            <a:spLocks/>
          </p:cNvSpPr>
          <p:nvPr/>
        </p:nvSpPr>
        <p:spPr>
          <a:xfrm>
            <a:off x="838200" y="3374968"/>
            <a:ext cx="10515600" cy="26933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sz="4400" i="1"/>
              <a:t>Stories listen better than use cases, because they don't commit to any particular design.</a:t>
            </a:r>
          </a:p>
        </p:txBody>
      </p:sp>
    </p:spTree>
    <p:extLst>
      <p:ext uri="{BB962C8B-B14F-4D97-AF65-F5344CB8AC3E}">
        <p14:creationId xmlns:p14="http://schemas.microsoft.com/office/powerpoint/2010/main" val="40782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0E904-C46B-5746-9156-EBF2E22642A3}"/>
              </a:ext>
            </a:extLst>
          </p:cNvPr>
          <p:cNvSpPr>
            <a:spLocks noGrp="1"/>
          </p:cNvSpPr>
          <p:nvPr>
            <p:ph type="title"/>
          </p:nvPr>
        </p:nvSpPr>
        <p:spPr/>
        <p:txBody>
          <a:bodyPr/>
          <a:lstStyle/>
          <a:p>
            <a:r>
              <a:rPr lang="en-US"/>
              <a:t>One expert opinion</a:t>
            </a:r>
          </a:p>
        </p:txBody>
      </p:sp>
      <p:sp>
        <p:nvSpPr>
          <p:cNvPr id="3" name="Content Placeholder 2">
            <a:extLst>
              <a:ext uri="{FF2B5EF4-FFF2-40B4-BE49-F238E27FC236}">
                <a16:creationId xmlns:a16="http://schemas.microsoft.com/office/drawing/2014/main" id="{06131C0E-7E81-C340-965F-67851350F4AE}"/>
              </a:ext>
            </a:extLst>
          </p:cNvPr>
          <p:cNvSpPr>
            <a:spLocks noGrp="1"/>
          </p:cNvSpPr>
          <p:nvPr>
            <p:ph idx="1"/>
          </p:nvPr>
        </p:nvSpPr>
        <p:spPr/>
        <p:txBody>
          <a:bodyPr/>
          <a:lstStyle/>
          <a:p>
            <a:pPr marL="0" indent="0">
              <a:buNone/>
            </a:pPr>
            <a:endParaRPr lang="en-US" i="1"/>
          </a:p>
          <a:p>
            <a:pPr marL="0" indent="0">
              <a:buNone/>
            </a:pPr>
            <a:r>
              <a:rPr lang="en-US" i="1"/>
              <a:t>After several years of debating this question and seeing both in use, I now think they have nothing in common other than their first three letters. See below...</a:t>
            </a:r>
          </a:p>
          <a:p>
            <a:pPr marL="0" indent="0">
              <a:buNone/>
            </a:pPr>
            <a:endParaRPr lang="en-US" i="1"/>
          </a:p>
          <a:p>
            <a:pPr marL="0" indent="0" algn="r">
              <a:buNone/>
            </a:pPr>
            <a:r>
              <a:rPr lang="en-US"/>
              <a:t>Alistair Cockburn</a:t>
            </a:r>
          </a:p>
        </p:txBody>
      </p:sp>
    </p:spTree>
    <p:extLst>
      <p:ext uri="{BB962C8B-B14F-4D97-AF65-F5344CB8AC3E}">
        <p14:creationId xmlns:p14="http://schemas.microsoft.com/office/powerpoint/2010/main" val="1658905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Another way to think of that</a:t>
            </a:r>
            <a:r>
              <a:rPr lang="mr-IN"/>
              <a:t>…</a:t>
            </a:r>
            <a:endParaRPr lang="en-US"/>
          </a:p>
        </p:txBody>
      </p:sp>
      <p:sp>
        <p:nvSpPr>
          <p:cNvPr id="3" name="Content Placeholder 2"/>
          <p:cNvSpPr>
            <a:spLocks noGrp="1"/>
          </p:cNvSpPr>
          <p:nvPr>
            <p:ph idx="1"/>
          </p:nvPr>
        </p:nvSpPr>
        <p:spPr/>
        <p:txBody>
          <a:bodyPr>
            <a:normAutofit/>
          </a:bodyPr>
          <a:lstStyle/>
          <a:p>
            <a:pPr marL="0" indent="0">
              <a:buNone/>
            </a:pPr>
            <a:endParaRPr lang="en-US" sz="3600"/>
          </a:p>
          <a:p>
            <a:pPr marL="0" indent="0">
              <a:buNone/>
            </a:pPr>
            <a:endParaRPr lang="en-US" sz="3600"/>
          </a:p>
          <a:p>
            <a:pPr marL="0" indent="0">
              <a:buNone/>
            </a:pPr>
            <a:r>
              <a:rPr lang="en-US" sz="3600"/>
              <a:t>User Stories are a </a:t>
            </a:r>
            <a:r>
              <a:rPr lang="en-US" sz="3600" i="1"/>
              <a:t>promise</a:t>
            </a:r>
            <a:r>
              <a:rPr lang="en-US" sz="3600"/>
              <a:t> to have a discussion</a:t>
            </a:r>
          </a:p>
          <a:p>
            <a:pPr marL="0" indent="0">
              <a:buNone/>
            </a:pPr>
            <a:r>
              <a:rPr lang="en-US" sz="3600"/>
              <a:t>Use Cases are the </a:t>
            </a:r>
            <a:r>
              <a:rPr lang="en-US" sz="3600" i="1"/>
              <a:t>record</a:t>
            </a:r>
            <a:r>
              <a:rPr lang="en-US" sz="3600"/>
              <a:t> of that discussion</a:t>
            </a:r>
          </a:p>
        </p:txBody>
      </p:sp>
    </p:spTree>
    <p:extLst>
      <p:ext uri="{BB962C8B-B14F-4D97-AF65-F5344CB8AC3E}">
        <p14:creationId xmlns:p14="http://schemas.microsoft.com/office/powerpoint/2010/main" val="97566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1209</Words>
  <Application>Microsoft Macintosh PowerPoint</Application>
  <PresentationFormat>Widescreen</PresentationFormat>
  <Paragraphs>126</Paragraphs>
  <Slides>19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CPSC 5100</vt:lpstr>
      <vt:lpstr>Some problems  to solve</vt:lpstr>
      <vt:lpstr>Method vs Methodology</vt:lpstr>
      <vt:lpstr>User stories and use cases</vt:lpstr>
      <vt:lpstr>PowerPoint Presentation</vt:lpstr>
      <vt:lpstr>PowerPoint Presentation</vt:lpstr>
      <vt:lpstr>PowerPoint Presentation</vt:lpstr>
      <vt:lpstr>One expert opinion</vt:lpstr>
      <vt:lpstr>Another way to think of that…</vt:lpstr>
      <vt:lpstr>The INVEST model for user stories</vt:lpstr>
      <vt:lpstr>Ok, so why do we need use cases</vt:lpstr>
      <vt:lpstr>Five reasons to keep use cases</vt:lpstr>
      <vt:lpstr>Let’s define the Use Case</vt:lpstr>
      <vt:lpstr>What do we mean by Actor?</vt:lpstr>
      <vt:lpstr>Basic structure of the use case</vt:lpstr>
      <vt:lpstr>How to build a use case model</vt:lpstr>
      <vt:lpstr>How this fits into the metamodel</vt:lpstr>
      <vt:lpstr>Assignment</vt:lpstr>
      <vt:lpstr>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SEGR 5110</dc:title>
  <dc:creator>Michaeljon Miller</dc:creator>
  <cp:lastModifiedBy>Michaeljon Miller</cp:lastModifiedBy>
  <cp:revision>1</cp:revision>
  <dcterms:created xsi:type="dcterms:W3CDTF">2015-09-08T02:12:43Z</dcterms:created>
  <dcterms:modified xsi:type="dcterms:W3CDTF">2018-11-08T03:05:36Z</dcterms:modified>
</cp:coreProperties>
</file>