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8" r:id="rId3"/>
    <p:sldId id="269" r:id="rId4"/>
    <p:sldId id="258" r:id="rId5"/>
    <p:sldId id="265" r:id="rId6"/>
    <p:sldId id="264" r:id="rId7"/>
    <p:sldId id="257" r:id="rId8"/>
    <p:sldId id="259" r:id="rId9"/>
    <p:sldId id="260" r:id="rId10"/>
    <p:sldId id="261" r:id="rId11"/>
    <p:sldId id="262" r:id="rId12"/>
    <p:sldId id="263"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299F54-637E-8744-84B0-393D04B6A50A}" v="44" dt="2018-10-03T21:02:47.506"/>
    <p1510:client id="{D958ED1E-FEDD-CE42-A57D-AD80E7753E5D}" v="23" dt="2018-10-04T00:43:30.6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4"/>
  </p:normalViewPr>
  <p:slideViewPr>
    <p:cSldViewPr snapToGrid="0" snapToObjects="1">
      <p:cViewPr varScale="1">
        <p:scale>
          <a:sx n="104" d="100"/>
          <a:sy n="104" d="100"/>
        </p:scale>
        <p:origin x="232"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D958ED1E-FEDD-CE42-A57D-AD80E7753E5D}"/>
    <pc:docChg chg="undo addSld modSld">
      <pc:chgData name="Michaeljon Miller" userId="c575fe5cddd8b8cf" providerId="LiveId" clId="{D958ED1E-FEDD-CE42-A57D-AD80E7753E5D}" dt="2018-10-04T00:43:30.619" v="213"/>
      <pc:docMkLst>
        <pc:docMk/>
      </pc:docMkLst>
      <pc:sldChg chg="addSp modSp modAnim">
        <pc:chgData name="Michaeljon Miller" userId="c575fe5cddd8b8cf" providerId="LiveId" clId="{D958ED1E-FEDD-CE42-A57D-AD80E7753E5D}" dt="2018-10-04T00:41:46.300" v="208"/>
        <pc:sldMkLst>
          <pc:docMk/>
          <pc:sldMk cId="1101391725" sldId="257"/>
        </pc:sldMkLst>
        <pc:spChg chg="add mod">
          <ac:chgData name="Michaeljon Miller" userId="c575fe5cddd8b8cf" providerId="LiveId" clId="{D958ED1E-FEDD-CE42-A57D-AD80E7753E5D}" dt="2018-10-04T00:41:12.797" v="206" actId="12789"/>
          <ac:spMkLst>
            <pc:docMk/>
            <pc:sldMk cId="1101391725" sldId="257"/>
            <ac:spMk id="3" creationId="{3EDD254B-4060-9744-AF09-CD775B062E8A}"/>
          </ac:spMkLst>
        </pc:spChg>
        <pc:spChg chg="add mod">
          <ac:chgData name="Michaeljon Miller" userId="c575fe5cddd8b8cf" providerId="LiveId" clId="{D958ED1E-FEDD-CE42-A57D-AD80E7753E5D}" dt="2018-10-04T00:41:12.797" v="206" actId="12789"/>
          <ac:spMkLst>
            <pc:docMk/>
            <pc:sldMk cId="1101391725" sldId="257"/>
            <ac:spMk id="18" creationId="{436D6DC9-C9AB-D043-A1CD-0B818FC5BAB8}"/>
          </ac:spMkLst>
        </pc:spChg>
        <pc:spChg chg="add mod">
          <ac:chgData name="Michaeljon Miller" userId="c575fe5cddd8b8cf" providerId="LiveId" clId="{D958ED1E-FEDD-CE42-A57D-AD80E7753E5D}" dt="2018-10-04T00:41:12.797" v="206" actId="12789"/>
          <ac:spMkLst>
            <pc:docMk/>
            <pc:sldMk cId="1101391725" sldId="257"/>
            <ac:spMk id="19" creationId="{A2EF9EEA-C072-9D43-B383-0FBF8CAC4519}"/>
          </ac:spMkLst>
        </pc:spChg>
      </pc:sldChg>
      <pc:sldChg chg="addSp delSp modSp">
        <pc:chgData name="Michaeljon Miller" userId="c575fe5cddd8b8cf" providerId="LiveId" clId="{D958ED1E-FEDD-CE42-A57D-AD80E7753E5D}" dt="2018-10-04T00:34:13.637" v="5" actId="1076"/>
        <pc:sldMkLst>
          <pc:docMk/>
          <pc:sldMk cId="1458691882" sldId="259"/>
        </pc:sldMkLst>
        <pc:spChg chg="add del mod">
          <ac:chgData name="Michaeljon Miller" userId="c575fe5cddd8b8cf" providerId="LiveId" clId="{D958ED1E-FEDD-CE42-A57D-AD80E7753E5D}" dt="2018-10-04T00:33:28.738" v="3"/>
          <ac:spMkLst>
            <pc:docMk/>
            <pc:sldMk cId="1458691882" sldId="259"/>
            <ac:spMk id="4" creationId="{E212164C-D19C-6546-93D2-66838457F740}"/>
          </ac:spMkLst>
        </pc:spChg>
        <pc:spChg chg="add del mod">
          <ac:chgData name="Michaeljon Miller" userId="c575fe5cddd8b8cf" providerId="LiveId" clId="{D958ED1E-FEDD-CE42-A57D-AD80E7753E5D}" dt="2018-10-04T00:33:28.738" v="3"/>
          <ac:spMkLst>
            <pc:docMk/>
            <pc:sldMk cId="1458691882" sldId="259"/>
            <ac:spMk id="5" creationId="{559001C3-F3B4-5B4D-91F9-2754A8D6423F}"/>
          </ac:spMkLst>
        </pc:spChg>
        <pc:spChg chg="add del mod">
          <ac:chgData name="Michaeljon Miller" userId="c575fe5cddd8b8cf" providerId="LiveId" clId="{D958ED1E-FEDD-CE42-A57D-AD80E7753E5D}" dt="2018-10-04T00:33:28.738" v="3"/>
          <ac:spMkLst>
            <pc:docMk/>
            <pc:sldMk cId="1458691882" sldId="259"/>
            <ac:spMk id="6" creationId="{A3A5DEB5-9300-A449-A8B2-B0F252545B91}"/>
          </ac:spMkLst>
        </pc:spChg>
        <pc:spChg chg="add del mod">
          <ac:chgData name="Michaeljon Miller" userId="c575fe5cddd8b8cf" providerId="LiveId" clId="{D958ED1E-FEDD-CE42-A57D-AD80E7753E5D}" dt="2018-10-04T00:33:28.738" v="3"/>
          <ac:spMkLst>
            <pc:docMk/>
            <pc:sldMk cId="1458691882" sldId="259"/>
            <ac:spMk id="7" creationId="{9D652835-F5A7-E248-95C3-160F8A7048CE}"/>
          </ac:spMkLst>
        </pc:spChg>
        <pc:spChg chg="add del mod">
          <ac:chgData name="Michaeljon Miller" userId="c575fe5cddd8b8cf" providerId="LiveId" clId="{D958ED1E-FEDD-CE42-A57D-AD80E7753E5D}" dt="2018-10-04T00:33:28.738" v="3"/>
          <ac:spMkLst>
            <pc:docMk/>
            <pc:sldMk cId="1458691882" sldId="259"/>
            <ac:spMk id="13" creationId="{24C3C7B8-9EA5-C345-B3FE-88DF1102A0C0}"/>
          </ac:spMkLst>
        </pc:spChg>
        <pc:spChg chg="add del mod">
          <ac:chgData name="Michaeljon Miller" userId="c575fe5cddd8b8cf" providerId="LiveId" clId="{D958ED1E-FEDD-CE42-A57D-AD80E7753E5D}" dt="2018-10-04T00:33:28.738" v="3"/>
          <ac:spMkLst>
            <pc:docMk/>
            <pc:sldMk cId="1458691882" sldId="259"/>
            <ac:spMk id="14" creationId="{3AB1EE68-7F3E-094A-B1B0-BBF50E934437}"/>
          </ac:spMkLst>
        </pc:spChg>
        <pc:spChg chg="add del mod">
          <ac:chgData name="Michaeljon Miller" userId="c575fe5cddd8b8cf" providerId="LiveId" clId="{D958ED1E-FEDD-CE42-A57D-AD80E7753E5D}" dt="2018-10-04T00:33:28.738" v="3"/>
          <ac:spMkLst>
            <pc:docMk/>
            <pc:sldMk cId="1458691882" sldId="259"/>
            <ac:spMk id="15" creationId="{D72D458C-3C3F-8A4B-984C-B9BCB7EC1E2E}"/>
          </ac:spMkLst>
        </pc:spChg>
        <pc:spChg chg="add del mod">
          <ac:chgData name="Michaeljon Miller" userId="c575fe5cddd8b8cf" providerId="LiveId" clId="{D958ED1E-FEDD-CE42-A57D-AD80E7753E5D}" dt="2018-10-04T00:33:28.738" v="3"/>
          <ac:spMkLst>
            <pc:docMk/>
            <pc:sldMk cId="1458691882" sldId="259"/>
            <ac:spMk id="16" creationId="{485320D6-C8A8-3F47-A962-4FF40A3609E1}"/>
          </ac:spMkLst>
        </pc:spChg>
        <pc:spChg chg="add del mod">
          <ac:chgData name="Michaeljon Miller" userId="c575fe5cddd8b8cf" providerId="LiveId" clId="{D958ED1E-FEDD-CE42-A57D-AD80E7753E5D}" dt="2018-10-04T00:33:28.738" v="3"/>
          <ac:spMkLst>
            <pc:docMk/>
            <pc:sldMk cId="1458691882" sldId="259"/>
            <ac:spMk id="17" creationId="{706B2F6F-B98D-AD45-AF64-057CA2FC56BE}"/>
          </ac:spMkLst>
        </pc:spChg>
        <pc:grpChg chg="add mod">
          <ac:chgData name="Michaeljon Miller" userId="c575fe5cddd8b8cf" providerId="LiveId" clId="{D958ED1E-FEDD-CE42-A57D-AD80E7753E5D}" dt="2018-10-04T00:34:13.637" v="5" actId="1076"/>
          <ac:grpSpMkLst>
            <pc:docMk/>
            <pc:sldMk cId="1458691882" sldId="259"/>
            <ac:grpSpMk id="18" creationId="{32966EB6-DD3F-944E-8622-BF6AB6B786ED}"/>
          </ac:grpSpMkLst>
        </pc:grpChg>
        <pc:cxnChg chg="add del mod">
          <ac:chgData name="Michaeljon Miller" userId="c575fe5cddd8b8cf" providerId="LiveId" clId="{D958ED1E-FEDD-CE42-A57D-AD80E7753E5D}" dt="2018-10-04T00:33:28.738" v="3"/>
          <ac:cxnSpMkLst>
            <pc:docMk/>
            <pc:sldMk cId="1458691882" sldId="259"/>
            <ac:cxnSpMk id="8" creationId="{71A046DD-F586-124F-9E68-00AD63672FCF}"/>
          </ac:cxnSpMkLst>
        </pc:cxnChg>
        <pc:cxnChg chg="add del mod">
          <ac:chgData name="Michaeljon Miller" userId="c575fe5cddd8b8cf" providerId="LiveId" clId="{D958ED1E-FEDD-CE42-A57D-AD80E7753E5D}" dt="2018-10-04T00:33:28.738" v="3"/>
          <ac:cxnSpMkLst>
            <pc:docMk/>
            <pc:sldMk cId="1458691882" sldId="259"/>
            <ac:cxnSpMk id="9" creationId="{B60BA562-D3F3-F243-8E38-F613B6378F7E}"/>
          </ac:cxnSpMkLst>
        </pc:cxnChg>
        <pc:cxnChg chg="add del mod">
          <ac:chgData name="Michaeljon Miller" userId="c575fe5cddd8b8cf" providerId="LiveId" clId="{D958ED1E-FEDD-CE42-A57D-AD80E7753E5D}" dt="2018-10-04T00:33:28.738" v="3"/>
          <ac:cxnSpMkLst>
            <pc:docMk/>
            <pc:sldMk cId="1458691882" sldId="259"/>
            <ac:cxnSpMk id="10" creationId="{27D7DDE4-CAC1-1B46-9EA1-E4C51DFB5AC8}"/>
          </ac:cxnSpMkLst>
        </pc:cxnChg>
        <pc:cxnChg chg="add del mod">
          <ac:chgData name="Michaeljon Miller" userId="c575fe5cddd8b8cf" providerId="LiveId" clId="{D958ED1E-FEDD-CE42-A57D-AD80E7753E5D}" dt="2018-10-04T00:33:28.738" v="3"/>
          <ac:cxnSpMkLst>
            <pc:docMk/>
            <pc:sldMk cId="1458691882" sldId="259"/>
            <ac:cxnSpMk id="11" creationId="{78D200CF-550C-A74C-8D53-27509F6A4B79}"/>
          </ac:cxnSpMkLst>
        </pc:cxnChg>
        <pc:cxnChg chg="add del mod">
          <ac:chgData name="Michaeljon Miller" userId="c575fe5cddd8b8cf" providerId="LiveId" clId="{D958ED1E-FEDD-CE42-A57D-AD80E7753E5D}" dt="2018-10-04T00:33:28.738" v="3"/>
          <ac:cxnSpMkLst>
            <pc:docMk/>
            <pc:sldMk cId="1458691882" sldId="259"/>
            <ac:cxnSpMk id="12" creationId="{437061AF-03A7-D748-A2F3-255E49BDD7C2}"/>
          </ac:cxnSpMkLst>
        </pc:cxnChg>
      </pc:sldChg>
      <pc:sldChg chg="addSp modSp">
        <pc:chgData name="Michaeljon Miller" userId="c575fe5cddd8b8cf" providerId="LiveId" clId="{D958ED1E-FEDD-CE42-A57D-AD80E7753E5D}" dt="2018-10-04T00:34:27.404" v="7" actId="1076"/>
        <pc:sldMkLst>
          <pc:docMk/>
          <pc:sldMk cId="2036722503" sldId="260"/>
        </pc:sldMkLst>
        <pc:grpChg chg="add mod">
          <ac:chgData name="Michaeljon Miller" userId="c575fe5cddd8b8cf" providerId="LiveId" clId="{D958ED1E-FEDD-CE42-A57D-AD80E7753E5D}" dt="2018-10-04T00:34:27.404" v="7" actId="1076"/>
          <ac:grpSpMkLst>
            <pc:docMk/>
            <pc:sldMk cId="2036722503" sldId="260"/>
            <ac:grpSpMk id="4" creationId="{C276B782-2AA5-0E43-9F62-F6A63F003D57}"/>
          </ac:grpSpMkLst>
        </pc:grpChg>
      </pc:sldChg>
      <pc:sldChg chg="addSp modSp">
        <pc:chgData name="Michaeljon Miller" userId="c575fe5cddd8b8cf" providerId="LiveId" clId="{D958ED1E-FEDD-CE42-A57D-AD80E7753E5D}" dt="2018-10-04T00:34:52.097" v="9" actId="1076"/>
        <pc:sldMkLst>
          <pc:docMk/>
          <pc:sldMk cId="1709797503" sldId="261"/>
        </pc:sldMkLst>
        <pc:grpChg chg="add mod">
          <ac:chgData name="Michaeljon Miller" userId="c575fe5cddd8b8cf" providerId="LiveId" clId="{D958ED1E-FEDD-CE42-A57D-AD80E7753E5D}" dt="2018-10-04T00:34:52.097" v="9" actId="1076"/>
          <ac:grpSpMkLst>
            <pc:docMk/>
            <pc:sldMk cId="1709797503" sldId="261"/>
            <ac:grpSpMk id="4" creationId="{DCD42C03-4F78-034D-9D7A-EDEF23C29AD5}"/>
          </ac:grpSpMkLst>
        </pc:grpChg>
      </pc:sldChg>
      <pc:sldChg chg="addSp modSp">
        <pc:chgData name="Michaeljon Miller" userId="c575fe5cddd8b8cf" providerId="LiveId" clId="{D958ED1E-FEDD-CE42-A57D-AD80E7753E5D}" dt="2018-10-04T00:35:17.981" v="11" actId="1076"/>
        <pc:sldMkLst>
          <pc:docMk/>
          <pc:sldMk cId="3025012534" sldId="262"/>
        </pc:sldMkLst>
        <pc:grpChg chg="add mod">
          <ac:chgData name="Michaeljon Miller" userId="c575fe5cddd8b8cf" providerId="LiveId" clId="{D958ED1E-FEDD-CE42-A57D-AD80E7753E5D}" dt="2018-10-04T00:35:17.981" v="11" actId="1076"/>
          <ac:grpSpMkLst>
            <pc:docMk/>
            <pc:sldMk cId="3025012534" sldId="262"/>
            <ac:grpSpMk id="4" creationId="{BA17FE19-63FC-E040-A8A7-D04950781E97}"/>
          </ac:grpSpMkLst>
        </pc:grpChg>
      </pc:sldChg>
      <pc:sldChg chg="modAnim">
        <pc:chgData name="Michaeljon Miller" userId="c575fe5cddd8b8cf" providerId="LiveId" clId="{D958ED1E-FEDD-CE42-A57D-AD80E7753E5D}" dt="2018-10-04T00:43:30.619" v="213"/>
        <pc:sldMkLst>
          <pc:docMk/>
          <pc:sldMk cId="3116601523" sldId="263"/>
        </pc:sldMkLst>
      </pc:sldChg>
      <pc:sldChg chg="modSp">
        <pc:chgData name="Michaeljon Miller" userId="c575fe5cddd8b8cf" providerId="LiveId" clId="{D958ED1E-FEDD-CE42-A57D-AD80E7753E5D}" dt="2018-10-04T00:42:53.122" v="209" actId="1076"/>
        <pc:sldMkLst>
          <pc:docMk/>
          <pc:sldMk cId="686217445" sldId="266"/>
        </pc:sldMkLst>
        <pc:spChg chg="mod">
          <ac:chgData name="Michaeljon Miller" userId="c575fe5cddd8b8cf" providerId="LiveId" clId="{D958ED1E-FEDD-CE42-A57D-AD80E7753E5D}" dt="2018-10-04T00:42:53.122" v="209" actId="1076"/>
          <ac:spMkLst>
            <pc:docMk/>
            <pc:sldMk cId="686217445" sldId="266"/>
            <ac:spMk id="4" creationId="{CC7B4762-9835-7549-AEF8-99C34EEFEFC1}"/>
          </ac:spMkLst>
        </pc:spChg>
        <pc:spChg chg="mod">
          <ac:chgData name="Michaeljon Miller" userId="c575fe5cddd8b8cf" providerId="LiveId" clId="{D958ED1E-FEDD-CE42-A57D-AD80E7753E5D}" dt="2018-10-04T00:42:53.122" v="209" actId="1076"/>
          <ac:spMkLst>
            <pc:docMk/>
            <pc:sldMk cId="686217445" sldId="266"/>
            <ac:spMk id="5" creationId="{9D094BC2-F212-924E-A0E2-749E9CDC3187}"/>
          </ac:spMkLst>
        </pc:spChg>
        <pc:spChg chg="mod">
          <ac:chgData name="Michaeljon Miller" userId="c575fe5cddd8b8cf" providerId="LiveId" clId="{D958ED1E-FEDD-CE42-A57D-AD80E7753E5D}" dt="2018-10-04T00:42:53.122" v="209" actId="1076"/>
          <ac:spMkLst>
            <pc:docMk/>
            <pc:sldMk cId="686217445" sldId="266"/>
            <ac:spMk id="6" creationId="{D5156E82-72CC-C143-ABFE-82AD241D527B}"/>
          </ac:spMkLst>
        </pc:spChg>
        <pc:spChg chg="mod">
          <ac:chgData name="Michaeljon Miller" userId="c575fe5cddd8b8cf" providerId="LiveId" clId="{D958ED1E-FEDD-CE42-A57D-AD80E7753E5D}" dt="2018-10-04T00:42:53.122" v="209" actId="1076"/>
          <ac:spMkLst>
            <pc:docMk/>
            <pc:sldMk cId="686217445" sldId="266"/>
            <ac:spMk id="7" creationId="{95E5E0A7-0557-4742-AFC9-F14AC2C215E7}"/>
          </ac:spMkLst>
        </pc:spChg>
        <pc:spChg chg="mod">
          <ac:chgData name="Michaeljon Miller" userId="c575fe5cddd8b8cf" providerId="LiveId" clId="{D958ED1E-FEDD-CE42-A57D-AD80E7753E5D}" dt="2018-10-04T00:42:53.122" v="209" actId="1076"/>
          <ac:spMkLst>
            <pc:docMk/>
            <pc:sldMk cId="686217445" sldId="266"/>
            <ac:spMk id="14" creationId="{6D9D96EC-82F4-7C40-8E85-B6EAEAD1E740}"/>
          </ac:spMkLst>
        </pc:spChg>
        <pc:spChg chg="mod">
          <ac:chgData name="Michaeljon Miller" userId="c575fe5cddd8b8cf" providerId="LiveId" clId="{D958ED1E-FEDD-CE42-A57D-AD80E7753E5D}" dt="2018-10-04T00:42:53.122" v="209" actId="1076"/>
          <ac:spMkLst>
            <pc:docMk/>
            <pc:sldMk cId="686217445" sldId="266"/>
            <ac:spMk id="15" creationId="{5DB40A1A-2F8A-4B4A-B48E-9BA94D93927D}"/>
          </ac:spMkLst>
        </pc:spChg>
        <pc:spChg chg="mod">
          <ac:chgData name="Michaeljon Miller" userId="c575fe5cddd8b8cf" providerId="LiveId" clId="{D958ED1E-FEDD-CE42-A57D-AD80E7753E5D}" dt="2018-10-04T00:42:53.122" v="209" actId="1076"/>
          <ac:spMkLst>
            <pc:docMk/>
            <pc:sldMk cId="686217445" sldId="266"/>
            <ac:spMk id="19" creationId="{81318887-14C0-9D4B-BA58-98128DE8BF1C}"/>
          </ac:spMkLst>
        </pc:spChg>
        <pc:spChg chg="mod">
          <ac:chgData name="Michaeljon Miller" userId="c575fe5cddd8b8cf" providerId="LiveId" clId="{D958ED1E-FEDD-CE42-A57D-AD80E7753E5D}" dt="2018-10-04T00:42:53.122" v="209" actId="1076"/>
          <ac:spMkLst>
            <pc:docMk/>
            <pc:sldMk cId="686217445" sldId="266"/>
            <ac:spMk id="20" creationId="{98F11434-0275-EB44-BB4C-AF1ADB0A73F4}"/>
          </ac:spMkLst>
        </pc:spChg>
        <pc:spChg chg="mod">
          <ac:chgData name="Michaeljon Miller" userId="c575fe5cddd8b8cf" providerId="LiveId" clId="{D958ED1E-FEDD-CE42-A57D-AD80E7753E5D}" dt="2018-10-04T00:42:53.122" v="209" actId="1076"/>
          <ac:spMkLst>
            <pc:docMk/>
            <pc:sldMk cId="686217445" sldId="266"/>
            <ac:spMk id="25" creationId="{CCF3F229-CD59-8942-BA62-72FB907BD732}"/>
          </ac:spMkLst>
        </pc:spChg>
        <pc:spChg chg="mod">
          <ac:chgData name="Michaeljon Miller" userId="c575fe5cddd8b8cf" providerId="LiveId" clId="{D958ED1E-FEDD-CE42-A57D-AD80E7753E5D}" dt="2018-10-04T00:42:53.122" v="209" actId="1076"/>
          <ac:spMkLst>
            <pc:docMk/>
            <pc:sldMk cId="686217445" sldId="266"/>
            <ac:spMk id="28" creationId="{3E3D286F-0134-9D4C-A4D0-8307F1757D21}"/>
          </ac:spMkLst>
        </pc:spChg>
        <pc:spChg chg="mod">
          <ac:chgData name="Michaeljon Miller" userId="c575fe5cddd8b8cf" providerId="LiveId" clId="{D958ED1E-FEDD-CE42-A57D-AD80E7753E5D}" dt="2018-10-04T00:42:53.122" v="209" actId="1076"/>
          <ac:spMkLst>
            <pc:docMk/>
            <pc:sldMk cId="686217445" sldId="266"/>
            <ac:spMk id="29" creationId="{90F6E745-250F-3D41-A9C8-CC0AA62BDE58}"/>
          </ac:spMkLst>
        </pc:spChg>
        <pc:spChg chg="mod">
          <ac:chgData name="Michaeljon Miller" userId="c575fe5cddd8b8cf" providerId="LiveId" clId="{D958ED1E-FEDD-CE42-A57D-AD80E7753E5D}" dt="2018-10-04T00:42:53.122" v="209" actId="1076"/>
          <ac:spMkLst>
            <pc:docMk/>
            <pc:sldMk cId="686217445" sldId="266"/>
            <ac:spMk id="32" creationId="{E7C2BC77-BCBA-E347-B6CC-0655A832DAA9}"/>
          </ac:spMkLst>
        </pc:spChg>
        <pc:spChg chg="mod">
          <ac:chgData name="Michaeljon Miller" userId="c575fe5cddd8b8cf" providerId="LiveId" clId="{D958ED1E-FEDD-CE42-A57D-AD80E7753E5D}" dt="2018-10-04T00:42:53.122" v="209" actId="1076"/>
          <ac:spMkLst>
            <pc:docMk/>
            <pc:sldMk cId="686217445" sldId="266"/>
            <ac:spMk id="33" creationId="{10CF36AA-B6B8-3D45-B9C5-DEB7F699626F}"/>
          </ac:spMkLst>
        </pc:spChg>
        <pc:spChg chg="mod">
          <ac:chgData name="Michaeljon Miller" userId="c575fe5cddd8b8cf" providerId="LiveId" clId="{D958ED1E-FEDD-CE42-A57D-AD80E7753E5D}" dt="2018-10-04T00:42:53.122" v="209" actId="1076"/>
          <ac:spMkLst>
            <pc:docMk/>
            <pc:sldMk cId="686217445" sldId="266"/>
            <ac:spMk id="38" creationId="{7040ECE9-356F-1648-B542-C6A324E13C79}"/>
          </ac:spMkLst>
        </pc:spChg>
        <pc:spChg chg="mod">
          <ac:chgData name="Michaeljon Miller" userId="c575fe5cddd8b8cf" providerId="LiveId" clId="{D958ED1E-FEDD-CE42-A57D-AD80E7753E5D}" dt="2018-10-04T00:42:53.122" v="209" actId="1076"/>
          <ac:spMkLst>
            <pc:docMk/>
            <pc:sldMk cId="686217445" sldId="266"/>
            <ac:spMk id="39" creationId="{AE0CB506-558C-4244-A08D-97259B6AE1DF}"/>
          </ac:spMkLst>
        </pc:spChg>
        <pc:cxnChg chg="mod">
          <ac:chgData name="Michaeljon Miller" userId="c575fe5cddd8b8cf" providerId="LiveId" clId="{D958ED1E-FEDD-CE42-A57D-AD80E7753E5D}" dt="2018-10-04T00:42:53.122" v="209" actId="1076"/>
          <ac:cxnSpMkLst>
            <pc:docMk/>
            <pc:sldMk cId="686217445" sldId="266"/>
            <ac:cxnSpMk id="9" creationId="{B35CDFE7-3443-2142-920F-27D0BD53BD7F}"/>
          </ac:cxnSpMkLst>
        </pc:cxnChg>
        <pc:cxnChg chg="mod">
          <ac:chgData name="Michaeljon Miller" userId="c575fe5cddd8b8cf" providerId="LiveId" clId="{D958ED1E-FEDD-CE42-A57D-AD80E7753E5D}" dt="2018-10-04T00:42:53.122" v="209" actId="1076"/>
          <ac:cxnSpMkLst>
            <pc:docMk/>
            <pc:sldMk cId="686217445" sldId="266"/>
            <ac:cxnSpMk id="11" creationId="{9DFC70EE-9F65-CC4A-99D5-58169E5C1DA9}"/>
          </ac:cxnSpMkLst>
        </pc:cxnChg>
        <pc:cxnChg chg="mod">
          <ac:chgData name="Michaeljon Miller" userId="c575fe5cddd8b8cf" providerId="LiveId" clId="{D958ED1E-FEDD-CE42-A57D-AD80E7753E5D}" dt="2018-10-04T00:42:53.122" v="209" actId="1076"/>
          <ac:cxnSpMkLst>
            <pc:docMk/>
            <pc:sldMk cId="686217445" sldId="266"/>
            <ac:cxnSpMk id="13" creationId="{BC0947FC-2890-024B-B3B3-F533891D53A9}"/>
          </ac:cxnSpMkLst>
        </pc:cxnChg>
        <pc:cxnChg chg="mod">
          <ac:chgData name="Michaeljon Miller" userId="c575fe5cddd8b8cf" providerId="LiveId" clId="{D958ED1E-FEDD-CE42-A57D-AD80E7753E5D}" dt="2018-10-04T00:42:53.122" v="209" actId="1076"/>
          <ac:cxnSpMkLst>
            <pc:docMk/>
            <pc:sldMk cId="686217445" sldId="266"/>
            <ac:cxnSpMk id="17" creationId="{8060A1A9-4331-424D-BA84-856C14DBF119}"/>
          </ac:cxnSpMkLst>
        </pc:cxnChg>
        <pc:cxnChg chg="mod">
          <ac:chgData name="Michaeljon Miller" userId="c575fe5cddd8b8cf" providerId="LiveId" clId="{D958ED1E-FEDD-CE42-A57D-AD80E7753E5D}" dt="2018-10-04T00:42:53.122" v="209" actId="1076"/>
          <ac:cxnSpMkLst>
            <pc:docMk/>
            <pc:sldMk cId="686217445" sldId="266"/>
            <ac:cxnSpMk id="22" creationId="{0777440D-B525-3D4B-9519-0CD470437BBD}"/>
          </ac:cxnSpMkLst>
        </pc:cxnChg>
        <pc:cxnChg chg="mod">
          <ac:chgData name="Michaeljon Miller" userId="c575fe5cddd8b8cf" providerId="LiveId" clId="{D958ED1E-FEDD-CE42-A57D-AD80E7753E5D}" dt="2018-10-04T00:42:53.122" v="209" actId="1076"/>
          <ac:cxnSpMkLst>
            <pc:docMk/>
            <pc:sldMk cId="686217445" sldId="266"/>
            <ac:cxnSpMk id="27" creationId="{9E78F052-6D7E-8142-8642-0F431867F3C7}"/>
          </ac:cxnSpMkLst>
        </pc:cxnChg>
        <pc:cxnChg chg="mod">
          <ac:chgData name="Michaeljon Miller" userId="c575fe5cddd8b8cf" providerId="LiveId" clId="{D958ED1E-FEDD-CE42-A57D-AD80E7753E5D}" dt="2018-10-04T00:42:53.122" v="209" actId="1076"/>
          <ac:cxnSpMkLst>
            <pc:docMk/>
            <pc:sldMk cId="686217445" sldId="266"/>
            <ac:cxnSpMk id="31" creationId="{9419BE75-462F-4642-A59D-AC68384FFC77}"/>
          </ac:cxnSpMkLst>
        </pc:cxnChg>
        <pc:cxnChg chg="mod">
          <ac:chgData name="Michaeljon Miller" userId="c575fe5cddd8b8cf" providerId="LiveId" clId="{D958ED1E-FEDD-CE42-A57D-AD80E7753E5D}" dt="2018-10-04T00:42:53.122" v="209" actId="1076"/>
          <ac:cxnSpMkLst>
            <pc:docMk/>
            <pc:sldMk cId="686217445" sldId="266"/>
            <ac:cxnSpMk id="35" creationId="{D5FBBB0A-1C55-0A45-878C-A74E7E0DDA35}"/>
          </ac:cxnSpMkLst>
        </pc:cxnChg>
        <pc:cxnChg chg="mod">
          <ac:chgData name="Michaeljon Miller" userId="c575fe5cddd8b8cf" providerId="LiveId" clId="{D958ED1E-FEDD-CE42-A57D-AD80E7753E5D}" dt="2018-10-04T00:42:53.122" v="209" actId="1076"/>
          <ac:cxnSpMkLst>
            <pc:docMk/>
            <pc:sldMk cId="686217445" sldId="266"/>
            <ac:cxnSpMk id="37" creationId="{78D1C807-BC59-7246-8555-D2EFD552F029}"/>
          </ac:cxnSpMkLst>
        </pc:cxnChg>
      </pc:sldChg>
      <pc:sldChg chg="modSp add modAnim">
        <pc:chgData name="Michaeljon Miller" userId="c575fe5cddd8b8cf" providerId="LiveId" clId="{D958ED1E-FEDD-CE42-A57D-AD80E7753E5D}" dt="2018-10-04T00:38:16.214" v="126"/>
        <pc:sldMkLst>
          <pc:docMk/>
          <pc:sldMk cId="3610023933" sldId="268"/>
        </pc:sldMkLst>
        <pc:spChg chg="mod">
          <ac:chgData name="Michaeljon Miller" userId="c575fe5cddd8b8cf" providerId="LiveId" clId="{D958ED1E-FEDD-CE42-A57D-AD80E7753E5D}" dt="2018-10-04T00:35:43.786" v="34" actId="20577"/>
          <ac:spMkLst>
            <pc:docMk/>
            <pc:sldMk cId="3610023933" sldId="268"/>
            <ac:spMk id="2" creationId="{3E9AB33F-6CF5-4145-A0B5-AC4A986E65DC}"/>
          </ac:spMkLst>
        </pc:spChg>
        <pc:spChg chg="mod">
          <ac:chgData name="Michaeljon Miller" userId="c575fe5cddd8b8cf" providerId="LiveId" clId="{D958ED1E-FEDD-CE42-A57D-AD80E7753E5D}" dt="2018-10-04T00:38:02.700" v="124" actId="20577"/>
          <ac:spMkLst>
            <pc:docMk/>
            <pc:sldMk cId="3610023933" sldId="268"/>
            <ac:spMk id="3" creationId="{19770886-381A-A64F-9837-BE45B7B20550}"/>
          </ac:spMkLst>
        </pc:spChg>
      </pc:sldChg>
      <pc:sldChg chg="addSp delSp modSp add">
        <pc:chgData name="Michaeljon Miller" userId="c575fe5cddd8b8cf" providerId="LiveId" clId="{D958ED1E-FEDD-CE42-A57D-AD80E7753E5D}" dt="2018-10-04T00:39:08.755" v="192" actId="20577"/>
        <pc:sldMkLst>
          <pc:docMk/>
          <pc:sldMk cId="208447538" sldId="269"/>
        </pc:sldMkLst>
        <pc:spChg chg="del">
          <ac:chgData name="Michaeljon Miller" userId="c575fe5cddd8b8cf" providerId="LiveId" clId="{D958ED1E-FEDD-CE42-A57D-AD80E7753E5D}" dt="2018-10-04T00:38:49.667" v="128"/>
          <ac:spMkLst>
            <pc:docMk/>
            <pc:sldMk cId="208447538" sldId="269"/>
            <ac:spMk id="2" creationId="{7827CB43-E7C6-9349-94E7-5D86E5858EF4}"/>
          </ac:spMkLst>
        </pc:spChg>
        <pc:spChg chg="del">
          <ac:chgData name="Michaeljon Miller" userId="c575fe5cddd8b8cf" providerId="LiveId" clId="{D958ED1E-FEDD-CE42-A57D-AD80E7753E5D}" dt="2018-10-04T00:38:49.667" v="128"/>
          <ac:spMkLst>
            <pc:docMk/>
            <pc:sldMk cId="208447538" sldId="269"/>
            <ac:spMk id="3" creationId="{2CEA9D67-21F2-0747-B5B9-3E36841A252F}"/>
          </ac:spMkLst>
        </pc:spChg>
        <pc:spChg chg="add mod">
          <ac:chgData name="Michaeljon Miller" userId="c575fe5cddd8b8cf" providerId="LiveId" clId="{D958ED1E-FEDD-CE42-A57D-AD80E7753E5D}" dt="2018-10-04T00:39:02.275" v="166" actId="20577"/>
          <ac:spMkLst>
            <pc:docMk/>
            <pc:sldMk cId="208447538" sldId="269"/>
            <ac:spMk id="4" creationId="{38C1D805-140C-9B49-8171-93AC584E396E}"/>
          </ac:spMkLst>
        </pc:spChg>
        <pc:spChg chg="add mod">
          <ac:chgData name="Michaeljon Miller" userId="c575fe5cddd8b8cf" providerId="LiveId" clId="{D958ED1E-FEDD-CE42-A57D-AD80E7753E5D}" dt="2018-10-04T00:39:08.755" v="192" actId="20577"/>
          <ac:spMkLst>
            <pc:docMk/>
            <pc:sldMk cId="208447538" sldId="269"/>
            <ac:spMk id="5" creationId="{6EC02EC7-AE90-934A-883A-961C208F076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3DB4A-6DEA-6F42-BABD-FAA7AB2ADF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18239B-CF15-4E46-9DAA-EB7275DC1E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3CB369-27C4-4140-9097-B13F3D9EAAE3}"/>
              </a:ext>
            </a:extLst>
          </p:cNvPr>
          <p:cNvSpPr>
            <a:spLocks noGrp="1"/>
          </p:cNvSpPr>
          <p:nvPr>
            <p:ph type="dt" sz="half" idx="10"/>
          </p:nvPr>
        </p:nvSpPr>
        <p:spPr/>
        <p:txBody>
          <a:bodyPr/>
          <a:lstStyle/>
          <a:p>
            <a:fld id="{63D0D799-70F4-A543-ACEB-1FE27916CAFF}" type="datetimeFigureOut">
              <a:rPr lang="en-US" smtClean="0"/>
              <a:t>10/3/18</a:t>
            </a:fld>
            <a:endParaRPr lang="en-US"/>
          </a:p>
        </p:txBody>
      </p:sp>
      <p:sp>
        <p:nvSpPr>
          <p:cNvPr id="5" name="Footer Placeholder 4">
            <a:extLst>
              <a:ext uri="{FF2B5EF4-FFF2-40B4-BE49-F238E27FC236}">
                <a16:creationId xmlns:a16="http://schemas.microsoft.com/office/drawing/2014/main" id="{6EBD2D95-F2F9-3946-8716-FD5645422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E21AC-57D2-6049-8417-2A09E90697B0}"/>
              </a:ext>
            </a:extLst>
          </p:cNvPr>
          <p:cNvSpPr>
            <a:spLocks noGrp="1"/>
          </p:cNvSpPr>
          <p:nvPr>
            <p:ph type="sldNum" sz="quarter" idx="12"/>
          </p:nvPr>
        </p:nvSpPr>
        <p:spPr/>
        <p:txBody>
          <a:bodyPr/>
          <a:lstStyle/>
          <a:p>
            <a:fld id="{E28C04CD-A39C-2749-85DC-08DDDB493A0B}" type="slidenum">
              <a:rPr lang="en-US" smtClean="0"/>
              <a:t>‹#›</a:t>
            </a:fld>
            <a:endParaRPr lang="en-US"/>
          </a:p>
        </p:txBody>
      </p:sp>
    </p:spTree>
    <p:extLst>
      <p:ext uri="{BB962C8B-B14F-4D97-AF65-F5344CB8AC3E}">
        <p14:creationId xmlns:p14="http://schemas.microsoft.com/office/powerpoint/2010/main" val="3401053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021F-613B-8347-8F8E-9C1908B3E1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1C7F28-0169-364E-B20F-A79802FCFA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56CDC-BD09-FD4D-AA63-9DFCF33DB015}"/>
              </a:ext>
            </a:extLst>
          </p:cNvPr>
          <p:cNvSpPr>
            <a:spLocks noGrp="1"/>
          </p:cNvSpPr>
          <p:nvPr>
            <p:ph type="dt" sz="half" idx="10"/>
          </p:nvPr>
        </p:nvSpPr>
        <p:spPr/>
        <p:txBody>
          <a:bodyPr/>
          <a:lstStyle/>
          <a:p>
            <a:fld id="{63D0D799-70F4-A543-ACEB-1FE27916CAFF}" type="datetimeFigureOut">
              <a:rPr lang="en-US" smtClean="0"/>
              <a:t>10/3/18</a:t>
            </a:fld>
            <a:endParaRPr lang="en-US"/>
          </a:p>
        </p:txBody>
      </p:sp>
      <p:sp>
        <p:nvSpPr>
          <p:cNvPr id="5" name="Footer Placeholder 4">
            <a:extLst>
              <a:ext uri="{FF2B5EF4-FFF2-40B4-BE49-F238E27FC236}">
                <a16:creationId xmlns:a16="http://schemas.microsoft.com/office/drawing/2014/main" id="{9A67BA26-1E3F-5240-85D7-C67C66F7A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7E622-C32D-C24D-9C1B-D0AF7ACBB946}"/>
              </a:ext>
            </a:extLst>
          </p:cNvPr>
          <p:cNvSpPr>
            <a:spLocks noGrp="1"/>
          </p:cNvSpPr>
          <p:nvPr>
            <p:ph type="sldNum" sz="quarter" idx="12"/>
          </p:nvPr>
        </p:nvSpPr>
        <p:spPr/>
        <p:txBody>
          <a:bodyPr/>
          <a:lstStyle/>
          <a:p>
            <a:fld id="{E28C04CD-A39C-2749-85DC-08DDDB493A0B}" type="slidenum">
              <a:rPr lang="en-US" smtClean="0"/>
              <a:t>‹#›</a:t>
            </a:fld>
            <a:endParaRPr lang="en-US"/>
          </a:p>
        </p:txBody>
      </p:sp>
    </p:spTree>
    <p:extLst>
      <p:ext uri="{BB962C8B-B14F-4D97-AF65-F5344CB8AC3E}">
        <p14:creationId xmlns:p14="http://schemas.microsoft.com/office/powerpoint/2010/main" val="1493986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4491C5-DB11-9A47-8FF2-7D0FACA34C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CC36D5-D4D7-A243-90C4-8B4B838E24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794618-BBC1-2C49-ADE5-7DEDB55674F4}"/>
              </a:ext>
            </a:extLst>
          </p:cNvPr>
          <p:cNvSpPr>
            <a:spLocks noGrp="1"/>
          </p:cNvSpPr>
          <p:nvPr>
            <p:ph type="dt" sz="half" idx="10"/>
          </p:nvPr>
        </p:nvSpPr>
        <p:spPr/>
        <p:txBody>
          <a:bodyPr/>
          <a:lstStyle/>
          <a:p>
            <a:fld id="{63D0D799-70F4-A543-ACEB-1FE27916CAFF}" type="datetimeFigureOut">
              <a:rPr lang="en-US" smtClean="0"/>
              <a:t>10/3/18</a:t>
            </a:fld>
            <a:endParaRPr lang="en-US"/>
          </a:p>
        </p:txBody>
      </p:sp>
      <p:sp>
        <p:nvSpPr>
          <p:cNvPr id="5" name="Footer Placeholder 4">
            <a:extLst>
              <a:ext uri="{FF2B5EF4-FFF2-40B4-BE49-F238E27FC236}">
                <a16:creationId xmlns:a16="http://schemas.microsoft.com/office/drawing/2014/main" id="{C4EEAA1C-BF65-054C-8C6E-58E00D267C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D9430-39F1-C048-9592-A53C9B079A84}"/>
              </a:ext>
            </a:extLst>
          </p:cNvPr>
          <p:cNvSpPr>
            <a:spLocks noGrp="1"/>
          </p:cNvSpPr>
          <p:nvPr>
            <p:ph type="sldNum" sz="quarter" idx="12"/>
          </p:nvPr>
        </p:nvSpPr>
        <p:spPr/>
        <p:txBody>
          <a:bodyPr/>
          <a:lstStyle/>
          <a:p>
            <a:fld id="{E28C04CD-A39C-2749-85DC-08DDDB493A0B}" type="slidenum">
              <a:rPr lang="en-US" smtClean="0"/>
              <a:t>‹#›</a:t>
            </a:fld>
            <a:endParaRPr lang="en-US"/>
          </a:p>
        </p:txBody>
      </p:sp>
    </p:spTree>
    <p:extLst>
      <p:ext uri="{BB962C8B-B14F-4D97-AF65-F5344CB8AC3E}">
        <p14:creationId xmlns:p14="http://schemas.microsoft.com/office/powerpoint/2010/main" val="2903775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6C64-9755-3249-99F0-8C10921DEC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9F05DB-78FE-6540-A92D-F80FC0751CC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C4194-861F-5749-B78C-3C05421160BA}"/>
              </a:ext>
            </a:extLst>
          </p:cNvPr>
          <p:cNvSpPr>
            <a:spLocks noGrp="1"/>
          </p:cNvSpPr>
          <p:nvPr>
            <p:ph type="dt" sz="half" idx="10"/>
          </p:nvPr>
        </p:nvSpPr>
        <p:spPr/>
        <p:txBody>
          <a:bodyPr/>
          <a:lstStyle/>
          <a:p>
            <a:fld id="{63D0D799-70F4-A543-ACEB-1FE27916CAFF}" type="datetimeFigureOut">
              <a:rPr lang="en-US" smtClean="0"/>
              <a:t>10/3/18</a:t>
            </a:fld>
            <a:endParaRPr lang="en-US"/>
          </a:p>
        </p:txBody>
      </p:sp>
      <p:sp>
        <p:nvSpPr>
          <p:cNvPr id="5" name="Footer Placeholder 4">
            <a:extLst>
              <a:ext uri="{FF2B5EF4-FFF2-40B4-BE49-F238E27FC236}">
                <a16:creationId xmlns:a16="http://schemas.microsoft.com/office/drawing/2014/main" id="{1E449222-DCF9-0144-806D-B13BEE96A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CB28BA-39A5-4242-8288-C9DBE502993E}"/>
              </a:ext>
            </a:extLst>
          </p:cNvPr>
          <p:cNvSpPr>
            <a:spLocks noGrp="1"/>
          </p:cNvSpPr>
          <p:nvPr>
            <p:ph type="sldNum" sz="quarter" idx="12"/>
          </p:nvPr>
        </p:nvSpPr>
        <p:spPr/>
        <p:txBody>
          <a:bodyPr/>
          <a:lstStyle/>
          <a:p>
            <a:fld id="{E28C04CD-A39C-2749-85DC-08DDDB493A0B}" type="slidenum">
              <a:rPr lang="en-US" smtClean="0"/>
              <a:t>‹#›</a:t>
            </a:fld>
            <a:endParaRPr lang="en-US"/>
          </a:p>
        </p:txBody>
      </p:sp>
    </p:spTree>
    <p:extLst>
      <p:ext uri="{BB962C8B-B14F-4D97-AF65-F5344CB8AC3E}">
        <p14:creationId xmlns:p14="http://schemas.microsoft.com/office/powerpoint/2010/main" val="2645809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2D47-01C1-CE4F-9B54-C928A30D06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644798-4E2F-D349-934B-0A4CEBF378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38ECE3-93AB-294B-BC5D-D8D50AFAA131}"/>
              </a:ext>
            </a:extLst>
          </p:cNvPr>
          <p:cNvSpPr>
            <a:spLocks noGrp="1"/>
          </p:cNvSpPr>
          <p:nvPr>
            <p:ph type="dt" sz="half" idx="10"/>
          </p:nvPr>
        </p:nvSpPr>
        <p:spPr/>
        <p:txBody>
          <a:bodyPr/>
          <a:lstStyle/>
          <a:p>
            <a:fld id="{63D0D799-70F4-A543-ACEB-1FE27916CAFF}" type="datetimeFigureOut">
              <a:rPr lang="en-US" smtClean="0"/>
              <a:t>10/3/18</a:t>
            </a:fld>
            <a:endParaRPr lang="en-US"/>
          </a:p>
        </p:txBody>
      </p:sp>
      <p:sp>
        <p:nvSpPr>
          <p:cNvPr id="5" name="Footer Placeholder 4">
            <a:extLst>
              <a:ext uri="{FF2B5EF4-FFF2-40B4-BE49-F238E27FC236}">
                <a16:creationId xmlns:a16="http://schemas.microsoft.com/office/drawing/2014/main" id="{1B06E7AA-B76B-A746-B2F5-B06032974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47666D-EBC2-4649-AFF1-1F63BC1B0875}"/>
              </a:ext>
            </a:extLst>
          </p:cNvPr>
          <p:cNvSpPr>
            <a:spLocks noGrp="1"/>
          </p:cNvSpPr>
          <p:nvPr>
            <p:ph type="sldNum" sz="quarter" idx="12"/>
          </p:nvPr>
        </p:nvSpPr>
        <p:spPr/>
        <p:txBody>
          <a:bodyPr/>
          <a:lstStyle/>
          <a:p>
            <a:fld id="{E28C04CD-A39C-2749-85DC-08DDDB493A0B}" type="slidenum">
              <a:rPr lang="en-US" smtClean="0"/>
              <a:t>‹#›</a:t>
            </a:fld>
            <a:endParaRPr lang="en-US"/>
          </a:p>
        </p:txBody>
      </p:sp>
    </p:spTree>
    <p:extLst>
      <p:ext uri="{BB962C8B-B14F-4D97-AF65-F5344CB8AC3E}">
        <p14:creationId xmlns:p14="http://schemas.microsoft.com/office/powerpoint/2010/main" val="4294279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DA14-3647-B543-BA31-7BC81F78B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684320-A386-BA45-AADA-AF6F8B8002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4191E-08CB-424B-9541-4736B5EA51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150273-AEE8-CC42-8ED0-D28A9056ACC3}"/>
              </a:ext>
            </a:extLst>
          </p:cNvPr>
          <p:cNvSpPr>
            <a:spLocks noGrp="1"/>
          </p:cNvSpPr>
          <p:nvPr>
            <p:ph type="dt" sz="half" idx="10"/>
          </p:nvPr>
        </p:nvSpPr>
        <p:spPr/>
        <p:txBody>
          <a:bodyPr/>
          <a:lstStyle/>
          <a:p>
            <a:fld id="{63D0D799-70F4-A543-ACEB-1FE27916CAFF}" type="datetimeFigureOut">
              <a:rPr lang="en-US" smtClean="0"/>
              <a:t>10/3/18</a:t>
            </a:fld>
            <a:endParaRPr lang="en-US"/>
          </a:p>
        </p:txBody>
      </p:sp>
      <p:sp>
        <p:nvSpPr>
          <p:cNvPr id="6" name="Footer Placeholder 5">
            <a:extLst>
              <a:ext uri="{FF2B5EF4-FFF2-40B4-BE49-F238E27FC236}">
                <a16:creationId xmlns:a16="http://schemas.microsoft.com/office/drawing/2014/main" id="{81CE10D0-1352-3F4C-A92A-8B93A2D28B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DC0960-081E-B44B-B7CF-880CE6E76B30}"/>
              </a:ext>
            </a:extLst>
          </p:cNvPr>
          <p:cNvSpPr>
            <a:spLocks noGrp="1"/>
          </p:cNvSpPr>
          <p:nvPr>
            <p:ph type="sldNum" sz="quarter" idx="12"/>
          </p:nvPr>
        </p:nvSpPr>
        <p:spPr/>
        <p:txBody>
          <a:bodyPr/>
          <a:lstStyle/>
          <a:p>
            <a:fld id="{E28C04CD-A39C-2749-85DC-08DDDB493A0B}" type="slidenum">
              <a:rPr lang="en-US" smtClean="0"/>
              <a:t>‹#›</a:t>
            </a:fld>
            <a:endParaRPr lang="en-US"/>
          </a:p>
        </p:txBody>
      </p:sp>
    </p:spTree>
    <p:extLst>
      <p:ext uri="{BB962C8B-B14F-4D97-AF65-F5344CB8AC3E}">
        <p14:creationId xmlns:p14="http://schemas.microsoft.com/office/powerpoint/2010/main" val="3580534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2A4B-538E-E541-91B3-34430932E2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89DDBC-4663-4242-A929-44055908CA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78EEE9-4221-374F-AD0F-E7DA64A2BD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305962-8805-5E4F-A86A-3ED923C961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67BD45-4D0A-6D43-B031-A3022C257D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84FEE1-C71D-2243-964E-E2DC744BCBF2}"/>
              </a:ext>
            </a:extLst>
          </p:cNvPr>
          <p:cNvSpPr>
            <a:spLocks noGrp="1"/>
          </p:cNvSpPr>
          <p:nvPr>
            <p:ph type="dt" sz="half" idx="10"/>
          </p:nvPr>
        </p:nvSpPr>
        <p:spPr/>
        <p:txBody>
          <a:bodyPr/>
          <a:lstStyle/>
          <a:p>
            <a:fld id="{63D0D799-70F4-A543-ACEB-1FE27916CAFF}" type="datetimeFigureOut">
              <a:rPr lang="en-US" smtClean="0"/>
              <a:t>10/3/18</a:t>
            </a:fld>
            <a:endParaRPr lang="en-US"/>
          </a:p>
        </p:txBody>
      </p:sp>
      <p:sp>
        <p:nvSpPr>
          <p:cNvPr id="8" name="Footer Placeholder 7">
            <a:extLst>
              <a:ext uri="{FF2B5EF4-FFF2-40B4-BE49-F238E27FC236}">
                <a16:creationId xmlns:a16="http://schemas.microsoft.com/office/drawing/2014/main" id="{3E685585-93E0-E94F-AFEE-1BC2A403AC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5D9A44-D6AB-E748-8636-A9BB4780D47F}"/>
              </a:ext>
            </a:extLst>
          </p:cNvPr>
          <p:cNvSpPr>
            <a:spLocks noGrp="1"/>
          </p:cNvSpPr>
          <p:nvPr>
            <p:ph type="sldNum" sz="quarter" idx="12"/>
          </p:nvPr>
        </p:nvSpPr>
        <p:spPr/>
        <p:txBody>
          <a:bodyPr/>
          <a:lstStyle/>
          <a:p>
            <a:fld id="{E28C04CD-A39C-2749-85DC-08DDDB493A0B}" type="slidenum">
              <a:rPr lang="en-US" smtClean="0"/>
              <a:t>‹#›</a:t>
            </a:fld>
            <a:endParaRPr lang="en-US"/>
          </a:p>
        </p:txBody>
      </p:sp>
    </p:spTree>
    <p:extLst>
      <p:ext uri="{BB962C8B-B14F-4D97-AF65-F5344CB8AC3E}">
        <p14:creationId xmlns:p14="http://schemas.microsoft.com/office/powerpoint/2010/main" val="987483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665-AAA0-E146-B108-96F3728753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25A4DE-3116-9247-B055-0C19478DA239}"/>
              </a:ext>
            </a:extLst>
          </p:cNvPr>
          <p:cNvSpPr>
            <a:spLocks noGrp="1"/>
          </p:cNvSpPr>
          <p:nvPr>
            <p:ph type="dt" sz="half" idx="10"/>
          </p:nvPr>
        </p:nvSpPr>
        <p:spPr/>
        <p:txBody>
          <a:bodyPr/>
          <a:lstStyle/>
          <a:p>
            <a:fld id="{63D0D799-70F4-A543-ACEB-1FE27916CAFF}" type="datetimeFigureOut">
              <a:rPr lang="en-US" smtClean="0"/>
              <a:t>10/3/18</a:t>
            </a:fld>
            <a:endParaRPr lang="en-US"/>
          </a:p>
        </p:txBody>
      </p:sp>
      <p:sp>
        <p:nvSpPr>
          <p:cNvPr id="4" name="Footer Placeholder 3">
            <a:extLst>
              <a:ext uri="{FF2B5EF4-FFF2-40B4-BE49-F238E27FC236}">
                <a16:creationId xmlns:a16="http://schemas.microsoft.com/office/drawing/2014/main" id="{BB6DE57A-D4AF-054B-87D4-CD482A7DBD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B2D2B1-08A2-2344-A44B-38E2B4C19D6A}"/>
              </a:ext>
            </a:extLst>
          </p:cNvPr>
          <p:cNvSpPr>
            <a:spLocks noGrp="1"/>
          </p:cNvSpPr>
          <p:nvPr>
            <p:ph type="sldNum" sz="quarter" idx="12"/>
          </p:nvPr>
        </p:nvSpPr>
        <p:spPr/>
        <p:txBody>
          <a:bodyPr/>
          <a:lstStyle/>
          <a:p>
            <a:fld id="{E28C04CD-A39C-2749-85DC-08DDDB493A0B}" type="slidenum">
              <a:rPr lang="en-US" smtClean="0"/>
              <a:t>‹#›</a:t>
            </a:fld>
            <a:endParaRPr lang="en-US"/>
          </a:p>
        </p:txBody>
      </p:sp>
    </p:spTree>
    <p:extLst>
      <p:ext uri="{BB962C8B-B14F-4D97-AF65-F5344CB8AC3E}">
        <p14:creationId xmlns:p14="http://schemas.microsoft.com/office/powerpoint/2010/main" val="2766590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FD4898-DE47-B945-B60E-75704EDE9203}"/>
              </a:ext>
            </a:extLst>
          </p:cNvPr>
          <p:cNvSpPr>
            <a:spLocks noGrp="1"/>
          </p:cNvSpPr>
          <p:nvPr>
            <p:ph type="dt" sz="half" idx="10"/>
          </p:nvPr>
        </p:nvSpPr>
        <p:spPr/>
        <p:txBody>
          <a:bodyPr/>
          <a:lstStyle/>
          <a:p>
            <a:fld id="{63D0D799-70F4-A543-ACEB-1FE27916CAFF}" type="datetimeFigureOut">
              <a:rPr lang="en-US" smtClean="0"/>
              <a:t>10/3/18</a:t>
            </a:fld>
            <a:endParaRPr lang="en-US"/>
          </a:p>
        </p:txBody>
      </p:sp>
      <p:sp>
        <p:nvSpPr>
          <p:cNvPr id="3" name="Footer Placeholder 2">
            <a:extLst>
              <a:ext uri="{FF2B5EF4-FFF2-40B4-BE49-F238E27FC236}">
                <a16:creationId xmlns:a16="http://schemas.microsoft.com/office/drawing/2014/main" id="{7DAD88A0-0989-9C47-89F3-8BA0C15AAC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CC4658-32E9-CB4E-BA7F-7929FB71F790}"/>
              </a:ext>
            </a:extLst>
          </p:cNvPr>
          <p:cNvSpPr>
            <a:spLocks noGrp="1"/>
          </p:cNvSpPr>
          <p:nvPr>
            <p:ph type="sldNum" sz="quarter" idx="12"/>
          </p:nvPr>
        </p:nvSpPr>
        <p:spPr/>
        <p:txBody>
          <a:bodyPr/>
          <a:lstStyle/>
          <a:p>
            <a:fld id="{E28C04CD-A39C-2749-85DC-08DDDB493A0B}" type="slidenum">
              <a:rPr lang="en-US" smtClean="0"/>
              <a:t>‹#›</a:t>
            </a:fld>
            <a:endParaRPr lang="en-US"/>
          </a:p>
        </p:txBody>
      </p:sp>
    </p:spTree>
    <p:extLst>
      <p:ext uri="{BB962C8B-B14F-4D97-AF65-F5344CB8AC3E}">
        <p14:creationId xmlns:p14="http://schemas.microsoft.com/office/powerpoint/2010/main" val="106164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2B5F7-78B8-F440-9780-5B896CD834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CD6D81-7B58-AD44-A120-C97584CF17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76544F-D386-9F47-ACD0-BF41900F7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8D8772-087A-1D47-801F-36E6536A964A}"/>
              </a:ext>
            </a:extLst>
          </p:cNvPr>
          <p:cNvSpPr>
            <a:spLocks noGrp="1"/>
          </p:cNvSpPr>
          <p:nvPr>
            <p:ph type="dt" sz="half" idx="10"/>
          </p:nvPr>
        </p:nvSpPr>
        <p:spPr/>
        <p:txBody>
          <a:bodyPr/>
          <a:lstStyle/>
          <a:p>
            <a:fld id="{63D0D799-70F4-A543-ACEB-1FE27916CAFF}" type="datetimeFigureOut">
              <a:rPr lang="en-US" smtClean="0"/>
              <a:t>10/3/18</a:t>
            </a:fld>
            <a:endParaRPr lang="en-US"/>
          </a:p>
        </p:txBody>
      </p:sp>
      <p:sp>
        <p:nvSpPr>
          <p:cNvPr id="6" name="Footer Placeholder 5">
            <a:extLst>
              <a:ext uri="{FF2B5EF4-FFF2-40B4-BE49-F238E27FC236}">
                <a16:creationId xmlns:a16="http://schemas.microsoft.com/office/drawing/2014/main" id="{90461A3A-E51E-5E41-A223-2DEA1B081B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4A33CD-F0FC-F647-BE31-3D82D1E06200}"/>
              </a:ext>
            </a:extLst>
          </p:cNvPr>
          <p:cNvSpPr>
            <a:spLocks noGrp="1"/>
          </p:cNvSpPr>
          <p:nvPr>
            <p:ph type="sldNum" sz="quarter" idx="12"/>
          </p:nvPr>
        </p:nvSpPr>
        <p:spPr/>
        <p:txBody>
          <a:bodyPr/>
          <a:lstStyle/>
          <a:p>
            <a:fld id="{E28C04CD-A39C-2749-85DC-08DDDB493A0B}" type="slidenum">
              <a:rPr lang="en-US" smtClean="0"/>
              <a:t>‹#›</a:t>
            </a:fld>
            <a:endParaRPr lang="en-US"/>
          </a:p>
        </p:txBody>
      </p:sp>
    </p:spTree>
    <p:extLst>
      <p:ext uri="{BB962C8B-B14F-4D97-AF65-F5344CB8AC3E}">
        <p14:creationId xmlns:p14="http://schemas.microsoft.com/office/powerpoint/2010/main" val="3754296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80C7-335E-2249-BA69-9FD3968EE9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1DE1D6-AEF2-8948-B056-A6DC723311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86CB21-F797-3844-B942-1035B845E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0BC03C-00F2-B04A-8BAD-F947AB16A2F3}"/>
              </a:ext>
            </a:extLst>
          </p:cNvPr>
          <p:cNvSpPr>
            <a:spLocks noGrp="1"/>
          </p:cNvSpPr>
          <p:nvPr>
            <p:ph type="dt" sz="half" idx="10"/>
          </p:nvPr>
        </p:nvSpPr>
        <p:spPr/>
        <p:txBody>
          <a:bodyPr/>
          <a:lstStyle/>
          <a:p>
            <a:fld id="{63D0D799-70F4-A543-ACEB-1FE27916CAFF}" type="datetimeFigureOut">
              <a:rPr lang="en-US" smtClean="0"/>
              <a:t>10/3/18</a:t>
            </a:fld>
            <a:endParaRPr lang="en-US"/>
          </a:p>
        </p:txBody>
      </p:sp>
      <p:sp>
        <p:nvSpPr>
          <p:cNvPr id="6" name="Footer Placeholder 5">
            <a:extLst>
              <a:ext uri="{FF2B5EF4-FFF2-40B4-BE49-F238E27FC236}">
                <a16:creationId xmlns:a16="http://schemas.microsoft.com/office/drawing/2014/main" id="{8BF888C1-2E36-754D-A1AD-A2E9206930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649E09-FE82-7946-BAC3-8DCDC17C17AF}"/>
              </a:ext>
            </a:extLst>
          </p:cNvPr>
          <p:cNvSpPr>
            <a:spLocks noGrp="1"/>
          </p:cNvSpPr>
          <p:nvPr>
            <p:ph type="sldNum" sz="quarter" idx="12"/>
          </p:nvPr>
        </p:nvSpPr>
        <p:spPr/>
        <p:txBody>
          <a:bodyPr/>
          <a:lstStyle/>
          <a:p>
            <a:fld id="{E28C04CD-A39C-2749-85DC-08DDDB493A0B}" type="slidenum">
              <a:rPr lang="en-US" smtClean="0"/>
              <a:t>‹#›</a:t>
            </a:fld>
            <a:endParaRPr lang="en-US"/>
          </a:p>
        </p:txBody>
      </p:sp>
    </p:spTree>
    <p:extLst>
      <p:ext uri="{BB962C8B-B14F-4D97-AF65-F5344CB8AC3E}">
        <p14:creationId xmlns:p14="http://schemas.microsoft.com/office/powerpoint/2010/main" val="230928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A0D62F-90B8-6741-9971-6B19163E89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8D3D43-9E2F-7E4E-86E8-8750C1C0CA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90A2B6-D329-084B-AB34-ECDC156208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0D799-70F4-A543-ACEB-1FE27916CAFF}" type="datetimeFigureOut">
              <a:rPr lang="en-US" smtClean="0"/>
              <a:t>10/3/18</a:t>
            </a:fld>
            <a:endParaRPr lang="en-US"/>
          </a:p>
        </p:txBody>
      </p:sp>
      <p:sp>
        <p:nvSpPr>
          <p:cNvPr id="5" name="Footer Placeholder 4">
            <a:extLst>
              <a:ext uri="{FF2B5EF4-FFF2-40B4-BE49-F238E27FC236}">
                <a16:creationId xmlns:a16="http://schemas.microsoft.com/office/drawing/2014/main" id="{2C7CC529-4EF6-4F4A-991C-CD8D9EA43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B0131C-4D77-6647-A61C-93F638733D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C04CD-A39C-2749-85DC-08DDDB493A0B}" type="slidenum">
              <a:rPr lang="en-US" smtClean="0"/>
              <a:t>‹#›</a:t>
            </a:fld>
            <a:endParaRPr lang="en-US"/>
          </a:p>
        </p:txBody>
      </p:sp>
    </p:spTree>
    <p:extLst>
      <p:ext uri="{BB962C8B-B14F-4D97-AF65-F5344CB8AC3E}">
        <p14:creationId xmlns:p14="http://schemas.microsoft.com/office/powerpoint/2010/main" val="2292860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E146-C02A-EC44-B4A9-AB8482A19028}"/>
              </a:ext>
            </a:extLst>
          </p:cNvPr>
          <p:cNvSpPr>
            <a:spLocks noGrp="1"/>
          </p:cNvSpPr>
          <p:nvPr>
            <p:ph type="ctrTitle"/>
          </p:nvPr>
        </p:nvSpPr>
        <p:spPr/>
        <p:txBody>
          <a:bodyPr/>
          <a:lstStyle/>
          <a:p>
            <a:r>
              <a:rPr lang="en-US" dirty="0"/>
              <a:t>CPSC 5100</a:t>
            </a:r>
          </a:p>
        </p:txBody>
      </p:sp>
      <p:sp>
        <p:nvSpPr>
          <p:cNvPr id="3" name="Subtitle 2">
            <a:extLst>
              <a:ext uri="{FF2B5EF4-FFF2-40B4-BE49-F238E27FC236}">
                <a16:creationId xmlns:a16="http://schemas.microsoft.com/office/drawing/2014/main" id="{CD281C27-D64F-4644-BE23-232BCDEE688C}"/>
              </a:ext>
            </a:extLst>
          </p:cNvPr>
          <p:cNvSpPr>
            <a:spLocks noGrp="1"/>
          </p:cNvSpPr>
          <p:nvPr>
            <p:ph type="subTitle" idx="1"/>
          </p:nvPr>
        </p:nvSpPr>
        <p:spPr/>
        <p:txBody>
          <a:bodyPr/>
          <a:lstStyle/>
          <a:p>
            <a:r>
              <a:rPr lang="en-US" dirty="0"/>
              <a:t>The Requirements Process</a:t>
            </a:r>
          </a:p>
        </p:txBody>
      </p:sp>
    </p:spTree>
    <p:extLst>
      <p:ext uri="{BB962C8B-B14F-4D97-AF65-F5344CB8AC3E}">
        <p14:creationId xmlns:p14="http://schemas.microsoft.com/office/powerpoint/2010/main" val="634822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FCF2-EBAD-F542-B5EB-4E1AD1802A60}"/>
              </a:ext>
            </a:extLst>
          </p:cNvPr>
          <p:cNvSpPr>
            <a:spLocks noGrp="1"/>
          </p:cNvSpPr>
          <p:nvPr>
            <p:ph type="title"/>
          </p:nvPr>
        </p:nvSpPr>
        <p:spPr/>
        <p:txBody>
          <a:bodyPr/>
          <a:lstStyle/>
          <a:p>
            <a:r>
              <a:rPr lang="en-US" dirty="0"/>
              <a:t>Requirements development – Specification</a:t>
            </a:r>
          </a:p>
        </p:txBody>
      </p:sp>
      <p:sp>
        <p:nvSpPr>
          <p:cNvPr id="3" name="Content Placeholder 2">
            <a:extLst>
              <a:ext uri="{FF2B5EF4-FFF2-40B4-BE49-F238E27FC236}">
                <a16:creationId xmlns:a16="http://schemas.microsoft.com/office/drawing/2014/main" id="{EECB7F8A-995B-7744-87A0-2AD67F06E359}"/>
              </a:ext>
            </a:extLst>
          </p:cNvPr>
          <p:cNvSpPr>
            <a:spLocks noGrp="1"/>
          </p:cNvSpPr>
          <p:nvPr>
            <p:ph idx="1"/>
          </p:nvPr>
        </p:nvSpPr>
        <p:spPr/>
        <p:txBody>
          <a:bodyPr/>
          <a:lstStyle/>
          <a:p>
            <a:pPr marL="0" indent="0">
              <a:buNone/>
            </a:pPr>
            <a:r>
              <a:rPr lang="en-US" dirty="0"/>
              <a:t>This involves representing and collecting the knowledge gained</a:t>
            </a:r>
          </a:p>
          <a:p>
            <a:pPr marL="0" indent="0">
              <a:buNone/>
            </a:pPr>
            <a:endParaRPr lang="en-US" dirty="0"/>
          </a:p>
          <a:p>
            <a:pPr marL="457200" lvl="1" indent="0">
              <a:buNone/>
            </a:pPr>
            <a:r>
              <a:rPr lang="en-US" dirty="0"/>
              <a:t>Translate the requirements into written requirements, diagrams, etc.</a:t>
            </a:r>
          </a:p>
          <a:p>
            <a:pPr marL="457200" lvl="1" indent="0">
              <a:buNone/>
            </a:pPr>
            <a:r>
              <a:rPr lang="en-US" dirty="0"/>
              <a:t>Prepare the requirements for further stakeholder review</a:t>
            </a:r>
          </a:p>
        </p:txBody>
      </p:sp>
      <p:grpSp>
        <p:nvGrpSpPr>
          <p:cNvPr id="4" name="Group 3">
            <a:extLst>
              <a:ext uri="{FF2B5EF4-FFF2-40B4-BE49-F238E27FC236}">
                <a16:creationId xmlns:a16="http://schemas.microsoft.com/office/drawing/2014/main" id="{DCD42C03-4F78-034D-9D7A-EDEF23C29AD5}"/>
              </a:ext>
            </a:extLst>
          </p:cNvPr>
          <p:cNvGrpSpPr/>
          <p:nvPr/>
        </p:nvGrpSpPr>
        <p:grpSpPr>
          <a:xfrm>
            <a:off x="6423559" y="5490313"/>
            <a:ext cx="4930241" cy="1002562"/>
            <a:chOff x="800131" y="3430683"/>
            <a:chExt cx="4930241" cy="1002562"/>
          </a:xfrm>
        </p:grpSpPr>
        <p:sp>
          <p:nvSpPr>
            <p:cNvPr id="5" name="Rectangle 3">
              <a:extLst>
                <a:ext uri="{FF2B5EF4-FFF2-40B4-BE49-F238E27FC236}">
                  <a16:creationId xmlns:a16="http://schemas.microsoft.com/office/drawing/2014/main" id="{4F9438D9-B4F0-4543-9C4A-BDADF0642A4B}"/>
                </a:ext>
              </a:extLst>
            </p:cNvPr>
            <p:cNvSpPr/>
            <p:nvPr/>
          </p:nvSpPr>
          <p:spPr>
            <a:xfrm>
              <a:off x="800131" y="3430683"/>
              <a:ext cx="1019571" cy="228726"/>
            </a:xfrm>
            <a:custGeom>
              <a:avLst/>
              <a:gdLst>
                <a:gd name="connsiteX0" fmla="*/ 0 w 2106881"/>
                <a:gd name="connsiteY0" fmla="*/ 0 h 593766"/>
                <a:gd name="connsiteX1" fmla="*/ 2106881 w 2106881"/>
                <a:gd name="connsiteY1" fmla="*/ 0 h 593766"/>
                <a:gd name="connsiteX2" fmla="*/ 2106881 w 2106881"/>
                <a:gd name="connsiteY2" fmla="*/ 593766 h 593766"/>
                <a:gd name="connsiteX3" fmla="*/ 0 w 2106881"/>
                <a:gd name="connsiteY3" fmla="*/ 593766 h 593766"/>
                <a:gd name="connsiteX4" fmla="*/ 0 w 2106881"/>
                <a:gd name="connsiteY4" fmla="*/ 0 h 593766"/>
                <a:gd name="connsiteX0" fmla="*/ 0 w 2106881"/>
                <a:gd name="connsiteY0" fmla="*/ 0 h 593766"/>
                <a:gd name="connsiteX1" fmla="*/ 521175 w 2106881"/>
                <a:gd name="connsiteY1" fmla="*/ 1397 h 593766"/>
                <a:gd name="connsiteX2" fmla="*/ 2106881 w 2106881"/>
                <a:gd name="connsiteY2" fmla="*/ 0 h 593766"/>
                <a:gd name="connsiteX3" fmla="*/ 2106881 w 2106881"/>
                <a:gd name="connsiteY3" fmla="*/ 593766 h 593766"/>
                <a:gd name="connsiteX4" fmla="*/ 0 w 2106881"/>
                <a:gd name="connsiteY4" fmla="*/ 593766 h 593766"/>
                <a:gd name="connsiteX5" fmla="*/ 0 w 2106881"/>
                <a:gd name="connsiteY5"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0 w 2106881"/>
                <a:gd name="connsiteY5" fmla="*/ 593766 h 593766"/>
                <a:gd name="connsiteX6" fmla="*/ 0 w 2106881"/>
                <a:gd name="connsiteY6"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010159 w 2106881"/>
                <a:gd name="connsiteY5" fmla="*/ 593068 h 593766"/>
                <a:gd name="connsiteX6" fmla="*/ 0 w 2106881"/>
                <a:gd name="connsiteY6" fmla="*/ 593766 h 593766"/>
                <a:gd name="connsiteX7" fmla="*/ 0 w 2106881"/>
                <a:gd name="connsiteY7"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0 w 2106881"/>
                <a:gd name="connsiteY7" fmla="*/ 593766 h 593766"/>
                <a:gd name="connsiteX8" fmla="*/ 0 w 2106881"/>
                <a:gd name="connsiteY8"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428268 w 2106881"/>
                <a:gd name="connsiteY7" fmla="*/ 588178 h 593766"/>
                <a:gd name="connsiteX8" fmla="*/ 0 w 2106881"/>
                <a:gd name="connsiteY8" fmla="*/ 593766 h 593766"/>
                <a:gd name="connsiteX9" fmla="*/ 0 w 2106881"/>
                <a:gd name="connsiteY9" fmla="*/ 0 h 5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6881" h="593766">
                  <a:moveTo>
                    <a:pt x="0" y="0"/>
                  </a:moveTo>
                  <a:lnTo>
                    <a:pt x="521175" y="1397"/>
                  </a:lnTo>
                  <a:lnTo>
                    <a:pt x="1636058" y="1397"/>
                  </a:lnTo>
                  <a:lnTo>
                    <a:pt x="2106881" y="0"/>
                  </a:lnTo>
                  <a:lnTo>
                    <a:pt x="2106881" y="593766"/>
                  </a:lnTo>
                  <a:lnTo>
                    <a:pt x="1631169" y="593068"/>
                  </a:lnTo>
                  <a:lnTo>
                    <a:pt x="1010159" y="593068"/>
                  </a:lnTo>
                  <a:lnTo>
                    <a:pt x="428268" y="588178"/>
                  </a:lnTo>
                  <a:lnTo>
                    <a:pt x="0" y="593766"/>
                  </a:lnTo>
                  <a:lnTo>
                    <a:pt x="0" y="0"/>
                  </a:lnTo>
                  <a:close/>
                </a:path>
              </a:pathLst>
            </a:custGeom>
            <a:solidFill>
              <a:schemeClr val="tx1">
                <a:lumMod val="50000"/>
                <a:lumOff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Elicitation</a:t>
              </a:r>
            </a:p>
          </p:txBody>
        </p:sp>
        <p:sp>
          <p:nvSpPr>
            <p:cNvPr id="6" name="Rectangle 3">
              <a:extLst>
                <a:ext uri="{FF2B5EF4-FFF2-40B4-BE49-F238E27FC236}">
                  <a16:creationId xmlns:a16="http://schemas.microsoft.com/office/drawing/2014/main" id="{5FA9CB79-E074-4D4A-BFED-C59667BD45F9}"/>
                </a:ext>
              </a:extLst>
            </p:cNvPr>
            <p:cNvSpPr/>
            <p:nvPr/>
          </p:nvSpPr>
          <p:spPr>
            <a:xfrm>
              <a:off x="2103688" y="3430683"/>
              <a:ext cx="1019571" cy="228726"/>
            </a:xfrm>
            <a:custGeom>
              <a:avLst/>
              <a:gdLst>
                <a:gd name="connsiteX0" fmla="*/ 0 w 2106881"/>
                <a:gd name="connsiteY0" fmla="*/ 0 h 593766"/>
                <a:gd name="connsiteX1" fmla="*/ 2106881 w 2106881"/>
                <a:gd name="connsiteY1" fmla="*/ 0 h 593766"/>
                <a:gd name="connsiteX2" fmla="*/ 2106881 w 2106881"/>
                <a:gd name="connsiteY2" fmla="*/ 593766 h 593766"/>
                <a:gd name="connsiteX3" fmla="*/ 0 w 2106881"/>
                <a:gd name="connsiteY3" fmla="*/ 593766 h 593766"/>
                <a:gd name="connsiteX4" fmla="*/ 0 w 2106881"/>
                <a:gd name="connsiteY4" fmla="*/ 0 h 593766"/>
                <a:gd name="connsiteX0" fmla="*/ 0 w 2106881"/>
                <a:gd name="connsiteY0" fmla="*/ 0 h 593766"/>
                <a:gd name="connsiteX1" fmla="*/ 521175 w 2106881"/>
                <a:gd name="connsiteY1" fmla="*/ 1397 h 593766"/>
                <a:gd name="connsiteX2" fmla="*/ 2106881 w 2106881"/>
                <a:gd name="connsiteY2" fmla="*/ 0 h 593766"/>
                <a:gd name="connsiteX3" fmla="*/ 2106881 w 2106881"/>
                <a:gd name="connsiteY3" fmla="*/ 593766 h 593766"/>
                <a:gd name="connsiteX4" fmla="*/ 0 w 2106881"/>
                <a:gd name="connsiteY4" fmla="*/ 593766 h 593766"/>
                <a:gd name="connsiteX5" fmla="*/ 0 w 2106881"/>
                <a:gd name="connsiteY5"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0 w 2106881"/>
                <a:gd name="connsiteY5" fmla="*/ 593766 h 593766"/>
                <a:gd name="connsiteX6" fmla="*/ 0 w 2106881"/>
                <a:gd name="connsiteY6"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010159 w 2106881"/>
                <a:gd name="connsiteY5" fmla="*/ 593068 h 593766"/>
                <a:gd name="connsiteX6" fmla="*/ 0 w 2106881"/>
                <a:gd name="connsiteY6" fmla="*/ 593766 h 593766"/>
                <a:gd name="connsiteX7" fmla="*/ 0 w 2106881"/>
                <a:gd name="connsiteY7"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0 w 2106881"/>
                <a:gd name="connsiteY7" fmla="*/ 593766 h 593766"/>
                <a:gd name="connsiteX8" fmla="*/ 0 w 2106881"/>
                <a:gd name="connsiteY8"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428268 w 2106881"/>
                <a:gd name="connsiteY7" fmla="*/ 588178 h 593766"/>
                <a:gd name="connsiteX8" fmla="*/ 0 w 2106881"/>
                <a:gd name="connsiteY8" fmla="*/ 593766 h 593766"/>
                <a:gd name="connsiteX9" fmla="*/ 0 w 2106881"/>
                <a:gd name="connsiteY9" fmla="*/ 0 h 5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6881" h="593766">
                  <a:moveTo>
                    <a:pt x="0" y="0"/>
                  </a:moveTo>
                  <a:lnTo>
                    <a:pt x="521175" y="1397"/>
                  </a:lnTo>
                  <a:lnTo>
                    <a:pt x="1636058" y="1397"/>
                  </a:lnTo>
                  <a:lnTo>
                    <a:pt x="2106881" y="0"/>
                  </a:lnTo>
                  <a:lnTo>
                    <a:pt x="2106881" y="593766"/>
                  </a:lnTo>
                  <a:lnTo>
                    <a:pt x="1631169" y="593068"/>
                  </a:lnTo>
                  <a:lnTo>
                    <a:pt x="1010159" y="593068"/>
                  </a:lnTo>
                  <a:lnTo>
                    <a:pt x="428268" y="588178"/>
                  </a:lnTo>
                  <a:lnTo>
                    <a:pt x="0" y="593766"/>
                  </a:lnTo>
                  <a:lnTo>
                    <a:pt x="0" y="0"/>
                  </a:lnTo>
                  <a:close/>
                </a:path>
              </a:pathLst>
            </a:custGeom>
            <a:solidFill>
              <a:schemeClr val="tx1">
                <a:lumMod val="50000"/>
                <a:lumOff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Analysis</a:t>
              </a:r>
            </a:p>
          </p:txBody>
        </p:sp>
        <p:sp>
          <p:nvSpPr>
            <p:cNvPr id="7" name="Rectangle 3">
              <a:extLst>
                <a:ext uri="{FF2B5EF4-FFF2-40B4-BE49-F238E27FC236}">
                  <a16:creationId xmlns:a16="http://schemas.microsoft.com/office/drawing/2014/main" id="{393F0325-9D7B-7147-9C4F-235AD6AB4268}"/>
                </a:ext>
              </a:extLst>
            </p:cNvPr>
            <p:cNvSpPr/>
            <p:nvPr/>
          </p:nvSpPr>
          <p:spPr>
            <a:xfrm>
              <a:off x="3407244" y="3430683"/>
              <a:ext cx="1019571" cy="228726"/>
            </a:xfrm>
            <a:custGeom>
              <a:avLst/>
              <a:gdLst>
                <a:gd name="connsiteX0" fmla="*/ 0 w 2106881"/>
                <a:gd name="connsiteY0" fmla="*/ 0 h 593766"/>
                <a:gd name="connsiteX1" fmla="*/ 2106881 w 2106881"/>
                <a:gd name="connsiteY1" fmla="*/ 0 h 593766"/>
                <a:gd name="connsiteX2" fmla="*/ 2106881 w 2106881"/>
                <a:gd name="connsiteY2" fmla="*/ 593766 h 593766"/>
                <a:gd name="connsiteX3" fmla="*/ 0 w 2106881"/>
                <a:gd name="connsiteY3" fmla="*/ 593766 h 593766"/>
                <a:gd name="connsiteX4" fmla="*/ 0 w 2106881"/>
                <a:gd name="connsiteY4" fmla="*/ 0 h 593766"/>
                <a:gd name="connsiteX0" fmla="*/ 0 w 2106881"/>
                <a:gd name="connsiteY0" fmla="*/ 0 h 593766"/>
                <a:gd name="connsiteX1" fmla="*/ 521175 w 2106881"/>
                <a:gd name="connsiteY1" fmla="*/ 1397 h 593766"/>
                <a:gd name="connsiteX2" fmla="*/ 2106881 w 2106881"/>
                <a:gd name="connsiteY2" fmla="*/ 0 h 593766"/>
                <a:gd name="connsiteX3" fmla="*/ 2106881 w 2106881"/>
                <a:gd name="connsiteY3" fmla="*/ 593766 h 593766"/>
                <a:gd name="connsiteX4" fmla="*/ 0 w 2106881"/>
                <a:gd name="connsiteY4" fmla="*/ 593766 h 593766"/>
                <a:gd name="connsiteX5" fmla="*/ 0 w 2106881"/>
                <a:gd name="connsiteY5"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0 w 2106881"/>
                <a:gd name="connsiteY5" fmla="*/ 593766 h 593766"/>
                <a:gd name="connsiteX6" fmla="*/ 0 w 2106881"/>
                <a:gd name="connsiteY6"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010159 w 2106881"/>
                <a:gd name="connsiteY5" fmla="*/ 593068 h 593766"/>
                <a:gd name="connsiteX6" fmla="*/ 0 w 2106881"/>
                <a:gd name="connsiteY6" fmla="*/ 593766 h 593766"/>
                <a:gd name="connsiteX7" fmla="*/ 0 w 2106881"/>
                <a:gd name="connsiteY7"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0 w 2106881"/>
                <a:gd name="connsiteY7" fmla="*/ 593766 h 593766"/>
                <a:gd name="connsiteX8" fmla="*/ 0 w 2106881"/>
                <a:gd name="connsiteY8"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428268 w 2106881"/>
                <a:gd name="connsiteY7" fmla="*/ 588178 h 593766"/>
                <a:gd name="connsiteX8" fmla="*/ 0 w 2106881"/>
                <a:gd name="connsiteY8" fmla="*/ 593766 h 593766"/>
                <a:gd name="connsiteX9" fmla="*/ 0 w 2106881"/>
                <a:gd name="connsiteY9" fmla="*/ 0 h 5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6881" h="593766">
                  <a:moveTo>
                    <a:pt x="0" y="0"/>
                  </a:moveTo>
                  <a:lnTo>
                    <a:pt x="521175" y="1397"/>
                  </a:lnTo>
                  <a:lnTo>
                    <a:pt x="1636058" y="1397"/>
                  </a:lnTo>
                  <a:lnTo>
                    <a:pt x="2106881" y="0"/>
                  </a:lnTo>
                  <a:lnTo>
                    <a:pt x="2106881" y="593766"/>
                  </a:lnTo>
                  <a:lnTo>
                    <a:pt x="1631169" y="593068"/>
                  </a:lnTo>
                  <a:lnTo>
                    <a:pt x="1010159" y="593068"/>
                  </a:lnTo>
                  <a:lnTo>
                    <a:pt x="428268" y="588178"/>
                  </a:lnTo>
                  <a:lnTo>
                    <a:pt x="0" y="593766"/>
                  </a:lnTo>
                  <a:lnTo>
                    <a:pt x="0" y="0"/>
                  </a:lnTo>
                  <a:close/>
                </a:path>
              </a:pathLst>
            </a:custGeom>
            <a:solidFill>
              <a:schemeClr val="accent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Specification</a:t>
              </a:r>
            </a:p>
          </p:txBody>
        </p:sp>
        <p:sp>
          <p:nvSpPr>
            <p:cNvPr id="8" name="Rectangle 3">
              <a:extLst>
                <a:ext uri="{FF2B5EF4-FFF2-40B4-BE49-F238E27FC236}">
                  <a16:creationId xmlns:a16="http://schemas.microsoft.com/office/drawing/2014/main" id="{2B2301AF-6385-B943-BFC7-7BD011BB1B58}"/>
                </a:ext>
              </a:extLst>
            </p:cNvPr>
            <p:cNvSpPr/>
            <p:nvPr/>
          </p:nvSpPr>
          <p:spPr>
            <a:xfrm>
              <a:off x="4710801" y="3430683"/>
              <a:ext cx="1019571" cy="228726"/>
            </a:xfrm>
            <a:custGeom>
              <a:avLst/>
              <a:gdLst>
                <a:gd name="connsiteX0" fmla="*/ 0 w 2106881"/>
                <a:gd name="connsiteY0" fmla="*/ 0 h 593766"/>
                <a:gd name="connsiteX1" fmla="*/ 2106881 w 2106881"/>
                <a:gd name="connsiteY1" fmla="*/ 0 h 593766"/>
                <a:gd name="connsiteX2" fmla="*/ 2106881 w 2106881"/>
                <a:gd name="connsiteY2" fmla="*/ 593766 h 593766"/>
                <a:gd name="connsiteX3" fmla="*/ 0 w 2106881"/>
                <a:gd name="connsiteY3" fmla="*/ 593766 h 593766"/>
                <a:gd name="connsiteX4" fmla="*/ 0 w 2106881"/>
                <a:gd name="connsiteY4" fmla="*/ 0 h 593766"/>
                <a:gd name="connsiteX0" fmla="*/ 0 w 2106881"/>
                <a:gd name="connsiteY0" fmla="*/ 0 h 593766"/>
                <a:gd name="connsiteX1" fmla="*/ 521175 w 2106881"/>
                <a:gd name="connsiteY1" fmla="*/ 1397 h 593766"/>
                <a:gd name="connsiteX2" fmla="*/ 2106881 w 2106881"/>
                <a:gd name="connsiteY2" fmla="*/ 0 h 593766"/>
                <a:gd name="connsiteX3" fmla="*/ 2106881 w 2106881"/>
                <a:gd name="connsiteY3" fmla="*/ 593766 h 593766"/>
                <a:gd name="connsiteX4" fmla="*/ 0 w 2106881"/>
                <a:gd name="connsiteY4" fmla="*/ 593766 h 593766"/>
                <a:gd name="connsiteX5" fmla="*/ 0 w 2106881"/>
                <a:gd name="connsiteY5"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0 w 2106881"/>
                <a:gd name="connsiteY5" fmla="*/ 593766 h 593766"/>
                <a:gd name="connsiteX6" fmla="*/ 0 w 2106881"/>
                <a:gd name="connsiteY6"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010159 w 2106881"/>
                <a:gd name="connsiteY5" fmla="*/ 593068 h 593766"/>
                <a:gd name="connsiteX6" fmla="*/ 0 w 2106881"/>
                <a:gd name="connsiteY6" fmla="*/ 593766 h 593766"/>
                <a:gd name="connsiteX7" fmla="*/ 0 w 2106881"/>
                <a:gd name="connsiteY7"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0 w 2106881"/>
                <a:gd name="connsiteY7" fmla="*/ 593766 h 593766"/>
                <a:gd name="connsiteX8" fmla="*/ 0 w 2106881"/>
                <a:gd name="connsiteY8"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428268 w 2106881"/>
                <a:gd name="connsiteY7" fmla="*/ 588178 h 593766"/>
                <a:gd name="connsiteX8" fmla="*/ 0 w 2106881"/>
                <a:gd name="connsiteY8" fmla="*/ 593766 h 593766"/>
                <a:gd name="connsiteX9" fmla="*/ 0 w 2106881"/>
                <a:gd name="connsiteY9" fmla="*/ 0 h 5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6881" h="593766">
                  <a:moveTo>
                    <a:pt x="0" y="0"/>
                  </a:moveTo>
                  <a:lnTo>
                    <a:pt x="521175" y="1397"/>
                  </a:lnTo>
                  <a:lnTo>
                    <a:pt x="1636058" y="1397"/>
                  </a:lnTo>
                  <a:lnTo>
                    <a:pt x="2106881" y="0"/>
                  </a:lnTo>
                  <a:lnTo>
                    <a:pt x="2106881" y="593766"/>
                  </a:lnTo>
                  <a:lnTo>
                    <a:pt x="1631169" y="593068"/>
                  </a:lnTo>
                  <a:lnTo>
                    <a:pt x="1010159" y="593068"/>
                  </a:lnTo>
                  <a:lnTo>
                    <a:pt x="428268" y="588178"/>
                  </a:lnTo>
                  <a:lnTo>
                    <a:pt x="0" y="593766"/>
                  </a:lnTo>
                  <a:lnTo>
                    <a:pt x="0" y="0"/>
                  </a:lnTo>
                  <a:close/>
                </a:path>
              </a:pathLst>
            </a:custGeom>
            <a:solidFill>
              <a:schemeClr val="tx1">
                <a:lumMod val="50000"/>
                <a:lumOff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Validation</a:t>
              </a:r>
            </a:p>
          </p:txBody>
        </p:sp>
        <p:cxnSp>
          <p:nvCxnSpPr>
            <p:cNvPr id="9" name="Elbow Connector 8">
              <a:extLst>
                <a:ext uri="{FF2B5EF4-FFF2-40B4-BE49-F238E27FC236}">
                  <a16:creationId xmlns:a16="http://schemas.microsoft.com/office/drawing/2014/main" id="{B822E62A-0CB7-5846-A129-AAF219F0B4F9}"/>
                </a:ext>
              </a:extLst>
            </p:cNvPr>
            <p:cNvCxnSpPr>
              <a:stCxn id="8" idx="5"/>
              <a:endCxn id="5" idx="7"/>
            </p:cNvCxnSpPr>
            <p:nvPr/>
          </p:nvCxnSpPr>
          <p:spPr>
            <a:xfrm flipH="1" flipV="1">
              <a:off x="1007380" y="3657256"/>
              <a:ext cx="4492783" cy="1884"/>
            </a:xfrm>
            <a:prstGeom prst="bentConnector5">
              <a:avLst>
                <a:gd name="adj1" fmla="val -32"/>
                <a:gd name="adj2" fmla="val -30402597"/>
                <a:gd name="adj3" fmla="val 10002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B825986B-3C13-CB4F-ACE8-4BFC0F8C229A}"/>
                </a:ext>
              </a:extLst>
            </p:cNvPr>
            <p:cNvCxnSpPr>
              <a:stCxn id="8" idx="6"/>
              <a:endCxn id="6" idx="6"/>
            </p:cNvCxnSpPr>
            <p:nvPr/>
          </p:nvCxnSpPr>
          <p:spPr>
            <a:xfrm flipH="1">
              <a:off x="2592528" y="3659140"/>
              <a:ext cx="2607113" cy="4892"/>
            </a:xfrm>
            <a:prstGeom prst="bentConnector5">
              <a:avLst>
                <a:gd name="adj1" fmla="val -275"/>
                <a:gd name="adj2" fmla="val 8958748"/>
                <a:gd name="adj3" fmla="val 99973"/>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E8D5BF2B-3B38-D746-B1AE-058B707B000C}"/>
                </a:ext>
              </a:extLst>
            </p:cNvPr>
            <p:cNvCxnSpPr>
              <a:stCxn id="8" idx="7"/>
              <a:endCxn id="7" idx="5"/>
            </p:cNvCxnSpPr>
            <p:nvPr/>
          </p:nvCxnSpPr>
          <p:spPr>
            <a:xfrm flipH="1">
              <a:off x="4196607" y="3657256"/>
              <a:ext cx="721444" cy="1884"/>
            </a:xfrm>
            <a:prstGeom prst="bentConnector5">
              <a:avLst>
                <a:gd name="adj1" fmla="val 597"/>
                <a:gd name="adj2" fmla="val 15245930"/>
                <a:gd name="adj3" fmla="val 99670"/>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307F5D3B-DD07-AC4E-A2D8-66E446015063}"/>
                </a:ext>
              </a:extLst>
            </p:cNvPr>
            <p:cNvCxnSpPr>
              <a:stCxn id="7" idx="7"/>
              <a:endCxn id="6" idx="5"/>
            </p:cNvCxnSpPr>
            <p:nvPr/>
          </p:nvCxnSpPr>
          <p:spPr>
            <a:xfrm flipH="1">
              <a:off x="2893050" y="3657256"/>
              <a:ext cx="721444" cy="1884"/>
            </a:xfrm>
            <a:prstGeom prst="bentConnector5">
              <a:avLst>
                <a:gd name="adj1" fmla="val -199"/>
                <a:gd name="adj2" fmla="val 15245930"/>
                <a:gd name="adj3" fmla="val 99670"/>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22780255-A0BD-2A45-B4E2-233296B6D4CD}"/>
                </a:ext>
              </a:extLst>
            </p:cNvPr>
            <p:cNvCxnSpPr/>
            <p:nvPr/>
          </p:nvCxnSpPr>
          <p:spPr>
            <a:xfrm flipH="1">
              <a:off x="1589493" y="3657256"/>
              <a:ext cx="721444" cy="1884"/>
            </a:xfrm>
            <a:prstGeom prst="bentConnector5">
              <a:avLst>
                <a:gd name="adj1" fmla="val -199"/>
                <a:gd name="adj2" fmla="val 15245930"/>
                <a:gd name="adj3" fmla="val 99670"/>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BA3DA70-CF18-AA4F-84DD-3FB696669FB3}"/>
                </a:ext>
              </a:extLst>
            </p:cNvPr>
            <p:cNvSpPr txBox="1"/>
            <p:nvPr/>
          </p:nvSpPr>
          <p:spPr>
            <a:xfrm>
              <a:off x="2730563" y="4217801"/>
              <a:ext cx="1040163" cy="215444"/>
            </a:xfrm>
            <a:prstGeom prst="rect">
              <a:avLst/>
            </a:prstGeom>
            <a:noFill/>
          </p:spPr>
          <p:txBody>
            <a:bodyPr wrap="square" rtlCol="0">
              <a:spAutoFit/>
            </a:bodyPr>
            <a:lstStyle/>
            <a:p>
              <a:pPr algn="ctr"/>
              <a:r>
                <a:rPr lang="en-US" sz="800" dirty="0"/>
                <a:t>confirm and correct</a:t>
              </a:r>
            </a:p>
          </p:txBody>
        </p:sp>
        <p:sp>
          <p:nvSpPr>
            <p:cNvPr id="15" name="TextBox 14">
              <a:extLst>
                <a:ext uri="{FF2B5EF4-FFF2-40B4-BE49-F238E27FC236}">
                  <a16:creationId xmlns:a16="http://schemas.microsoft.com/office/drawing/2014/main" id="{D16C9EC4-761B-B24D-8E97-6A428676E96E}"/>
                </a:ext>
              </a:extLst>
            </p:cNvPr>
            <p:cNvSpPr txBox="1"/>
            <p:nvPr/>
          </p:nvSpPr>
          <p:spPr>
            <a:xfrm>
              <a:off x="1693118" y="3715097"/>
              <a:ext cx="514194" cy="215444"/>
            </a:xfrm>
            <a:prstGeom prst="rect">
              <a:avLst/>
            </a:prstGeom>
            <a:noFill/>
          </p:spPr>
          <p:txBody>
            <a:bodyPr wrap="square" rtlCol="0">
              <a:spAutoFit/>
            </a:bodyPr>
            <a:lstStyle/>
            <a:p>
              <a:pPr algn="ctr"/>
              <a:r>
                <a:rPr lang="en-US" sz="800" dirty="0"/>
                <a:t>clarify</a:t>
              </a:r>
            </a:p>
          </p:txBody>
        </p:sp>
        <p:sp>
          <p:nvSpPr>
            <p:cNvPr id="16" name="TextBox 15">
              <a:extLst>
                <a:ext uri="{FF2B5EF4-FFF2-40B4-BE49-F238E27FC236}">
                  <a16:creationId xmlns:a16="http://schemas.microsoft.com/office/drawing/2014/main" id="{B22CA520-3B93-F841-8067-ADE28C270972}"/>
                </a:ext>
              </a:extLst>
            </p:cNvPr>
            <p:cNvSpPr txBox="1"/>
            <p:nvPr/>
          </p:nvSpPr>
          <p:spPr>
            <a:xfrm>
              <a:off x="2946004" y="3725472"/>
              <a:ext cx="632143" cy="215444"/>
            </a:xfrm>
            <a:prstGeom prst="rect">
              <a:avLst/>
            </a:prstGeom>
            <a:noFill/>
          </p:spPr>
          <p:txBody>
            <a:bodyPr wrap="square" rtlCol="0">
              <a:spAutoFit/>
            </a:bodyPr>
            <a:lstStyle/>
            <a:p>
              <a:pPr algn="ctr"/>
              <a:r>
                <a:rPr lang="en-US" sz="800" dirty="0"/>
                <a:t>close gaps</a:t>
              </a:r>
            </a:p>
          </p:txBody>
        </p:sp>
        <p:sp>
          <p:nvSpPr>
            <p:cNvPr id="17" name="TextBox 16">
              <a:extLst>
                <a:ext uri="{FF2B5EF4-FFF2-40B4-BE49-F238E27FC236}">
                  <a16:creationId xmlns:a16="http://schemas.microsoft.com/office/drawing/2014/main" id="{794B0D86-47B7-894A-9CD8-C6453F70CACF}"/>
                </a:ext>
              </a:extLst>
            </p:cNvPr>
            <p:cNvSpPr txBox="1"/>
            <p:nvPr/>
          </p:nvSpPr>
          <p:spPr>
            <a:xfrm>
              <a:off x="4288400" y="3715097"/>
              <a:ext cx="505714" cy="215444"/>
            </a:xfrm>
            <a:prstGeom prst="rect">
              <a:avLst/>
            </a:prstGeom>
            <a:noFill/>
          </p:spPr>
          <p:txBody>
            <a:bodyPr wrap="square" rtlCol="0">
              <a:spAutoFit/>
            </a:bodyPr>
            <a:lstStyle/>
            <a:p>
              <a:pPr algn="ctr"/>
              <a:r>
                <a:rPr lang="en-US" sz="800" dirty="0"/>
                <a:t>rewrite</a:t>
              </a:r>
            </a:p>
          </p:txBody>
        </p:sp>
        <p:sp>
          <p:nvSpPr>
            <p:cNvPr id="18" name="TextBox 17">
              <a:extLst>
                <a:ext uri="{FF2B5EF4-FFF2-40B4-BE49-F238E27FC236}">
                  <a16:creationId xmlns:a16="http://schemas.microsoft.com/office/drawing/2014/main" id="{19B97DBC-F2E2-2D42-BF06-BD2D548FEBDD}"/>
                </a:ext>
              </a:extLst>
            </p:cNvPr>
            <p:cNvSpPr txBox="1"/>
            <p:nvPr/>
          </p:nvSpPr>
          <p:spPr>
            <a:xfrm>
              <a:off x="3549820" y="3930541"/>
              <a:ext cx="692528" cy="215444"/>
            </a:xfrm>
            <a:prstGeom prst="rect">
              <a:avLst/>
            </a:prstGeom>
            <a:noFill/>
          </p:spPr>
          <p:txBody>
            <a:bodyPr wrap="square" rtlCol="0">
              <a:spAutoFit/>
            </a:bodyPr>
            <a:lstStyle/>
            <a:p>
              <a:pPr algn="ctr"/>
              <a:r>
                <a:rPr lang="en-US" sz="800" dirty="0"/>
                <a:t>reevaluate</a:t>
              </a:r>
            </a:p>
          </p:txBody>
        </p:sp>
      </p:grpSp>
    </p:spTree>
    <p:extLst>
      <p:ext uri="{BB962C8B-B14F-4D97-AF65-F5344CB8AC3E}">
        <p14:creationId xmlns:p14="http://schemas.microsoft.com/office/powerpoint/2010/main" val="1709797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1DD2-0E30-AF41-89CF-8525FDEED2BD}"/>
              </a:ext>
            </a:extLst>
          </p:cNvPr>
          <p:cNvSpPr>
            <a:spLocks noGrp="1"/>
          </p:cNvSpPr>
          <p:nvPr>
            <p:ph type="title"/>
          </p:nvPr>
        </p:nvSpPr>
        <p:spPr/>
        <p:txBody>
          <a:bodyPr/>
          <a:lstStyle/>
          <a:p>
            <a:r>
              <a:rPr lang="en-US" dirty="0"/>
              <a:t>Requirements development – Validation</a:t>
            </a:r>
          </a:p>
        </p:txBody>
      </p:sp>
      <p:sp>
        <p:nvSpPr>
          <p:cNvPr id="3" name="Content Placeholder 2">
            <a:extLst>
              <a:ext uri="{FF2B5EF4-FFF2-40B4-BE49-F238E27FC236}">
                <a16:creationId xmlns:a16="http://schemas.microsoft.com/office/drawing/2014/main" id="{D246F22A-38B6-D74C-9F99-A83DD001D23C}"/>
              </a:ext>
            </a:extLst>
          </p:cNvPr>
          <p:cNvSpPr>
            <a:spLocks noGrp="1"/>
          </p:cNvSpPr>
          <p:nvPr>
            <p:ph idx="1"/>
          </p:nvPr>
        </p:nvSpPr>
        <p:spPr/>
        <p:txBody>
          <a:bodyPr/>
          <a:lstStyle/>
          <a:p>
            <a:pPr marL="0" indent="0">
              <a:buNone/>
            </a:pPr>
            <a:r>
              <a:rPr lang="en-US" dirty="0"/>
              <a:t>Confirmation that you have the right set of requirements</a:t>
            </a:r>
          </a:p>
          <a:p>
            <a:pPr marL="0" indent="0">
              <a:buNone/>
            </a:pPr>
            <a:endParaRPr lang="en-US" dirty="0"/>
          </a:p>
          <a:p>
            <a:pPr marL="457200" lvl="1" indent="0">
              <a:lnSpc>
                <a:spcPct val="100000"/>
              </a:lnSpc>
              <a:buNone/>
            </a:pPr>
            <a:r>
              <a:rPr lang="en-US" dirty="0"/>
              <a:t>Reviewing the documented requirements looking for problems</a:t>
            </a:r>
          </a:p>
          <a:p>
            <a:pPr marL="457200" lvl="1" indent="0">
              <a:lnSpc>
                <a:spcPct val="100000"/>
              </a:lnSpc>
              <a:buNone/>
            </a:pPr>
            <a:r>
              <a:rPr lang="en-US" dirty="0"/>
              <a:t>Further gap analysis at the technical detail level</a:t>
            </a:r>
          </a:p>
          <a:p>
            <a:pPr marL="457200" lvl="1" indent="0">
              <a:lnSpc>
                <a:spcPct val="100000"/>
              </a:lnSpc>
              <a:buNone/>
            </a:pPr>
            <a:r>
              <a:rPr lang="en-US" dirty="0"/>
              <a:t>Development of the acceptance criteria that confirm you have the right thing</a:t>
            </a:r>
          </a:p>
        </p:txBody>
      </p:sp>
      <p:grpSp>
        <p:nvGrpSpPr>
          <p:cNvPr id="4" name="Group 3">
            <a:extLst>
              <a:ext uri="{FF2B5EF4-FFF2-40B4-BE49-F238E27FC236}">
                <a16:creationId xmlns:a16="http://schemas.microsoft.com/office/drawing/2014/main" id="{BA17FE19-63FC-E040-A8A7-D04950781E97}"/>
              </a:ext>
            </a:extLst>
          </p:cNvPr>
          <p:cNvGrpSpPr/>
          <p:nvPr/>
        </p:nvGrpSpPr>
        <p:grpSpPr>
          <a:xfrm>
            <a:off x="6423559" y="5490313"/>
            <a:ext cx="4930241" cy="1002562"/>
            <a:chOff x="800131" y="4796116"/>
            <a:chExt cx="4930241" cy="1002562"/>
          </a:xfrm>
        </p:grpSpPr>
        <p:sp>
          <p:nvSpPr>
            <p:cNvPr id="5" name="Rectangle 3">
              <a:extLst>
                <a:ext uri="{FF2B5EF4-FFF2-40B4-BE49-F238E27FC236}">
                  <a16:creationId xmlns:a16="http://schemas.microsoft.com/office/drawing/2014/main" id="{3495D2C2-AC38-154B-922B-52DF5E22C372}"/>
                </a:ext>
              </a:extLst>
            </p:cNvPr>
            <p:cNvSpPr/>
            <p:nvPr/>
          </p:nvSpPr>
          <p:spPr>
            <a:xfrm>
              <a:off x="800131" y="4796116"/>
              <a:ext cx="1019571" cy="228726"/>
            </a:xfrm>
            <a:custGeom>
              <a:avLst/>
              <a:gdLst>
                <a:gd name="connsiteX0" fmla="*/ 0 w 2106881"/>
                <a:gd name="connsiteY0" fmla="*/ 0 h 593766"/>
                <a:gd name="connsiteX1" fmla="*/ 2106881 w 2106881"/>
                <a:gd name="connsiteY1" fmla="*/ 0 h 593766"/>
                <a:gd name="connsiteX2" fmla="*/ 2106881 w 2106881"/>
                <a:gd name="connsiteY2" fmla="*/ 593766 h 593766"/>
                <a:gd name="connsiteX3" fmla="*/ 0 w 2106881"/>
                <a:gd name="connsiteY3" fmla="*/ 593766 h 593766"/>
                <a:gd name="connsiteX4" fmla="*/ 0 w 2106881"/>
                <a:gd name="connsiteY4" fmla="*/ 0 h 593766"/>
                <a:gd name="connsiteX0" fmla="*/ 0 w 2106881"/>
                <a:gd name="connsiteY0" fmla="*/ 0 h 593766"/>
                <a:gd name="connsiteX1" fmla="*/ 521175 w 2106881"/>
                <a:gd name="connsiteY1" fmla="*/ 1397 h 593766"/>
                <a:gd name="connsiteX2" fmla="*/ 2106881 w 2106881"/>
                <a:gd name="connsiteY2" fmla="*/ 0 h 593766"/>
                <a:gd name="connsiteX3" fmla="*/ 2106881 w 2106881"/>
                <a:gd name="connsiteY3" fmla="*/ 593766 h 593766"/>
                <a:gd name="connsiteX4" fmla="*/ 0 w 2106881"/>
                <a:gd name="connsiteY4" fmla="*/ 593766 h 593766"/>
                <a:gd name="connsiteX5" fmla="*/ 0 w 2106881"/>
                <a:gd name="connsiteY5"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0 w 2106881"/>
                <a:gd name="connsiteY5" fmla="*/ 593766 h 593766"/>
                <a:gd name="connsiteX6" fmla="*/ 0 w 2106881"/>
                <a:gd name="connsiteY6"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010159 w 2106881"/>
                <a:gd name="connsiteY5" fmla="*/ 593068 h 593766"/>
                <a:gd name="connsiteX6" fmla="*/ 0 w 2106881"/>
                <a:gd name="connsiteY6" fmla="*/ 593766 h 593766"/>
                <a:gd name="connsiteX7" fmla="*/ 0 w 2106881"/>
                <a:gd name="connsiteY7"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0 w 2106881"/>
                <a:gd name="connsiteY7" fmla="*/ 593766 h 593766"/>
                <a:gd name="connsiteX8" fmla="*/ 0 w 2106881"/>
                <a:gd name="connsiteY8"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428268 w 2106881"/>
                <a:gd name="connsiteY7" fmla="*/ 588178 h 593766"/>
                <a:gd name="connsiteX8" fmla="*/ 0 w 2106881"/>
                <a:gd name="connsiteY8" fmla="*/ 593766 h 593766"/>
                <a:gd name="connsiteX9" fmla="*/ 0 w 2106881"/>
                <a:gd name="connsiteY9" fmla="*/ 0 h 5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6881" h="593766">
                  <a:moveTo>
                    <a:pt x="0" y="0"/>
                  </a:moveTo>
                  <a:lnTo>
                    <a:pt x="521175" y="1397"/>
                  </a:lnTo>
                  <a:lnTo>
                    <a:pt x="1636058" y="1397"/>
                  </a:lnTo>
                  <a:lnTo>
                    <a:pt x="2106881" y="0"/>
                  </a:lnTo>
                  <a:lnTo>
                    <a:pt x="2106881" y="593766"/>
                  </a:lnTo>
                  <a:lnTo>
                    <a:pt x="1631169" y="593068"/>
                  </a:lnTo>
                  <a:lnTo>
                    <a:pt x="1010159" y="593068"/>
                  </a:lnTo>
                  <a:lnTo>
                    <a:pt x="428268" y="588178"/>
                  </a:lnTo>
                  <a:lnTo>
                    <a:pt x="0" y="593766"/>
                  </a:lnTo>
                  <a:lnTo>
                    <a:pt x="0" y="0"/>
                  </a:lnTo>
                  <a:close/>
                </a:path>
              </a:pathLst>
            </a:custGeom>
            <a:solidFill>
              <a:schemeClr val="tx1">
                <a:lumMod val="50000"/>
                <a:lumOff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Elicitation</a:t>
              </a:r>
            </a:p>
          </p:txBody>
        </p:sp>
        <p:sp>
          <p:nvSpPr>
            <p:cNvPr id="6" name="Rectangle 3">
              <a:extLst>
                <a:ext uri="{FF2B5EF4-FFF2-40B4-BE49-F238E27FC236}">
                  <a16:creationId xmlns:a16="http://schemas.microsoft.com/office/drawing/2014/main" id="{AA2F4488-3635-4F47-9F9A-E8DCA64DA1CB}"/>
                </a:ext>
              </a:extLst>
            </p:cNvPr>
            <p:cNvSpPr/>
            <p:nvPr/>
          </p:nvSpPr>
          <p:spPr>
            <a:xfrm>
              <a:off x="2103688" y="4796116"/>
              <a:ext cx="1019571" cy="228726"/>
            </a:xfrm>
            <a:custGeom>
              <a:avLst/>
              <a:gdLst>
                <a:gd name="connsiteX0" fmla="*/ 0 w 2106881"/>
                <a:gd name="connsiteY0" fmla="*/ 0 h 593766"/>
                <a:gd name="connsiteX1" fmla="*/ 2106881 w 2106881"/>
                <a:gd name="connsiteY1" fmla="*/ 0 h 593766"/>
                <a:gd name="connsiteX2" fmla="*/ 2106881 w 2106881"/>
                <a:gd name="connsiteY2" fmla="*/ 593766 h 593766"/>
                <a:gd name="connsiteX3" fmla="*/ 0 w 2106881"/>
                <a:gd name="connsiteY3" fmla="*/ 593766 h 593766"/>
                <a:gd name="connsiteX4" fmla="*/ 0 w 2106881"/>
                <a:gd name="connsiteY4" fmla="*/ 0 h 593766"/>
                <a:gd name="connsiteX0" fmla="*/ 0 w 2106881"/>
                <a:gd name="connsiteY0" fmla="*/ 0 h 593766"/>
                <a:gd name="connsiteX1" fmla="*/ 521175 w 2106881"/>
                <a:gd name="connsiteY1" fmla="*/ 1397 h 593766"/>
                <a:gd name="connsiteX2" fmla="*/ 2106881 w 2106881"/>
                <a:gd name="connsiteY2" fmla="*/ 0 h 593766"/>
                <a:gd name="connsiteX3" fmla="*/ 2106881 w 2106881"/>
                <a:gd name="connsiteY3" fmla="*/ 593766 h 593766"/>
                <a:gd name="connsiteX4" fmla="*/ 0 w 2106881"/>
                <a:gd name="connsiteY4" fmla="*/ 593766 h 593766"/>
                <a:gd name="connsiteX5" fmla="*/ 0 w 2106881"/>
                <a:gd name="connsiteY5"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0 w 2106881"/>
                <a:gd name="connsiteY5" fmla="*/ 593766 h 593766"/>
                <a:gd name="connsiteX6" fmla="*/ 0 w 2106881"/>
                <a:gd name="connsiteY6"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010159 w 2106881"/>
                <a:gd name="connsiteY5" fmla="*/ 593068 h 593766"/>
                <a:gd name="connsiteX6" fmla="*/ 0 w 2106881"/>
                <a:gd name="connsiteY6" fmla="*/ 593766 h 593766"/>
                <a:gd name="connsiteX7" fmla="*/ 0 w 2106881"/>
                <a:gd name="connsiteY7"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0 w 2106881"/>
                <a:gd name="connsiteY7" fmla="*/ 593766 h 593766"/>
                <a:gd name="connsiteX8" fmla="*/ 0 w 2106881"/>
                <a:gd name="connsiteY8"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428268 w 2106881"/>
                <a:gd name="connsiteY7" fmla="*/ 588178 h 593766"/>
                <a:gd name="connsiteX8" fmla="*/ 0 w 2106881"/>
                <a:gd name="connsiteY8" fmla="*/ 593766 h 593766"/>
                <a:gd name="connsiteX9" fmla="*/ 0 w 2106881"/>
                <a:gd name="connsiteY9" fmla="*/ 0 h 5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6881" h="593766">
                  <a:moveTo>
                    <a:pt x="0" y="0"/>
                  </a:moveTo>
                  <a:lnTo>
                    <a:pt x="521175" y="1397"/>
                  </a:lnTo>
                  <a:lnTo>
                    <a:pt x="1636058" y="1397"/>
                  </a:lnTo>
                  <a:lnTo>
                    <a:pt x="2106881" y="0"/>
                  </a:lnTo>
                  <a:lnTo>
                    <a:pt x="2106881" y="593766"/>
                  </a:lnTo>
                  <a:lnTo>
                    <a:pt x="1631169" y="593068"/>
                  </a:lnTo>
                  <a:lnTo>
                    <a:pt x="1010159" y="593068"/>
                  </a:lnTo>
                  <a:lnTo>
                    <a:pt x="428268" y="588178"/>
                  </a:lnTo>
                  <a:lnTo>
                    <a:pt x="0" y="593766"/>
                  </a:lnTo>
                  <a:lnTo>
                    <a:pt x="0" y="0"/>
                  </a:lnTo>
                  <a:close/>
                </a:path>
              </a:pathLst>
            </a:custGeom>
            <a:solidFill>
              <a:schemeClr val="tx1">
                <a:lumMod val="50000"/>
                <a:lumOff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Analysis</a:t>
              </a:r>
            </a:p>
          </p:txBody>
        </p:sp>
        <p:sp>
          <p:nvSpPr>
            <p:cNvPr id="7" name="Rectangle 3">
              <a:extLst>
                <a:ext uri="{FF2B5EF4-FFF2-40B4-BE49-F238E27FC236}">
                  <a16:creationId xmlns:a16="http://schemas.microsoft.com/office/drawing/2014/main" id="{76E0CB94-70AD-8840-BD1D-537AE2D4994C}"/>
                </a:ext>
              </a:extLst>
            </p:cNvPr>
            <p:cNvSpPr/>
            <p:nvPr/>
          </p:nvSpPr>
          <p:spPr>
            <a:xfrm>
              <a:off x="3407244" y="4796116"/>
              <a:ext cx="1019571" cy="228726"/>
            </a:xfrm>
            <a:custGeom>
              <a:avLst/>
              <a:gdLst>
                <a:gd name="connsiteX0" fmla="*/ 0 w 2106881"/>
                <a:gd name="connsiteY0" fmla="*/ 0 h 593766"/>
                <a:gd name="connsiteX1" fmla="*/ 2106881 w 2106881"/>
                <a:gd name="connsiteY1" fmla="*/ 0 h 593766"/>
                <a:gd name="connsiteX2" fmla="*/ 2106881 w 2106881"/>
                <a:gd name="connsiteY2" fmla="*/ 593766 h 593766"/>
                <a:gd name="connsiteX3" fmla="*/ 0 w 2106881"/>
                <a:gd name="connsiteY3" fmla="*/ 593766 h 593766"/>
                <a:gd name="connsiteX4" fmla="*/ 0 w 2106881"/>
                <a:gd name="connsiteY4" fmla="*/ 0 h 593766"/>
                <a:gd name="connsiteX0" fmla="*/ 0 w 2106881"/>
                <a:gd name="connsiteY0" fmla="*/ 0 h 593766"/>
                <a:gd name="connsiteX1" fmla="*/ 521175 w 2106881"/>
                <a:gd name="connsiteY1" fmla="*/ 1397 h 593766"/>
                <a:gd name="connsiteX2" fmla="*/ 2106881 w 2106881"/>
                <a:gd name="connsiteY2" fmla="*/ 0 h 593766"/>
                <a:gd name="connsiteX3" fmla="*/ 2106881 w 2106881"/>
                <a:gd name="connsiteY3" fmla="*/ 593766 h 593766"/>
                <a:gd name="connsiteX4" fmla="*/ 0 w 2106881"/>
                <a:gd name="connsiteY4" fmla="*/ 593766 h 593766"/>
                <a:gd name="connsiteX5" fmla="*/ 0 w 2106881"/>
                <a:gd name="connsiteY5"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0 w 2106881"/>
                <a:gd name="connsiteY5" fmla="*/ 593766 h 593766"/>
                <a:gd name="connsiteX6" fmla="*/ 0 w 2106881"/>
                <a:gd name="connsiteY6"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010159 w 2106881"/>
                <a:gd name="connsiteY5" fmla="*/ 593068 h 593766"/>
                <a:gd name="connsiteX6" fmla="*/ 0 w 2106881"/>
                <a:gd name="connsiteY6" fmla="*/ 593766 h 593766"/>
                <a:gd name="connsiteX7" fmla="*/ 0 w 2106881"/>
                <a:gd name="connsiteY7"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0 w 2106881"/>
                <a:gd name="connsiteY7" fmla="*/ 593766 h 593766"/>
                <a:gd name="connsiteX8" fmla="*/ 0 w 2106881"/>
                <a:gd name="connsiteY8"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428268 w 2106881"/>
                <a:gd name="connsiteY7" fmla="*/ 588178 h 593766"/>
                <a:gd name="connsiteX8" fmla="*/ 0 w 2106881"/>
                <a:gd name="connsiteY8" fmla="*/ 593766 h 593766"/>
                <a:gd name="connsiteX9" fmla="*/ 0 w 2106881"/>
                <a:gd name="connsiteY9" fmla="*/ 0 h 5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6881" h="593766">
                  <a:moveTo>
                    <a:pt x="0" y="0"/>
                  </a:moveTo>
                  <a:lnTo>
                    <a:pt x="521175" y="1397"/>
                  </a:lnTo>
                  <a:lnTo>
                    <a:pt x="1636058" y="1397"/>
                  </a:lnTo>
                  <a:lnTo>
                    <a:pt x="2106881" y="0"/>
                  </a:lnTo>
                  <a:lnTo>
                    <a:pt x="2106881" y="593766"/>
                  </a:lnTo>
                  <a:lnTo>
                    <a:pt x="1631169" y="593068"/>
                  </a:lnTo>
                  <a:lnTo>
                    <a:pt x="1010159" y="593068"/>
                  </a:lnTo>
                  <a:lnTo>
                    <a:pt x="428268" y="588178"/>
                  </a:lnTo>
                  <a:lnTo>
                    <a:pt x="0" y="593766"/>
                  </a:lnTo>
                  <a:lnTo>
                    <a:pt x="0" y="0"/>
                  </a:lnTo>
                  <a:close/>
                </a:path>
              </a:pathLst>
            </a:custGeom>
            <a:solidFill>
              <a:schemeClr val="tx1">
                <a:lumMod val="50000"/>
                <a:lumOff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Specification</a:t>
              </a:r>
            </a:p>
          </p:txBody>
        </p:sp>
        <p:sp>
          <p:nvSpPr>
            <p:cNvPr id="8" name="Rectangle 3">
              <a:extLst>
                <a:ext uri="{FF2B5EF4-FFF2-40B4-BE49-F238E27FC236}">
                  <a16:creationId xmlns:a16="http://schemas.microsoft.com/office/drawing/2014/main" id="{150B3E61-F5F8-D049-AD0E-18019B6B37E4}"/>
                </a:ext>
              </a:extLst>
            </p:cNvPr>
            <p:cNvSpPr/>
            <p:nvPr/>
          </p:nvSpPr>
          <p:spPr>
            <a:xfrm>
              <a:off x="4710801" y="4796116"/>
              <a:ext cx="1019571" cy="228726"/>
            </a:xfrm>
            <a:custGeom>
              <a:avLst/>
              <a:gdLst>
                <a:gd name="connsiteX0" fmla="*/ 0 w 2106881"/>
                <a:gd name="connsiteY0" fmla="*/ 0 h 593766"/>
                <a:gd name="connsiteX1" fmla="*/ 2106881 w 2106881"/>
                <a:gd name="connsiteY1" fmla="*/ 0 h 593766"/>
                <a:gd name="connsiteX2" fmla="*/ 2106881 w 2106881"/>
                <a:gd name="connsiteY2" fmla="*/ 593766 h 593766"/>
                <a:gd name="connsiteX3" fmla="*/ 0 w 2106881"/>
                <a:gd name="connsiteY3" fmla="*/ 593766 h 593766"/>
                <a:gd name="connsiteX4" fmla="*/ 0 w 2106881"/>
                <a:gd name="connsiteY4" fmla="*/ 0 h 593766"/>
                <a:gd name="connsiteX0" fmla="*/ 0 w 2106881"/>
                <a:gd name="connsiteY0" fmla="*/ 0 h 593766"/>
                <a:gd name="connsiteX1" fmla="*/ 521175 w 2106881"/>
                <a:gd name="connsiteY1" fmla="*/ 1397 h 593766"/>
                <a:gd name="connsiteX2" fmla="*/ 2106881 w 2106881"/>
                <a:gd name="connsiteY2" fmla="*/ 0 h 593766"/>
                <a:gd name="connsiteX3" fmla="*/ 2106881 w 2106881"/>
                <a:gd name="connsiteY3" fmla="*/ 593766 h 593766"/>
                <a:gd name="connsiteX4" fmla="*/ 0 w 2106881"/>
                <a:gd name="connsiteY4" fmla="*/ 593766 h 593766"/>
                <a:gd name="connsiteX5" fmla="*/ 0 w 2106881"/>
                <a:gd name="connsiteY5"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0 w 2106881"/>
                <a:gd name="connsiteY5" fmla="*/ 593766 h 593766"/>
                <a:gd name="connsiteX6" fmla="*/ 0 w 2106881"/>
                <a:gd name="connsiteY6"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010159 w 2106881"/>
                <a:gd name="connsiteY5" fmla="*/ 593068 h 593766"/>
                <a:gd name="connsiteX6" fmla="*/ 0 w 2106881"/>
                <a:gd name="connsiteY6" fmla="*/ 593766 h 593766"/>
                <a:gd name="connsiteX7" fmla="*/ 0 w 2106881"/>
                <a:gd name="connsiteY7"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0 w 2106881"/>
                <a:gd name="connsiteY7" fmla="*/ 593766 h 593766"/>
                <a:gd name="connsiteX8" fmla="*/ 0 w 2106881"/>
                <a:gd name="connsiteY8"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428268 w 2106881"/>
                <a:gd name="connsiteY7" fmla="*/ 588178 h 593766"/>
                <a:gd name="connsiteX8" fmla="*/ 0 w 2106881"/>
                <a:gd name="connsiteY8" fmla="*/ 593766 h 593766"/>
                <a:gd name="connsiteX9" fmla="*/ 0 w 2106881"/>
                <a:gd name="connsiteY9" fmla="*/ 0 h 5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6881" h="593766">
                  <a:moveTo>
                    <a:pt x="0" y="0"/>
                  </a:moveTo>
                  <a:lnTo>
                    <a:pt x="521175" y="1397"/>
                  </a:lnTo>
                  <a:lnTo>
                    <a:pt x="1636058" y="1397"/>
                  </a:lnTo>
                  <a:lnTo>
                    <a:pt x="2106881" y="0"/>
                  </a:lnTo>
                  <a:lnTo>
                    <a:pt x="2106881" y="593766"/>
                  </a:lnTo>
                  <a:lnTo>
                    <a:pt x="1631169" y="593068"/>
                  </a:lnTo>
                  <a:lnTo>
                    <a:pt x="1010159" y="593068"/>
                  </a:lnTo>
                  <a:lnTo>
                    <a:pt x="428268" y="588178"/>
                  </a:lnTo>
                  <a:lnTo>
                    <a:pt x="0" y="593766"/>
                  </a:lnTo>
                  <a:lnTo>
                    <a:pt x="0" y="0"/>
                  </a:lnTo>
                  <a:close/>
                </a:path>
              </a:pathLst>
            </a:custGeom>
            <a:solidFill>
              <a:schemeClr val="accent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Validation</a:t>
              </a:r>
            </a:p>
          </p:txBody>
        </p:sp>
        <p:cxnSp>
          <p:nvCxnSpPr>
            <p:cNvPr id="9" name="Elbow Connector 8">
              <a:extLst>
                <a:ext uri="{FF2B5EF4-FFF2-40B4-BE49-F238E27FC236}">
                  <a16:creationId xmlns:a16="http://schemas.microsoft.com/office/drawing/2014/main" id="{FBE9E30D-BE07-2B47-9FC3-404C68B0F35A}"/>
                </a:ext>
              </a:extLst>
            </p:cNvPr>
            <p:cNvCxnSpPr>
              <a:stCxn id="8" idx="5"/>
              <a:endCxn id="5" idx="7"/>
            </p:cNvCxnSpPr>
            <p:nvPr/>
          </p:nvCxnSpPr>
          <p:spPr>
            <a:xfrm flipH="1" flipV="1">
              <a:off x="1007380" y="5022689"/>
              <a:ext cx="4492783" cy="1884"/>
            </a:xfrm>
            <a:prstGeom prst="bentConnector5">
              <a:avLst>
                <a:gd name="adj1" fmla="val -32"/>
                <a:gd name="adj2" fmla="val -30402597"/>
                <a:gd name="adj3" fmla="val 10002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0DDAB5B7-5EB3-5949-9B4B-35DC00525401}"/>
                </a:ext>
              </a:extLst>
            </p:cNvPr>
            <p:cNvCxnSpPr>
              <a:stCxn id="8" idx="6"/>
              <a:endCxn id="6" idx="6"/>
            </p:cNvCxnSpPr>
            <p:nvPr/>
          </p:nvCxnSpPr>
          <p:spPr>
            <a:xfrm flipH="1">
              <a:off x="2592528" y="5024573"/>
              <a:ext cx="2607113" cy="4892"/>
            </a:xfrm>
            <a:prstGeom prst="bentConnector5">
              <a:avLst>
                <a:gd name="adj1" fmla="val -275"/>
                <a:gd name="adj2" fmla="val 8958748"/>
                <a:gd name="adj3" fmla="val 99973"/>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A05A3C98-9511-1147-B0E3-4BA25CF34BFE}"/>
                </a:ext>
              </a:extLst>
            </p:cNvPr>
            <p:cNvCxnSpPr>
              <a:stCxn id="8" idx="7"/>
              <a:endCxn id="7" idx="5"/>
            </p:cNvCxnSpPr>
            <p:nvPr/>
          </p:nvCxnSpPr>
          <p:spPr>
            <a:xfrm flipH="1">
              <a:off x="4196607" y="5022689"/>
              <a:ext cx="721444" cy="1884"/>
            </a:xfrm>
            <a:prstGeom prst="bentConnector5">
              <a:avLst>
                <a:gd name="adj1" fmla="val 597"/>
                <a:gd name="adj2" fmla="val 15245930"/>
                <a:gd name="adj3" fmla="val 99670"/>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AC02CC6C-5BA7-F24D-9C1E-C3637AA92643}"/>
                </a:ext>
              </a:extLst>
            </p:cNvPr>
            <p:cNvCxnSpPr>
              <a:stCxn id="7" idx="7"/>
              <a:endCxn id="6" idx="5"/>
            </p:cNvCxnSpPr>
            <p:nvPr/>
          </p:nvCxnSpPr>
          <p:spPr>
            <a:xfrm flipH="1">
              <a:off x="2893050" y="5022689"/>
              <a:ext cx="721444" cy="1884"/>
            </a:xfrm>
            <a:prstGeom prst="bentConnector5">
              <a:avLst>
                <a:gd name="adj1" fmla="val -199"/>
                <a:gd name="adj2" fmla="val 15245930"/>
                <a:gd name="adj3" fmla="val 99670"/>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E77C3802-15C1-114A-881B-AF72245614E9}"/>
                </a:ext>
              </a:extLst>
            </p:cNvPr>
            <p:cNvCxnSpPr/>
            <p:nvPr/>
          </p:nvCxnSpPr>
          <p:spPr>
            <a:xfrm flipH="1">
              <a:off x="1589493" y="5022689"/>
              <a:ext cx="721444" cy="1884"/>
            </a:xfrm>
            <a:prstGeom prst="bentConnector5">
              <a:avLst>
                <a:gd name="adj1" fmla="val -199"/>
                <a:gd name="adj2" fmla="val 15245930"/>
                <a:gd name="adj3" fmla="val 99670"/>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09A88B7-8EC1-C740-B0F1-7A45A17F3DA0}"/>
                </a:ext>
              </a:extLst>
            </p:cNvPr>
            <p:cNvSpPr txBox="1"/>
            <p:nvPr/>
          </p:nvSpPr>
          <p:spPr>
            <a:xfrm>
              <a:off x="2730563" y="5583234"/>
              <a:ext cx="1040163" cy="215444"/>
            </a:xfrm>
            <a:prstGeom prst="rect">
              <a:avLst/>
            </a:prstGeom>
            <a:noFill/>
          </p:spPr>
          <p:txBody>
            <a:bodyPr wrap="square" rtlCol="0">
              <a:spAutoFit/>
            </a:bodyPr>
            <a:lstStyle/>
            <a:p>
              <a:pPr algn="ctr"/>
              <a:r>
                <a:rPr lang="en-US" sz="800" dirty="0"/>
                <a:t>confirm and correct</a:t>
              </a:r>
            </a:p>
          </p:txBody>
        </p:sp>
        <p:sp>
          <p:nvSpPr>
            <p:cNvPr id="15" name="TextBox 14">
              <a:extLst>
                <a:ext uri="{FF2B5EF4-FFF2-40B4-BE49-F238E27FC236}">
                  <a16:creationId xmlns:a16="http://schemas.microsoft.com/office/drawing/2014/main" id="{7958400A-EE29-894C-8B42-A858F084469C}"/>
                </a:ext>
              </a:extLst>
            </p:cNvPr>
            <p:cNvSpPr txBox="1"/>
            <p:nvPr/>
          </p:nvSpPr>
          <p:spPr>
            <a:xfrm>
              <a:off x="1693118" y="5080530"/>
              <a:ext cx="514194" cy="215444"/>
            </a:xfrm>
            <a:prstGeom prst="rect">
              <a:avLst/>
            </a:prstGeom>
            <a:noFill/>
          </p:spPr>
          <p:txBody>
            <a:bodyPr wrap="square" rtlCol="0">
              <a:spAutoFit/>
            </a:bodyPr>
            <a:lstStyle/>
            <a:p>
              <a:pPr algn="ctr"/>
              <a:r>
                <a:rPr lang="en-US" sz="800" dirty="0"/>
                <a:t>clarify</a:t>
              </a:r>
            </a:p>
          </p:txBody>
        </p:sp>
        <p:sp>
          <p:nvSpPr>
            <p:cNvPr id="16" name="TextBox 15">
              <a:extLst>
                <a:ext uri="{FF2B5EF4-FFF2-40B4-BE49-F238E27FC236}">
                  <a16:creationId xmlns:a16="http://schemas.microsoft.com/office/drawing/2014/main" id="{ACF57EC2-0B81-0A43-83D9-C0FCE7FF88B7}"/>
                </a:ext>
              </a:extLst>
            </p:cNvPr>
            <p:cNvSpPr txBox="1"/>
            <p:nvPr/>
          </p:nvSpPr>
          <p:spPr>
            <a:xfrm>
              <a:off x="2946004" y="5090905"/>
              <a:ext cx="632143" cy="215444"/>
            </a:xfrm>
            <a:prstGeom prst="rect">
              <a:avLst/>
            </a:prstGeom>
            <a:noFill/>
          </p:spPr>
          <p:txBody>
            <a:bodyPr wrap="square" rtlCol="0">
              <a:spAutoFit/>
            </a:bodyPr>
            <a:lstStyle/>
            <a:p>
              <a:pPr algn="ctr"/>
              <a:r>
                <a:rPr lang="en-US" sz="800" dirty="0"/>
                <a:t>close gaps</a:t>
              </a:r>
            </a:p>
          </p:txBody>
        </p:sp>
        <p:sp>
          <p:nvSpPr>
            <p:cNvPr id="17" name="TextBox 16">
              <a:extLst>
                <a:ext uri="{FF2B5EF4-FFF2-40B4-BE49-F238E27FC236}">
                  <a16:creationId xmlns:a16="http://schemas.microsoft.com/office/drawing/2014/main" id="{B35CF36C-DFC0-E74D-B4BA-96FECB75A8B8}"/>
                </a:ext>
              </a:extLst>
            </p:cNvPr>
            <p:cNvSpPr txBox="1"/>
            <p:nvPr/>
          </p:nvSpPr>
          <p:spPr>
            <a:xfrm>
              <a:off x="4288400" y="5080530"/>
              <a:ext cx="505714" cy="215444"/>
            </a:xfrm>
            <a:prstGeom prst="rect">
              <a:avLst/>
            </a:prstGeom>
            <a:noFill/>
          </p:spPr>
          <p:txBody>
            <a:bodyPr wrap="square" rtlCol="0">
              <a:spAutoFit/>
            </a:bodyPr>
            <a:lstStyle/>
            <a:p>
              <a:pPr algn="ctr"/>
              <a:r>
                <a:rPr lang="en-US" sz="800" dirty="0"/>
                <a:t>rewrite</a:t>
              </a:r>
            </a:p>
          </p:txBody>
        </p:sp>
        <p:sp>
          <p:nvSpPr>
            <p:cNvPr id="18" name="TextBox 17">
              <a:extLst>
                <a:ext uri="{FF2B5EF4-FFF2-40B4-BE49-F238E27FC236}">
                  <a16:creationId xmlns:a16="http://schemas.microsoft.com/office/drawing/2014/main" id="{7D6ED5CB-DECF-7544-8C6B-148009E140B4}"/>
                </a:ext>
              </a:extLst>
            </p:cNvPr>
            <p:cNvSpPr txBox="1"/>
            <p:nvPr/>
          </p:nvSpPr>
          <p:spPr>
            <a:xfrm>
              <a:off x="3549820" y="5295974"/>
              <a:ext cx="692528" cy="215444"/>
            </a:xfrm>
            <a:prstGeom prst="rect">
              <a:avLst/>
            </a:prstGeom>
            <a:noFill/>
          </p:spPr>
          <p:txBody>
            <a:bodyPr wrap="square" rtlCol="0">
              <a:spAutoFit/>
            </a:bodyPr>
            <a:lstStyle/>
            <a:p>
              <a:pPr algn="ctr"/>
              <a:r>
                <a:rPr lang="en-US" sz="800" dirty="0"/>
                <a:t>reevaluate</a:t>
              </a:r>
            </a:p>
          </p:txBody>
        </p:sp>
      </p:grpSp>
    </p:spTree>
    <p:extLst>
      <p:ext uri="{BB962C8B-B14F-4D97-AF65-F5344CB8AC3E}">
        <p14:creationId xmlns:p14="http://schemas.microsoft.com/office/powerpoint/2010/main" val="302501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F56C-3507-5C4C-97E4-C3BE715BFE8F}"/>
              </a:ext>
            </a:extLst>
          </p:cNvPr>
          <p:cNvSpPr>
            <a:spLocks noGrp="1"/>
          </p:cNvSpPr>
          <p:nvPr>
            <p:ph type="title"/>
          </p:nvPr>
        </p:nvSpPr>
        <p:spPr/>
        <p:txBody>
          <a:bodyPr/>
          <a:lstStyle/>
          <a:p>
            <a:r>
              <a:rPr lang="en-US" dirty="0"/>
              <a:t>Putting it together</a:t>
            </a:r>
          </a:p>
        </p:txBody>
      </p:sp>
      <p:sp>
        <p:nvSpPr>
          <p:cNvPr id="3" name="Content Placeholder 2">
            <a:extLst>
              <a:ext uri="{FF2B5EF4-FFF2-40B4-BE49-F238E27FC236}">
                <a16:creationId xmlns:a16="http://schemas.microsoft.com/office/drawing/2014/main" id="{B0747336-17EB-3144-AEE7-7AA4F6C96A67}"/>
              </a:ext>
            </a:extLst>
          </p:cNvPr>
          <p:cNvSpPr>
            <a:spLocks noGrp="1"/>
          </p:cNvSpPr>
          <p:nvPr>
            <p:ph idx="1"/>
          </p:nvPr>
        </p:nvSpPr>
        <p:spPr/>
        <p:txBody>
          <a:bodyPr/>
          <a:lstStyle/>
          <a:p>
            <a:pPr marL="0" indent="0">
              <a:buNone/>
            </a:pPr>
            <a:r>
              <a:rPr lang="en-US" dirty="0"/>
              <a:t>Iteration is key to requirements development success</a:t>
            </a:r>
          </a:p>
          <a:p>
            <a:pPr marL="0" indent="0">
              <a:buNone/>
            </a:pPr>
            <a:r>
              <a:rPr lang="en-US" dirty="0"/>
              <a:t>Plan for multiple cycles (let’s call these iterations)</a:t>
            </a:r>
          </a:p>
          <a:p>
            <a:pPr marL="0" indent="0">
              <a:buNone/>
            </a:pPr>
            <a:r>
              <a:rPr lang="en-US" dirty="0"/>
              <a:t>This is a process of refinement and closing the expectation gap</a:t>
            </a:r>
          </a:p>
          <a:p>
            <a:pPr marL="0" indent="0">
              <a:buNone/>
            </a:pPr>
            <a:endParaRPr lang="en-US" dirty="0"/>
          </a:p>
          <a:p>
            <a:pPr marL="0" indent="0">
              <a:buNone/>
            </a:pPr>
            <a:r>
              <a:rPr lang="en-US" dirty="0"/>
              <a:t>The process takes time</a:t>
            </a:r>
          </a:p>
          <a:p>
            <a:pPr marL="0" indent="0">
              <a:buNone/>
            </a:pPr>
            <a:r>
              <a:rPr lang="en-US" dirty="0"/>
              <a:t>It can be extremely frustrating</a:t>
            </a:r>
          </a:p>
          <a:p>
            <a:pPr marL="0" indent="0">
              <a:buNone/>
            </a:pPr>
            <a:r>
              <a:rPr lang="en-US" dirty="0"/>
              <a:t>But, it is essential to the success of your software</a:t>
            </a:r>
          </a:p>
          <a:p>
            <a:pPr marL="0" indent="0">
              <a:buNone/>
            </a:pPr>
            <a:r>
              <a:rPr lang="en-US" dirty="0"/>
              <a:t>…and it can be loads of fun</a:t>
            </a:r>
          </a:p>
        </p:txBody>
      </p:sp>
    </p:spTree>
    <p:extLst>
      <p:ext uri="{BB962C8B-B14F-4D97-AF65-F5344CB8AC3E}">
        <p14:creationId xmlns:p14="http://schemas.microsoft.com/office/powerpoint/2010/main" val="311660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9419BE75-462F-4642-A59D-AC68384FFC77}"/>
              </a:ext>
            </a:extLst>
          </p:cNvPr>
          <p:cNvCxnSpPr/>
          <p:nvPr/>
        </p:nvCxnSpPr>
        <p:spPr>
          <a:xfrm>
            <a:off x="1903381" y="4536029"/>
            <a:ext cx="8579795" cy="0"/>
          </a:xfrm>
          <a:prstGeom prst="line">
            <a:avLst/>
          </a:prstGeom>
          <a:ln w="19050">
            <a:prstDash val="dashDot"/>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2AD94B24-E129-024A-A70F-935A023686C8}"/>
              </a:ext>
            </a:extLst>
          </p:cNvPr>
          <p:cNvSpPr>
            <a:spLocks noGrp="1"/>
          </p:cNvSpPr>
          <p:nvPr>
            <p:ph type="title"/>
          </p:nvPr>
        </p:nvSpPr>
        <p:spPr/>
        <p:txBody>
          <a:bodyPr/>
          <a:lstStyle/>
          <a:p>
            <a:r>
              <a:rPr lang="en-US" dirty="0"/>
              <a:t>Another point of view</a:t>
            </a:r>
          </a:p>
        </p:txBody>
      </p:sp>
      <p:sp>
        <p:nvSpPr>
          <p:cNvPr id="4" name="Oval 3">
            <a:extLst>
              <a:ext uri="{FF2B5EF4-FFF2-40B4-BE49-F238E27FC236}">
                <a16:creationId xmlns:a16="http://schemas.microsoft.com/office/drawing/2014/main" id="{CC7B4762-9835-7549-AEF8-99C34EEFEFC1}"/>
              </a:ext>
            </a:extLst>
          </p:cNvPr>
          <p:cNvSpPr/>
          <p:nvPr/>
        </p:nvSpPr>
        <p:spPr>
          <a:xfrm>
            <a:off x="4729263" y="2731548"/>
            <a:ext cx="2733473" cy="8657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Analyze, document,</a:t>
            </a:r>
            <a:br>
              <a:rPr lang="en-US" sz="1400" dirty="0"/>
            </a:br>
            <a:r>
              <a:rPr lang="en-US" sz="1400" dirty="0"/>
              <a:t>review, negotiate</a:t>
            </a:r>
          </a:p>
        </p:txBody>
      </p:sp>
      <p:sp>
        <p:nvSpPr>
          <p:cNvPr id="5" name="TextBox 4">
            <a:extLst>
              <a:ext uri="{FF2B5EF4-FFF2-40B4-BE49-F238E27FC236}">
                <a16:creationId xmlns:a16="http://schemas.microsoft.com/office/drawing/2014/main" id="{9D094BC2-F212-924E-A0E2-749E9CDC3187}"/>
              </a:ext>
            </a:extLst>
          </p:cNvPr>
          <p:cNvSpPr txBox="1"/>
          <p:nvPr/>
        </p:nvSpPr>
        <p:spPr>
          <a:xfrm>
            <a:off x="3810002" y="1690688"/>
            <a:ext cx="1556425" cy="369332"/>
          </a:xfrm>
          <a:prstGeom prst="rect">
            <a:avLst/>
          </a:prstGeom>
          <a:noFill/>
        </p:spPr>
        <p:txBody>
          <a:bodyPr wrap="square" rtlCol="0">
            <a:spAutoFit/>
          </a:bodyPr>
          <a:lstStyle/>
          <a:p>
            <a:pPr algn="ctr"/>
            <a:r>
              <a:rPr lang="en-US" dirty="0"/>
              <a:t>Marketing</a:t>
            </a:r>
          </a:p>
        </p:txBody>
      </p:sp>
      <p:sp>
        <p:nvSpPr>
          <p:cNvPr id="6" name="TextBox 5">
            <a:extLst>
              <a:ext uri="{FF2B5EF4-FFF2-40B4-BE49-F238E27FC236}">
                <a16:creationId xmlns:a16="http://schemas.microsoft.com/office/drawing/2014/main" id="{D5156E82-72CC-C143-ABFE-82AD241D527B}"/>
              </a:ext>
            </a:extLst>
          </p:cNvPr>
          <p:cNvSpPr txBox="1"/>
          <p:nvPr/>
        </p:nvSpPr>
        <p:spPr>
          <a:xfrm>
            <a:off x="5317788" y="1690688"/>
            <a:ext cx="1556425" cy="369332"/>
          </a:xfrm>
          <a:prstGeom prst="rect">
            <a:avLst/>
          </a:prstGeom>
          <a:noFill/>
        </p:spPr>
        <p:txBody>
          <a:bodyPr wrap="square" rtlCol="0">
            <a:spAutoFit/>
          </a:bodyPr>
          <a:lstStyle/>
          <a:p>
            <a:pPr algn="ctr"/>
            <a:r>
              <a:rPr lang="en-US" dirty="0"/>
              <a:t>Customers</a:t>
            </a:r>
          </a:p>
        </p:txBody>
      </p:sp>
      <p:sp>
        <p:nvSpPr>
          <p:cNvPr id="7" name="TextBox 6">
            <a:extLst>
              <a:ext uri="{FF2B5EF4-FFF2-40B4-BE49-F238E27FC236}">
                <a16:creationId xmlns:a16="http://schemas.microsoft.com/office/drawing/2014/main" id="{95E5E0A7-0557-4742-AFC9-F14AC2C215E7}"/>
              </a:ext>
            </a:extLst>
          </p:cNvPr>
          <p:cNvSpPr txBox="1"/>
          <p:nvPr/>
        </p:nvSpPr>
        <p:spPr>
          <a:xfrm>
            <a:off x="6825574" y="1690688"/>
            <a:ext cx="1556425" cy="369332"/>
          </a:xfrm>
          <a:prstGeom prst="rect">
            <a:avLst/>
          </a:prstGeom>
          <a:noFill/>
        </p:spPr>
        <p:txBody>
          <a:bodyPr wrap="square" rtlCol="0">
            <a:spAutoFit/>
          </a:bodyPr>
          <a:lstStyle/>
          <a:p>
            <a:pPr algn="ctr"/>
            <a:r>
              <a:rPr lang="en-US" dirty="0"/>
              <a:t>Management</a:t>
            </a:r>
          </a:p>
        </p:txBody>
      </p:sp>
      <p:cxnSp>
        <p:nvCxnSpPr>
          <p:cNvPr id="9" name="Straight Arrow Connector 8">
            <a:extLst>
              <a:ext uri="{FF2B5EF4-FFF2-40B4-BE49-F238E27FC236}">
                <a16:creationId xmlns:a16="http://schemas.microsoft.com/office/drawing/2014/main" id="{B35CDFE7-3443-2142-920F-27D0BD53BD7F}"/>
              </a:ext>
            </a:extLst>
          </p:cNvPr>
          <p:cNvCxnSpPr>
            <a:stCxn id="5" idx="2"/>
            <a:endCxn id="4" idx="0"/>
          </p:cNvCxnSpPr>
          <p:nvPr/>
        </p:nvCxnSpPr>
        <p:spPr>
          <a:xfrm>
            <a:off x="4588215" y="2060020"/>
            <a:ext cx="1507785" cy="671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DFC70EE-9F65-CC4A-99D5-58169E5C1DA9}"/>
              </a:ext>
            </a:extLst>
          </p:cNvPr>
          <p:cNvCxnSpPr>
            <a:stCxn id="6" idx="2"/>
            <a:endCxn id="4" idx="0"/>
          </p:cNvCxnSpPr>
          <p:nvPr/>
        </p:nvCxnSpPr>
        <p:spPr>
          <a:xfrm flipH="1">
            <a:off x="6096000" y="2060020"/>
            <a:ext cx="1" cy="671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C0947FC-2890-024B-B3B3-F533891D53A9}"/>
              </a:ext>
            </a:extLst>
          </p:cNvPr>
          <p:cNvCxnSpPr>
            <a:stCxn id="7" idx="2"/>
            <a:endCxn id="4" idx="0"/>
          </p:cNvCxnSpPr>
          <p:nvPr/>
        </p:nvCxnSpPr>
        <p:spPr>
          <a:xfrm flipH="1">
            <a:off x="6096000" y="2060020"/>
            <a:ext cx="1507787" cy="671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D9D96EC-82F4-7C40-8E85-B6EAEAD1E740}"/>
              </a:ext>
            </a:extLst>
          </p:cNvPr>
          <p:cNvSpPr txBox="1"/>
          <p:nvPr/>
        </p:nvSpPr>
        <p:spPr>
          <a:xfrm>
            <a:off x="4515902" y="2149334"/>
            <a:ext cx="3160193" cy="338554"/>
          </a:xfrm>
          <a:prstGeom prst="rect">
            <a:avLst/>
          </a:prstGeom>
          <a:noFill/>
        </p:spPr>
        <p:txBody>
          <a:bodyPr wrap="square" rtlCol="0">
            <a:spAutoFit/>
          </a:bodyPr>
          <a:lstStyle/>
          <a:p>
            <a:pPr algn="ctr"/>
            <a:r>
              <a:rPr lang="en-US" sz="1600" dirty="0">
                <a:solidFill>
                  <a:schemeClr val="accent2"/>
                </a:solidFill>
              </a:rPr>
              <a:t>requirements</a:t>
            </a:r>
          </a:p>
        </p:txBody>
      </p:sp>
      <p:sp>
        <p:nvSpPr>
          <p:cNvPr id="15" name="Rectangle 14">
            <a:extLst>
              <a:ext uri="{FF2B5EF4-FFF2-40B4-BE49-F238E27FC236}">
                <a16:creationId xmlns:a16="http://schemas.microsoft.com/office/drawing/2014/main" id="{5DB40A1A-2F8A-4B4A-B48E-9BA94D93927D}"/>
              </a:ext>
            </a:extLst>
          </p:cNvPr>
          <p:cNvSpPr/>
          <p:nvPr/>
        </p:nvSpPr>
        <p:spPr>
          <a:xfrm>
            <a:off x="3994825" y="4317157"/>
            <a:ext cx="4202346" cy="437744"/>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Baselined requirements</a:t>
            </a:r>
          </a:p>
        </p:txBody>
      </p:sp>
      <p:cxnSp>
        <p:nvCxnSpPr>
          <p:cNvPr id="17" name="Straight Arrow Connector 16">
            <a:extLst>
              <a:ext uri="{FF2B5EF4-FFF2-40B4-BE49-F238E27FC236}">
                <a16:creationId xmlns:a16="http://schemas.microsoft.com/office/drawing/2014/main" id="{8060A1A9-4331-424D-BA84-856C14DBF119}"/>
              </a:ext>
            </a:extLst>
          </p:cNvPr>
          <p:cNvCxnSpPr>
            <a:cxnSpLocks/>
            <a:stCxn id="4" idx="4"/>
            <a:endCxn id="15" idx="0"/>
          </p:cNvCxnSpPr>
          <p:nvPr/>
        </p:nvCxnSpPr>
        <p:spPr>
          <a:xfrm flipH="1">
            <a:off x="6095998" y="3597310"/>
            <a:ext cx="2" cy="719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81318887-14C0-9D4B-BA58-98128DE8BF1C}"/>
              </a:ext>
            </a:extLst>
          </p:cNvPr>
          <p:cNvSpPr/>
          <p:nvPr/>
        </p:nvSpPr>
        <p:spPr>
          <a:xfrm>
            <a:off x="4729261" y="5578510"/>
            <a:ext cx="2733473" cy="8657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Requirements change process</a:t>
            </a:r>
          </a:p>
        </p:txBody>
      </p:sp>
      <p:sp>
        <p:nvSpPr>
          <p:cNvPr id="20" name="TextBox 19">
            <a:extLst>
              <a:ext uri="{FF2B5EF4-FFF2-40B4-BE49-F238E27FC236}">
                <a16:creationId xmlns:a16="http://schemas.microsoft.com/office/drawing/2014/main" id="{98F11434-0275-EB44-BB4C-AF1ADB0A73F4}"/>
              </a:ext>
            </a:extLst>
          </p:cNvPr>
          <p:cNvSpPr txBox="1"/>
          <p:nvPr/>
        </p:nvSpPr>
        <p:spPr>
          <a:xfrm>
            <a:off x="1301887" y="5613275"/>
            <a:ext cx="1391055" cy="830997"/>
          </a:xfrm>
          <a:prstGeom prst="rect">
            <a:avLst/>
          </a:prstGeom>
          <a:noFill/>
        </p:spPr>
        <p:txBody>
          <a:bodyPr wrap="square" rtlCol="0">
            <a:spAutoFit/>
          </a:bodyPr>
          <a:lstStyle/>
          <a:p>
            <a:pPr algn="ctr"/>
            <a:r>
              <a:rPr lang="en-US" sz="1600" dirty="0"/>
              <a:t>Marketing</a:t>
            </a:r>
            <a:br>
              <a:rPr lang="en-US" sz="1600" dirty="0"/>
            </a:br>
            <a:r>
              <a:rPr lang="en-US" sz="1600" dirty="0"/>
              <a:t>Customers</a:t>
            </a:r>
            <a:br>
              <a:rPr lang="en-US" sz="1600" dirty="0"/>
            </a:br>
            <a:r>
              <a:rPr lang="en-US" sz="1600" dirty="0"/>
              <a:t>Management</a:t>
            </a:r>
          </a:p>
        </p:txBody>
      </p:sp>
      <p:cxnSp>
        <p:nvCxnSpPr>
          <p:cNvPr id="22" name="Straight Arrow Connector 21">
            <a:extLst>
              <a:ext uri="{FF2B5EF4-FFF2-40B4-BE49-F238E27FC236}">
                <a16:creationId xmlns:a16="http://schemas.microsoft.com/office/drawing/2014/main" id="{0777440D-B525-3D4B-9519-0CD470437BBD}"/>
              </a:ext>
            </a:extLst>
          </p:cNvPr>
          <p:cNvCxnSpPr>
            <a:cxnSpLocks/>
            <a:stCxn id="20" idx="3"/>
            <a:endCxn id="19" idx="2"/>
          </p:cNvCxnSpPr>
          <p:nvPr/>
        </p:nvCxnSpPr>
        <p:spPr>
          <a:xfrm flipV="1">
            <a:off x="2692942" y="6011391"/>
            <a:ext cx="2036319" cy="17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CF3F229-CD59-8942-BA62-72FB907BD732}"/>
              </a:ext>
            </a:extLst>
          </p:cNvPr>
          <p:cNvSpPr txBox="1"/>
          <p:nvPr/>
        </p:nvSpPr>
        <p:spPr>
          <a:xfrm>
            <a:off x="9401776" y="5719003"/>
            <a:ext cx="1391055" cy="584775"/>
          </a:xfrm>
          <a:prstGeom prst="rect">
            <a:avLst/>
          </a:prstGeom>
          <a:noFill/>
        </p:spPr>
        <p:txBody>
          <a:bodyPr wrap="square" rtlCol="0">
            <a:spAutoFit/>
          </a:bodyPr>
          <a:lstStyle/>
          <a:p>
            <a:pPr algn="ctr"/>
            <a:r>
              <a:rPr lang="en-US" sz="1600" dirty="0"/>
              <a:t>Project</a:t>
            </a:r>
            <a:br>
              <a:rPr lang="en-US" sz="1600" dirty="0"/>
            </a:br>
            <a:r>
              <a:rPr lang="en-US" sz="1600" dirty="0"/>
              <a:t>Environment</a:t>
            </a:r>
          </a:p>
        </p:txBody>
      </p:sp>
      <p:cxnSp>
        <p:nvCxnSpPr>
          <p:cNvPr id="27" name="Straight Arrow Connector 26">
            <a:extLst>
              <a:ext uri="{FF2B5EF4-FFF2-40B4-BE49-F238E27FC236}">
                <a16:creationId xmlns:a16="http://schemas.microsoft.com/office/drawing/2014/main" id="{9E78F052-6D7E-8142-8642-0F431867F3C7}"/>
              </a:ext>
            </a:extLst>
          </p:cNvPr>
          <p:cNvCxnSpPr>
            <a:stCxn id="25" idx="1"/>
            <a:endCxn id="19" idx="6"/>
          </p:cNvCxnSpPr>
          <p:nvPr/>
        </p:nvCxnSpPr>
        <p:spPr>
          <a:xfrm flipH="1">
            <a:off x="7462734" y="6011391"/>
            <a:ext cx="19390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E3D286F-0134-9D4C-A4D0-8307F1757D21}"/>
              </a:ext>
            </a:extLst>
          </p:cNvPr>
          <p:cNvSpPr txBox="1"/>
          <p:nvPr/>
        </p:nvSpPr>
        <p:spPr>
          <a:xfrm>
            <a:off x="7817798" y="5719003"/>
            <a:ext cx="1429966" cy="523220"/>
          </a:xfrm>
          <a:prstGeom prst="rect">
            <a:avLst/>
          </a:prstGeom>
          <a:noFill/>
        </p:spPr>
        <p:txBody>
          <a:bodyPr wrap="square" rtlCol="0">
            <a:spAutoFit/>
          </a:bodyPr>
          <a:lstStyle/>
          <a:p>
            <a:pPr algn="ctr"/>
            <a:r>
              <a:rPr lang="en-US" sz="1400" dirty="0"/>
              <a:t>project</a:t>
            </a:r>
            <a:br>
              <a:rPr lang="en-US" sz="1400" dirty="0"/>
            </a:br>
            <a:r>
              <a:rPr lang="en-US" sz="1400" dirty="0"/>
              <a:t>changes</a:t>
            </a:r>
          </a:p>
        </p:txBody>
      </p:sp>
      <p:sp>
        <p:nvSpPr>
          <p:cNvPr id="29" name="TextBox 28">
            <a:extLst>
              <a:ext uri="{FF2B5EF4-FFF2-40B4-BE49-F238E27FC236}">
                <a16:creationId xmlns:a16="http://schemas.microsoft.com/office/drawing/2014/main" id="{90F6E745-250F-3D41-A9C8-CC0AA62BDE58}"/>
              </a:ext>
            </a:extLst>
          </p:cNvPr>
          <p:cNvSpPr txBox="1"/>
          <p:nvPr/>
        </p:nvSpPr>
        <p:spPr>
          <a:xfrm>
            <a:off x="2846954" y="5719003"/>
            <a:ext cx="1429966" cy="523220"/>
          </a:xfrm>
          <a:prstGeom prst="rect">
            <a:avLst/>
          </a:prstGeom>
          <a:noFill/>
        </p:spPr>
        <p:txBody>
          <a:bodyPr wrap="square" rtlCol="0">
            <a:spAutoFit/>
          </a:bodyPr>
          <a:lstStyle/>
          <a:p>
            <a:pPr algn="ctr"/>
            <a:r>
              <a:rPr lang="en-US" sz="1400" dirty="0"/>
              <a:t>requirements</a:t>
            </a:r>
            <a:br>
              <a:rPr lang="en-US" sz="1400" dirty="0"/>
            </a:br>
            <a:r>
              <a:rPr lang="en-US" sz="1400" dirty="0"/>
              <a:t>changes</a:t>
            </a:r>
          </a:p>
        </p:txBody>
      </p:sp>
      <p:sp>
        <p:nvSpPr>
          <p:cNvPr id="32" name="TextBox 31">
            <a:extLst>
              <a:ext uri="{FF2B5EF4-FFF2-40B4-BE49-F238E27FC236}">
                <a16:creationId xmlns:a16="http://schemas.microsoft.com/office/drawing/2014/main" id="{E7C2BC77-BCBA-E347-B6CC-0655A832DAA9}"/>
              </a:ext>
            </a:extLst>
          </p:cNvPr>
          <p:cNvSpPr txBox="1"/>
          <p:nvPr/>
        </p:nvSpPr>
        <p:spPr>
          <a:xfrm>
            <a:off x="1588843" y="3958949"/>
            <a:ext cx="1429966" cy="523220"/>
          </a:xfrm>
          <a:prstGeom prst="rect">
            <a:avLst/>
          </a:prstGeom>
          <a:noFill/>
        </p:spPr>
        <p:txBody>
          <a:bodyPr wrap="square" rtlCol="0">
            <a:spAutoFit/>
          </a:bodyPr>
          <a:lstStyle/>
          <a:p>
            <a:r>
              <a:rPr lang="en-US" sz="1400" dirty="0"/>
              <a:t>Requirements</a:t>
            </a:r>
            <a:br>
              <a:rPr lang="en-US" sz="1400" dirty="0"/>
            </a:br>
            <a:r>
              <a:rPr lang="en-US" sz="1400" dirty="0"/>
              <a:t>development</a:t>
            </a:r>
          </a:p>
        </p:txBody>
      </p:sp>
      <p:sp>
        <p:nvSpPr>
          <p:cNvPr id="33" name="TextBox 32">
            <a:extLst>
              <a:ext uri="{FF2B5EF4-FFF2-40B4-BE49-F238E27FC236}">
                <a16:creationId xmlns:a16="http://schemas.microsoft.com/office/drawing/2014/main" id="{10CF36AA-B6B8-3D45-B9C5-DEB7F699626F}"/>
              </a:ext>
            </a:extLst>
          </p:cNvPr>
          <p:cNvSpPr txBox="1"/>
          <p:nvPr/>
        </p:nvSpPr>
        <p:spPr>
          <a:xfrm>
            <a:off x="1588843" y="4612005"/>
            <a:ext cx="1429966" cy="523220"/>
          </a:xfrm>
          <a:prstGeom prst="rect">
            <a:avLst/>
          </a:prstGeom>
          <a:noFill/>
        </p:spPr>
        <p:txBody>
          <a:bodyPr wrap="square" rtlCol="0">
            <a:spAutoFit/>
          </a:bodyPr>
          <a:lstStyle/>
          <a:p>
            <a:r>
              <a:rPr lang="en-US" sz="1400" dirty="0"/>
              <a:t>Requirements</a:t>
            </a:r>
            <a:br>
              <a:rPr lang="en-US" sz="1400" dirty="0"/>
            </a:br>
            <a:r>
              <a:rPr lang="en-US" sz="1400" dirty="0"/>
              <a:t>management</a:t>
            </a:r>
          </a:p>
        </p:txBody>
      </p:sp>
      <p:cxnSp>
        <p:nvCxnSpPr>
          <p:cNvPr id="35" name="Straight Arrow Connector 34">
            <a:extLst>
              <a:ext uri="{FF2B5EF4-FFF2-40B4-BE49-F238E27FC236}">
                <a16:creationId xmlns:a16="http://schemas.microsoft.com/office/drawing/2014/main" id="{D5FBBB0A-1C55-0A45-878C-A74E7E0DDA35}"/>
              </a:ext>
            </a:extLst>
          </p:cNvPr>
          <p:cNvCxnSpPr>
            <a:cxnSpLocks/>
          </p:cNvCxnSpPr>
          <p:nvPr/>
        </p:nvCxnSpPr>
        <p:spPr>
          <a:xfrm>
            <a:off x="5131333" y="4754901"/>
            <a:ext cx="0" cy="964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8D1C807-BC59-7246-8555-D2EFD552F029}"/>
              </a:ext>
            </a:extLst>
          </p:cNvPr>
          <p:cNvCxnSpPr>
            <a:cxnSpLocks/>
          </p:cNvCxnSpPr>
          <p:nvPr/>
        </p:nvCxnSpPr>
        <p:spPr>
          <a:xfrm>
            <a:off x="7102805" y="4754901"/>
            <a:ext cx="0" cy="96410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040ECE9-356F-1648-B542-C6A324E13C79}"/>
              </a:ext>
            </a:extLst>
          </p:cNvPr>
          <p:cNvSpPr txBox="1"/>
          <p:nvPr/>
        </p:nvSpPr>
        <p:spPr>
          <a:xfrm>
            <a:off x="3829455" y="4799236"/>
            <a:ext cx="1160818" cy="523220"/>
          </a:xfrm>
          <a:prstGeom prst="rect">
            <a:avLst/>
          </a:prstGeom>
          <a:noFill/>
        </p:spPr>
        <p:txBody>
          <a:bodyPr wrap="square" rtlCol="0">
            <a:spAutoFit/>
          </a:bodyPr>
          <a:lstStyle/>
          <a:p>
            <a:pPr algn="r"/>
            <a:r>
              <a:rPr lang="en-US" sz="1400" dirty="0"/>
              <a:t>current </a:t>
            </a:r>
            <a:br>
              <a:rPr lang="en-US" sz="1400" dirty="0"/>
            </a:br>
            <a:r>
              <a:rPr lang="en-US" sz="1400" dirty="0"/>
              <a:t>baseline</a:t>
            </a:r>
          </a:p>
        </p:txBody>
      </p:sp>
      <p:sp>
        <p:nvSpPr>
          <p:cNvPr id="39" name="TextBox 38">
            <a:extLst>
              <a:ext uri="{FF2B5EF4-FFF2-40B4-BE49-F238E27FC236}">
                <a16:creationId xmlns:a16="http://schemas.microsoft.com/office/drawing/2014/main" id="{AE0CB506-558C-4244-A08D-97259B6AE1DF}"/>
              </a:ext>
            </a:extLst>
          </p:cNvPr>
          <p:cNvSpPr txBox="1"/>
          <p:nvPr/>
        </p:nvSpPr>
        <p:spPr>
          <a:xfrm>
            <a:off x="7131980" y="4793905"/>
            <a:ext cx="1160818" cy="523220"/>
          </a:xfrm>
          <a:prstGeom prst="rect">
            <a:avLst/>
          </a:prstGeom>
          <a:noFill/>
        </p:spPr>
        <p:txBody>
          <a:bodyPr wrap="square" rtlCol="0">
            <a:spAutoFit/>
          </a:bodyPr>
          <a:lstStyle/>
          <a:p>
            <a:r>
              <a:rPr lang="en-US" sz="1400" dirty="0"/>
              <a:t>revised </a:t>
            </a:r>
            <a:br>
              <a:rPr lang="en-US" sz="1400" dirty="0"/>
            </a:br>
            <a:r>
              <a:rPr lang="en-US" sz="1400" dirty="0"/>
              <a:t>baseline</a:t>
            </a:r>
          </a:p>
        </p:txBody>
      </p:sp>
    </p:spTree>
    <p:extLst>
      <p:ext uri="{BB962C8B-B14F-4D97-AF65-F5344CB8AC3E}">
        <p14:creationId xmlns:p14="http://schemas.microsoft.com/office/powerpoint/2010/main" val="686217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4AE4-6848-7F4D-8940-ECD7C8D6B7CB}"/>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7CE1EB03-76BE-9644-85E5-FA89F230618C}"/>
              </a:ext>
            </a:extLst>
          </p:cNvPr>
          <p:cNvSpPr>
            <a:spLocks noGrp="1"/>
          </p:cNvSpPr>
          <p:nvPr>
            <p:ph idx="1"/>
          </p:nvPr>
        </p:nvSpPr>
        <p:spPr/>
        <p:txBody>
          <a:bodyPr/>
          <a:lstStyle/>
          <a:p>
            <a:pPr marL="0" indent="0">
              <a:buNone/>
            </a:pPr>
            <a:r>
              <a:rPr lang="en-US" dirty="0"/>
              <a:t>Leffingwell – chapter 2</a:t>
            </a:r>
          </a:p>
          <a:p>
            <a:pPr marL="0" indent="0">
              <a:buNone/>
            </a:pPr>
            <a:endParaRPr lang="en-US" dirty="0"/>
          </a:p>
          <a:p>
            <a:pPr marL="0" indent="0">
              <a:buNone/>
            </a:pPr>
            <a:r>
              <a:rPr lang="en-US" dirty="0"/>
              <a:t>Question to consider</a:t>
            </a:r>
          </a:p>
          <a:p>
            <a:pPr marL="457200" lvl="1" indent="0">
              <a:buNone/>
            </a:pPr>
            <a:r>
              <a:rPr lang="en-US" i="1" dirty="0"/>
              <a:t>If the area under the curve represents requirements effort over a given software project’s SDLC, are we spending more or less time ”in requirements” in agile, iterative, or waterfall models?</a:t>
            </a:r>
          </a:p>
        </p:txBody>
      </p:sp>
    </p:spTree>
    <p:extLst>
      <p:ext uri="{BB962C8B-B14F-4D97-AF65-F5344CB8AC3E}">
        <p14:creationId xmlns:p14="http://schemas.microsoft.com/office/powerpoint/2010/main" val="428146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B33F-6CF5-4145-A0B5-AC4A986E65DC}"/>
              </a:ext>
            </a:extLst>
          </p:cNvPr>
          <p:cNvSpPr>
            <a:spLocks noGrp="1"/>
          </p:cNvSpPr>
          <p:nvPr>
            <p:ph type="title"/>
          </p:nvPr>
        </p:nvSpPr>
        <p:spPr/>
        <p:txBody>
          <a:bodyPr/>
          <a:lstStyle/>
          <a:p>
            <a:r>
              <a:rPr lang="en-US" dirty="0"/>
              <a:t>What from the reading?</a:t>
            </a:r>
          </a:p>
        </p:txBody>
      </p:sp>
      <p:sp>
        <p:nvSpPr>
          <p:cNvPr id="3" name="Content Placeholder 2">
            <a:extLst>
              <a:ext uri="{FF2B5EF4-FFF2-40B4-BE49-F238E27FC236}">
                <a16:creationId xmlns:a16="http://schemas.microsoft.com/office/drawing/2014/main" id="{19770886-381A-A64F-9837-BE45B7B20550}"/>
              </a:ext>
            </a:extLst>
          </p:cNvPr>
          <p:cNvSpPr>
            <a:spLocks noGrp="1"/>
          </p:cNvSpPr>
          <p:nvPr>
            <p:ph idx="1"/>
          </p:nvPr>
        </p:nvSpPr>
        <p:spPr/>
        <p:txBody>
          <a:bodyPr/>
          <a:lstStyle/>
          <a:p>
            <a:pPr marL="0" indent="0">
              <a:buNone/>
            </a:pPr>
            <a:r>
              <a:rPr lang="en-US" dirty="0"/>
              <a:t>Who makes the decisions?</a:t>
            </a:r>
          </a:p>
          <a:p>
            <a:pPr marL="0" indent="0">
              <a:buNone/>
            </a:pPr>
            <a:r>
              <a:rPr lang="en-US" dirty="0"/>
              <a:t>How are decisions made?</a:t>
            </a:r>
          </a:p>
          <a:p>
            <a:pPr marL="0" indent="0">
              <a:buNone/>
            </a:pPr>
            <a:r>
              <a:rPr lang="en-US" dirty="0"/>
              <a:t>Why or why not?</a:t>
            </a:r>
          </a:p>
          <a:p>
            <a:pPr marL="0" indent="0">
              <a:buNone/>
            </a:pPr>
            <a:endParaRPr lang="en-US" dirty="0"/>
          </a:p>
          <a:p>
            <a:pPr marL="0" indent="0" algn="ctr">
              <a:buNone/>
            </a:pPr>
            <a:r>
              <a:rPr lang="en-US" sz="2400" i="1" dirty="0"/>
              <a:t>The first step in collaborative decision making is to determine the rule by which you will make the decision, known as the decision rule. Identifying the decision rule is the responsibility of the decision leader.</a:t>
            </a:r>
          </a:p>
          <a:p>
            <a:pPr marL="0" indent="0" algn="ctr">
              <a:buNone/>
            </a:pPr>
            <a:endParaRPr lang="en-US" sz="2400" i="1" dirty="0"/>
          </a:p>
          <a:p>
            <a:pPr marL="0" indent="0" algn="ctr">
              <a:buNone/>
            </a:pPr>
            <a:r>
              <a:rPr lang="en-US" sz="2400" i="1" dirty="0"/>
              <a:t>How you make a decision can be more crucial than the decision itself.</a:t>
            </a:r>
          </a:p>
        </p:txBody>
      </p:sp>
    </p:spTree>
    <p:extLst>
      <p:ext uri="{BB962C8B-B14F-4D97-AF65-F5344CB8AC3E}">
        <p14:creationId xmlns:p14="http://schemas.microsoft.com/office/powerpoint/2010/main" val="361002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C1D805-140C-9B49-8171-93AC584E396E}"/>
              </a:ext>
            </a:extLst>
          </p:cNvPr>
          <p:cNvSpPr>
            <a:spLocks noGrp="1"/>
          </p:cNvSpPr>
          <p:nvPr>
            <p:ph type="title"/>
          </p:nvPr>
        </p:nvSpPr>
        <p:spPr/>
        <p:txBody>
          <a:bodyPr/>
          <a:lstStyle/>
          <a:p>
            <a:r>
              <a:rPr lang="en-US" dirty="0"/>
              <a:t>The requirements process</a:t>
            </a:r>
          </a:p>
        </p:txBody>
      </p:sp>
      <p:sp>
        <p:nvSpPr>
          <p:cNvPr id="5" name="Text Placeholder 4">
            <a:extLst>
              <a:ext uri="{FF2B5EF4-FFF2-40B4-BE49-F238E27FC236}">
                <a16:creationId xmlns:a16="http://schemas.microsoft.com/office/drawing/2014/main" id="{6EC02EC7-AE90-934A-883A-961C208F0763}"/>
              </a:ext>
            </a:extLst>
          </p:cNvPr>
          <p:cNvSpPr>
            <a:spLocks noGrp="1"/>
          </p:cNvSpPr>
          <p:nvPr>
            <p:ph type="body" idx="1"/>
          </p:nvPr>
        </p:nvSpPr>
        <p:spPr/>
        <p:txBody>
          <a:bodyPr/>
          <a:lstStyle/>
          <a:p>
            <a:r>
              <a:rPr lang="en-US" dirty="0"/>
              <a:t>A quick overview</a:t>
            </a:r>
          </a:p>
        </p:txBody>
      </p:sp>
    </p:spTree>
    <p:extLst>
      <p:ext uri="{BB962C8B-B14F-4D97-AF65-F5344CB8AC3E}">
        <p14:creationId xmlns:p14="http://schemas.microsoft.com/office/powerpoint/2010/main" val="20844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D15E5-525E-A341-AF5E-596C1A42FD5F}"/>
              </a:ext>
            </a:extLst>
          </p:cNvPr>
          <p:cNvSpPr>
            <a:spLocks noGrp="1"/>
          </p:cNvSpPr>
          <p:nvPr>
            <p:ph type="title"/>
          </p:nvPr>
        </p:nvSpPr>
        <p:spPr/>
        <p:txBody>
          <a:bodyPr/>
          <a:lstStyle/>
          <a:p>
            <a:r>
              <a:rPr lang="en-US" dirty="0"/>
              <a:t>The components</a:t>
            </a:r>
          </a:p>
        </p:txBody>
      </p:sp>
      <p:sp>
        <p:nvSpPr>
          <p:cNvPr id="4" name="Rectangle 3">
            <a:extLst>
              <a:ext uri="{FF2B5EF4-FFF2-40B4-BE49-F238E27FC236}">
                <a16:creationId xmlns:a16="http://schemas.microsoft.com/office/drawing/2014/main" id="{E1CBD156-3D18-2940-92D1-37A21A71B565}"/>
              </a:ext>
            </a:extLst>
          </p:cNvPr>
          <p:cNvSpPr/>
          <p:nvPr/>
        </p:nvSpPr>
        <p:spPr>
          <a:xfrm>
            <a:off x="4062955" y="2284719"/>
            <a:ext cx="4371033" cy="492369"/>
          </a:xfrm>
          <a:prstGeom prst="rect">
            <a:avLst/>
          </a:prstGeom>
          <a:solidFill>
            <a:schemeClr val="accent5">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Requirements engineering</a:t>
            </a:r>
          </a:p>
        </p:txBody>
      </p:sp>
      <p:sp>
        <p:nvSpPr>
          <p:cNvPr id="5" name="Rectangle 4">
            <a:extLst>
              <a:ext uri="{FF2B5EF4-FFF2-40B4-BE49-F238E27FC236}">
                <a16:creationId xmlns:a16="http://schemas.microsoft.com/office/drawing/2014/main" id="{1D03078A-B286-5E41-AB67-1D2615AEFD80}"/>
              </a:ext>
            </a:extLst>
          </p:cNvPr>
          <p:cNvSpPr/>
          <p:nvPr/>
        </p:nvSpPr>
        <p:spPr>
          <a:xfrm>
            <a:off x="1964524" y="3401761"/>
            <a:ext cx="4371033" cy="492369"/>
          </a:xfrm>
          <a:prstGeom prst="rect">
            <a:avLst/>
          </a:prstGeom>
          <a:solidFill>
            <a:schemeClr val="accent1">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Requirements development</a:t>
            </a:r>
          </a:p>
        </p:txBody>
      </p:sp>
      <p:sp>
        <p:nvSpPr>
          <p:cNvPr id="6" name="Rectangle 5">
            <a:extLst>
              <a:ext uri="{FF2B5EF4-FFF2-40B4-BE49-F238E27FC236}">
                <a16:creationId xmlns:a16="http://schemas.microsoft.com/office/drawing/2014/main" id="{B94A33EB-8110-7C46-947C-C7B5D0715935}"/>
              </a:ext>
            </a:extLst>
          </p:cNvPr>
          <p:cNvSpPr/>
          <p:nvPr/>
        </p:nvSpPr>
        <p:spPr>
          <a:xfrm>
            <a:off x="6601839" y="3401760"/>
            <a:ext cx="4371033" cy="492369"/>
          </a:xfrm>
          <a:prstGeom prst="rect">
            <a:avLst/>
          </a:prstGeom>
          <a:solidFill>
            <a:schemeClr val="accent5">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Requirements management</a:t>
            </a:r>
          </a:p>
        </p:txBody>
      </p:sp>
      <p:sp>
        <p:nvSpPr>
          <p:cNvPr id="7" name="Rectangle 6">
            <a:extLst>
              <a:ext uri="{FF2B5EF4-FFF2-40B4-BE49-F238E27FC236}">
                <a16:creationId xmlns:a16="http://schemas.microsoft.com/office/drawing/2014/main" id="{15918A32-6021-A843-97BD-9FD7048E0080}"/>
              </a:ext>
            </a:extLst>
          </p:cNvPr>
          <p:cNvSpPr/>
          <p:nvPr/>
        </p:nvSpPr>
        <p:spPr>
          <a:xfrm>
            <a:off x="981460" y="4709722"/>
            <a:ext cx="1423517" cy="492369"/>
          </a:xfrm>
          <a:prstGeom prst="rect">
            <a:avLst/>
          </a:prstGeom>
          <a:solidFill>
            <a:schemeClr val="accent1">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Elicitation</a:t>
            </a:r>
          </a:p>
        </p:txBody>
      </p:sp>
      <p:sp>
        <p:nvSpPr>
          <p:cNvPr id="8" name="Rectangle 7">
            <a:extLst>
              <a:ext uri="{FF2B5EF4-FFF2-40B4-BE49-F238E27FC236}">
                <a16:creationId xmlns:a16="http://schemas.microsoft.com/office/drawing/2014/main" id="{4D4D51F9-10D6-504C-9F0D-081C5EC5885A}"/>
              </a:ext>
            </a:extLst>
          </p:cNvPr>
          <p:cNvSpPr/>
          <p:nvPr/>
        </p:nvSpPr>
        <p:spPr>
          <a:xfrm>
            <a:off x="2639438" y="4709721"/>
            <a:ext cx="1423517" cy="492369"/>
          </a:xfrm>
          <a:prstGeom prst="rect">
            <a:avLst/>
          </a:prstGeom>
          <a:solidFill>
            <a:schemeClr val="accent1">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Analysis</a:t>
            </a:r>
          </a:p>
        </p:txBody>
      </p:sp>
      <p:sp>
        <p:nvSpPr>
          <p:cNvPr id="9" name="Rectangle 8">
            <a:extLst>
              <a:ext uri="{FF2B5EF4-FFF2-40B4-BE49-F238E27FC236}">
                <a16:creationId xmlns:a16="http://schemas.microsoft.com/office/drawing/2014/main" id="{89C99387-391C-574A-80E0-A38A01AAA9BC}"/>
              </a:ext>
            </a:extLst>
          </p:cNvPr>
          <p:cNvSpPr/>
          <p:nvPr/>
        </p:nvSpPr>
        <p:spPr>
          <a:xfrm>
            <a:off x="4297416" y="4709721"/>
            <a:ext cx="1423517" cy="492369"/>
          </a:xfrm>
          <a:prstGeom prst="rect">
            <a:avLst/>
          </a:prstGeom>
          <a:solidFill>
            <a:schemeClr val="accent1">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Specification</a:t>
            </a:r>
          </a:p>
        </p:txBody>
      </p:sp>
      <p:sp>
        <p:nvSpPr>
          <p:cNvPr id="10" name="Rectangle 9">
            <a:extLst>
              <a:ext uri="{FF2B5EF4-FFF2-40B4-BE49-F238E27FC236}">
                <a16:creationId xmlns:a16="http://schemas.microsoft.com/office/drawing/2014/main" id="{6B9DBD1D-AA56-AF45-9735-FDCB05918524}"/>
              </a:ext>
            </a:extLst>
          </p:cNvPr>
          <p:cNvSpPr/>
          <p:nvPr/>
        </p:nvSpPr>
        <p:spPr>
          <a:xfrm>
            <a:off x="5955394" y="4709720"/>
            <a:ext cx="1423517" cy="492369"/>
          </a:xfrm>
          <a:prstGeom prst="rect">
            <a:avLst/>
          </a:prstGeom>
          <a:solidFill>
            <a:schemeClr val="accent1">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Validation</a:t>
            </a:r>
          </a:p>
        </p:txBody>
      </p:sp>
      <p:cxnSp>
        <p:nvCxnSpPr>
          <p:cNvPr id="11" name="Straight Connector 10">
            <a:extLst>
              <a:ext uri="{FF2B5EF4-FFF2-40B4-BE49-F238E27FC236}">
                <a16:creationId xmlns:a16="http://schemas.microsoft.com/office/drawing/2014/main" id="{1821FE5D-EDEF-6E49-9EC0-8D08C587FF23}"/>
              </a:ext>
            </a:extLst>
          </p:cNvPr>
          <p:cNvCxnSpPr>
            <a:stCxn id="4" idx="2"/>
            <a:endCxn id="5" idx="0"/>
          </p:cNvCxnSpPr>
          <p:nvPr/>
        </p:nvCxnSpPr>
        <p:spPr>
          <a:xfrm flipH="1">
            <a:off x="4150041" y="2777088"/>
            <a:ext cx="2098431" cy="624673"/>
          </a:xfrm>
          <a:prstGeom prst="line">
            <a:avLst/>
          </a:prstGeom>
          <a:ln/>
        </p:spPr>
        <p:style>
          <a:lnRef idx="2">
            <a:schemeClr val="accent3">
              <a:shade val="50000"/>
            </a:schemeClr>
          </a:lnRef>
          <a:fillRef idx="1">
            <a:schemeClr val="accent3"/>
          </a:fillRef>
          <a:effectRef idx="0">
            <a:schemeClr val="accent3"/>
          </a:effectRef>
          <a:fontRef idx="minor">
            <a:schemeClr val="lt1"/>
          </a:fontRef>
        </p:style>
      </p:cxnSp>
      <p:cxnSp>
        <p:nvCxnSpPr>
          <p:cNvPr id="12" name="Straight Connector 11">
            <a:extLst>
              <a:ext uri="{FF2B5EF4-FFF2-40B4-BE49-F238E27FC236}">
                <a16:creationId xmlns:a16="http://schemas.microsoft.com/office/drawing/2014/main" id="{4366BFBB-CDAC-864B-951D-F61C8B47602B}"/>
              </a:ext>
            </a:extLst>
          </p:cNvPr>
          <p:cNvCxnSpPr>
            <a:stCxn id="4" idx="2"/>
            <a:endCxn id="6" idx="0"/>
          </p:cNvCxnSpPr>
          <p:nvPr/>
        </p:nvCxnSpPr>
        <p:spPr>
          <a:xfrm>
            <a:off x="6248472" y="2777088"/>
            <a:ext cx="2538884" cy="624672"/>
          </a:xfrm>
          <a:prstGeom prst="line">
            <a:avLst/>
          </a:prstGeom>
          <a:ln/>
        </p:spPr>
        <p:style>
          <a:lnRef idx="2">
            <a:schemeClr val="accent3">
              <a:shade val="50000"/>
            </a:schemeClr>
          </a:lnRef>
          <a:fillRef idx="1">
            <a:schemeClr val="accent3"/>
          </a:fillRef>
          <a:effectRef idx="0">
            <a:schemeClr val="accent3"/>
          </a:effectRef>
          <a:fontRef idx="minor">
            <a:schemeClr val="lt1"/>
          </a:fontRef>
        </p:style>
      </p:cxnSp>
      <p:cxnSp>
        <p:nvCxnSpPr>
          <p:cNvPr id="13" name="Straight Connector 12">
            <a:extLst>
              <a:ext uri="{FF2B5EF4-FFF2-40B4-BE49-F238E27FC236}">
                <a16:creationId xmlns:a16="http://schemas.microsoft.com/office/drawing/2014/main" id="{09DAE130-40E6-5043-81CF-B0C4E4D9F845}"/>
              </a:ext>
            </a:extLst>
          </p:cNvPr>
          <p:cNvCxnSpPr>
            <a:stCxn id="5" idx="2"/>
            <a:endCxn id="7" idx="0"/>
          </p:cNvCxnSpPr>
          <p:nvPr/>
        </p:nvCxnSpPr>
        <p:spPr>
          <a:xfrm flipH="1">
            <a:off x="1693219" y="3894130"/>
            <a:ext cx="2456822" cy="815592"/>
          </a:xfrm>
          <a:prstGeom prst="line">
            <a:avLst/>
          </a:prstGeom>
          <a:ln/>
        </p:spPr>
        <p:style>
          <a:lnRef idx="2">
            <a:schemeClr val="accent3">
              <a:shade val="50000"/>
            </a:schemeClr>
          </a:lnRef>
          <a:fillRef idx="1">
            <a:schemeClr val="accent3"/>
          </a:fillRef>
          <a:effectRef idx="0">
            <a:schemeClr val="accent3"/>
          </a:effectRef>
          <a:fontRef idx="minor">
            <a:schemeClr val="lt1"/>
          </a:fontRef>
        </p:style>
      </p:cxnSp>
      <p:cxnSp>
        <p:nvCxnSpPr>
          <p:cNvPr id="14" name="Straight Connector 13">
            <a:extLst>
              <a:ext uri="{FF2B5EF4-FFF2-40B4-BE49-F238E27FC236}">
                <a16:creationId xmlns:a16="http://schemas.microsoft.com/office/drawing/2014/main" id="{F6EE9C7A-829E-4A4E-A838-D98FAC1F7098}"/>
              </a:ext>
            </a:extLst>
          </p:cNvPr>
          <p:cNvCxnSpPr>
            <a:stCxn id="5" idx="2"/>
            <a:endCxn id="8" idx="0"/>
          </p:cNvCxnSpPr>
          <p:nvPr/>
        </p:nvCxnSpPr>
        <p:spPr>
          <a:xfrm flipH="1">
            <a:off x="3351197" y="3894130"/>
            <a:ext cx="798844" cy="815591"/>
          </a:xfrm>
          <a:prstGeom prst="line">
            <a:avLst/>
          </a:prstGeom>
          <a:ln/>
        </p:spPr>
        <p:style>
          <a:lnRef idx="2">
            <a:schemeClr val="accent3">
              <a:shade val="50000"/>
            </a:schemeClr>
          </a:lnRef>
          <a:fillRef idx="1">
            <a:schemeClr val="accent3"/>
          </a:fillRef>
          <a:effectRef idx="0">
            <a:schemeClr val="accent3"/>
          </a:effectRef>
          <a:fontRef idx="minor">
            <a:schemeClr val="lt1"/>
          </a:fontRef>
        </p:style>
      </p:cxnSp>
      <p:cxnSp>
        <p:nvCxnSpPr>
          <p:cNvPr id="15" name="Straight Connector 14">
            <a:extLst>
              <a:ext uri="{FF2B5EF4-FFF2-40B4-BE49-F238E27FC236}">
                <a16:creationId xmlns:a16="http://schemas.microsoft.com/office/drawing/2014/main" id="{FDA3B2A3-69CF-A944-BAD3-6B678F2F5D0D}"/>
              </a:ext>
            </a:extLst>
          </p:cNvPr>
          <p:cNvCxnSpPr>
            <a:stCxn id="5" idx="2"/>
            <a:endCxn id="9" idx="0"/>
          </p:cNvCxnSpPr>
          <p:nvPr/>
        </p:nvCxnSpPr>
        <p:spPr>
          <a:xfrm>
            <a:off x="4150041" y="3894130"/>
            <a:ext cx="859134" cy="815591"/>
          </a:xfrm>
          <a:prstGeom prst="line">
            <a:avLst/>
          </a:prstGeom>
          <a:ln/>
        </p:spPr>
        <p:style>
          <a:lnRef idx="2">
            <a:schemeClr val="accent3">
              <a:shade val="50000"/>
            </a:schemeClr>
          </a:lnRef>
          <a:fillRef idx="1">
            <a:schemeClr val="accent3"/>
          </a:fillRef>
          <a:effectRef idx="0">
            <a:schemeClr val="accent3"/>
          </a:effectRef>
          <a:fontRef idx="minor">
            <a:schemeClr val="lt1"/>
          </a:fontRef>
        </p:style>
      </p:cxnSp>
      <p:cxnSp>
        <p:nvCxnSpPr>
          <p:cNvPr id="16" name="Straight Connector 15">
            <a:extLst>
              <a:ext uri="{FF2B5EF4-FFF2-40B4-BE49-F238E27FC236}">
                <a16:creationId xmlns:a16="http://schemas.microsoft.com/office/drawing/2014/main" id="{0BF786E5-9CF9-074F-9103-FBE7BF3EC36E}"/>
              </a:ext>
            </a:extLst>
          </p:cNvPr>
          <p:cNvCxnSpPr>
            <a:stCxn id="5" idx="2"/>
            <a:endCxn id="10" idx="0"/>
          </p:cNvCxnSpPr>
          <p:nvPr/>
        </p:nvCxnSpPr>
        <p:spPr>
          <a:xfrm>
            <a:off x="4150041" y="3894130"/>
            <a:ext cx="2517112" cy="815590"/>
          </a:xfrm>
          <a:prstGeom prst="line">
            <a:avLst/>
          </a:prstGeom>
          <a:ln/>
        </p:spPr>
        <p:style>
          <a:lnRef idx="2">
            <a:schemeClr val="accent3">
              <a:shade val="50000"/>
            </a:schemeClr>
          </a:lnRef>
          <a:fillRef idx="1">
            <a:schemeClr val="accent3"/>
          </a:fillRef>
          <a:effectRef idx="0">
            <a:schemeClr val="accent3"/>
          </a:effectRef>
          <a:fontRef idx="minor">
            <a:schemeClr val="lt1"/>
          </a:fontRef>
        </p:style>
      </p:cxnSp>
    </p:spTree>
    <p:extLst>
      <p:ext uri="{BB962C8B-B14F-4D97-AF65-F5344CB8AC3E}">
        <p14:creationId xmlns:p14="http://schemas.microsoft.com/office/powerpoint/2010/main" val="1907611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2380-9939-454A-8606-AF131323B547}"/>
              </a:ext>
            </a:extLst>
          </p:cNvPr>
          <p:cNvSpPr>
            <a:spLocks noGrp="1"/>
          </p:cNvSpPr>
          <p:nvPr>
            <p:ph type="title"/>
          </p:nvPr>
        </p:nvSpPr>
        <p:spPr/>
        <p:txBody>
          <a:bodyPr/>
          <a:lstStyle/>
          <a:p>
            <a:r>
              <a:rPr lang="en-US" dirty="0"/>
              <a:t>Requirements management – The activities</a:t>
            </a:r>
          </a:p>
        </p:txBody>
      </p:sp>
      <p:sp>
        <p:nvSpPr>
          <p:cNvPr id="3" name="Content Placeholder 2">
            <a:extLst>
              <a:ext uri="{FF2B5EF4-FFF2-40B4-BE49-F238E27FC236}">
                <a16:creationId xmlns:a16="http://schemas.microsoft.com/office/drawing/2014/main" id="{DDB87DA2-340D-9E45-95B8-4F32808C974E}"/>
              </a:ext>
            </a:extLst>
          </p:cNvPr>
          <p:cNvSpPr>
            <a:spLocks noGrp="1"/>
          </p:cNvSpPr>
          <p:nvPr>
            <p:ph idx="1"/>
          </p:nvPr>
        </p:nvSpPr>
        <p:spPr/>
        <p:txBody>
          <a:bodyPr/>
          <a:lstStyle/>
          <a:p>
            <a:pPr marL="0" indent="0">
              <a:buNone/>
            </a:pPr>
            <a:r>
              <a:rPr lang="en-US" dirty="0"/>
              <a:t>Requirements management includes (at least) this stuff</a:t>
            </a:r>
          </a:p>
          <a:p>
            <a:pPr marL="0" indent="0">
              <a:buNone/>
            </a:pPr>
            <a:endParaRPr lang="en-US" dirty="0"/>
          </a:p>
          <a:p>
            <a:pPr marL="457200" lvl="1" indent="0">
              <a:buNone/>
            </a:pPr>
            <a:r>
              <a:rPr lang="en-US" dirty="0"/>
              <a:t>Baseline requirements definition / an agreed-upon snapshot in time</a:t>
            </a:r>
          </a:p>
          <a:p>
            <a:pPr marL="457200" lvl="1" indent="0">
              <a:buNone/>
            </a:pPr>
            <a:r>
              <a:rPr lang="en-US" dirty="0"/>
              <a:t>Evaluation of the impact of proposed requirements changes</a:t>
            </a:r>
          </a:p>
          <a:p>
            <a:pPr marL="457200" lvl="1" indent="0">
              <a:buNone/>
            </a:pPr>
            <a:r>
              <a:rPr lang="en-US" dirty="0"/>
              <a:t>Project plan adjustment as requirements (and such) change</a:t>
            </a:r>
          </a:p>
          <a:p>
            <a:pPr marL="457200" lvl="1" indent="0">
              <a:buNone/>
            </a:pPr>
            <a:r>
              <a:rPr lang="en-US" dirty="0"/>
              <a:t>Change control and negotiation (even in an agile world)</a:t>
            </a:r>
          </a:p>
          <a:p>
            <a:pPr marL="457200" lvl="1" indent="0">
              <a:buNone/>
            </a:pPr>
            <a:r>
              <a:rPr lang="en-US" dirty="0"/>
              <a:t>Defining the relationships between all the requirements</a:t>
            </a:r>
          </a:p>
          <a:p>
            <a:pPr marL="457200" lvl="1" indent="0">
              <a:buNone/>
            </a:pPr>
            <a:r>
              <a:rPr lang="en-US" dirty="0"/>
              <a:t>Tracing requirements through statement, design, code, tests, and delivery</a:t>
            </a:r>
          </a:p>
          <a:p>
            <a:pPr marL="457200" lvl="1" indent="0">
              <a:buNone/>
            </a:pPr>
            <a:r>
              <a:rPr lang="en-US" dirty="0"/>
              <a:t>Tracking requirements status changes throughout the project</a:t>
            </a:r>
          </a:p>
        </p:txBody>
      </p:sp>
    </p:spTree>
    <p:extLst>
      <p:ext uri="{BB962C8B-B14F-4D97-AF65-F5344CB8AC3E}">
        <p14:creationId xmlns:p14="http://schemas.microsoft.com/office/powerpoint/2010/main" val="2265632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D15E5-525E-A341-AF5E-596C1A42FD5F}"/>
              </a:ext>
            </a:extLst>
          </p:cNvPr>
          <p:cNvSpPr>
            <a:spLocks noGrp="1"/>
          </p:cNvSpPr>
          <p:nvPr>
            <p:ph type="title"/>
          </p:nvPr>
        </p:nvSpPr>
        <p:spPr/>
        <p:txBody>
          <a:bodyPr/>
          <a:lstStyle/>
          <a:p>
            <a:r>
              <a:rPr lang="en-US" dirty="0"/>
              <a:t>The components</a:t>
            </a:r>
          </a:p>
        </p:txBody>
      </p:sp>
      <p:sp>
        <p:nvSpPr>
          <p:cNvPr id="4" name="Rectangle 3">
            <a:extLst>
              <a:ext uri="{FF2B5EF4-FFF2-40B4-BE49-F238E27FC236}">
                <a16:creationId xmlns:a16="http://schemas.microsoft.com/office/drawing/2014/main" id="{E1CBD156-3D18-2940-92D1-37A21A71B565}"/>
              </a:ext>
            </a:extLst>
          </p:cNvPr>
          <p:cNvSpPr/>
          <p:nvPr/>
        </p:nvSpPr>
        <p:spPr>
          <a:xfrm>
            <a:off x="4062955" y="2284719"/>
            <a:ext cx="4371033" cy="492369"/>
          </a:xfrm>
          <a:prstGeom prst="rect">
            <a:avLst/>
          </a:prstGeom>
          <a:solidFill>
            <a:schemeClr val="accent5">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Requirements engineering</a:t>
            </a:r>
          </a:p>
        </p:txBody>
      </p:sp>
      <p:sp>
        <p:nvSpPr>
          <p:cNvPr id="5" name="Rectangle 4">
            <a:extLst>
              <a:ext uri="{FF2B5EF4-FFF2-40B4-BE49-F238E27FC236}">
                <a16:creationId xmlns:a16="http://schemas.microsoft.com/office/drawing/2014/main" id="{1D03078A-B286-5E41-AB67-1D2615AEFD80}"/>
              </a:ext>
            </a:extLst>
          </p:cNvPr>
          <p:cNvSpPr/>
          <p:nvPr/>
        </p:nvSpPr>
        <p:spPr>
          <a:xfrm>
            <a:off x="1964524" y="3401761"/>
            <a:ext cx="4371033" cy="492369"/>
          </a:xfrm>
          <a:prstGeom prst="rect">
            <a:avLst/>
          </a:prstGeom>
          <a:solidFill>
            <a:schemeClr val="accent5">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Requirements development</a:t>
            </a:r>
          </a:p>
        </p:txBody>
      </p:sp>
      <p:sp>
        <p:nvSpPr>
          <p:cNvPr id="6" name="Rectangle 5">
            <a:extLst>
              <a:ext uri="{FF2B5EF4-FFF2-40B4-BE49-F238E27FC236}">
                <a16:creationId xmlns:a16="http://schemas.microsoft.com/office/drawing/2014/main" id="{B94A33EB-8110-7C46-947C-C7B5D0715935}"/>
              </a:ext>
            </a:extLst>
          </p:cNvPr>
          <p:cNvSpPr/>
          <p:nvPr/>
        </p:nvSpPr>
        <p:spPr>
          <a:xfrm>
            <a:off x="6601839" y="3401760"/>
            <a:ext cx="4371033" cy="492369"/>
          </a:xfrm>
          <a:prstGeom prst="rect">
            <a:avLst/>
          </a:prstGeom>
          <a:solidFill>
            <a:schemeClr val="accent1">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Requirements management</a:t>
            </a:r>
          </a:p>
        </p:txBody>
      </p:sp>
      <p:sp>
        <p:nvSpPr>
          <p:cNvPr id="7" name="Rectangle 6">
            <a:extLst>
              <a:ext uri="{FF2B5EF4-FFF2-40B4-BE49-F238E27FC236}">
                <a16:creationId xmlns:a16="http://schemas.microsoft.com/office/drawing/2014/main" id="{15918A32-6021-A843-97BD-9FD7048E0080}"/>
              </a:ext>
            </a:extLst>
          </p:cNvPr>
          <p:cNvSpPr/>
          <p:nvPr/>
        </p:nvSpPr>
        <p:spPr>
          <a:xfrm>
            <a:off x="981460" y="4709722"/>
            <a:ext cx="1423517" cy="492369"/>
          </a:xfrm>
          <a:prstGeom prst="rect">
            <a:avLst/>
          </a:prstGeom>
          <a:solidFill>
            <a:schemeClr val="accent5">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Elicitation</a:t>
            </a:r>
          </a:p>
        </p:txBody>
      </p:sp>
      <p:sp>
        <p:nvSpPr>
          <p:cNvPr id="8" name="Rectangle 7">
            <a:extLst>
              <a:ext uri="{FF2B5EF4-FFF2-40B4-BE49-F238E27FC236}">
                <a16:creationId xmlns:a16="http://schemas.microsoft.com/office/drawing/2014/main" id="{4D4D51F9-10D6-504C-9F0D-081C5EC5885A}"/>
              </a:ext>
            </a:extLst>
          </p:cNvPr>
          <p:cNvSpPr/>
          <p:nvPr/>
        </p:nvSpPr>
        <p:spPr>
          <a:xfrm>
            <a:off x="2639438" y="4709721"/>
            <a:ext cx="1423517" cy="492369"/>
          </a:xfrm>
          <a:prstGeom prst="rect">
            <a:avLst/>
          </a:prstGeom>
          <a:solidFill>
            <a:schemeClr val="accent5">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Analysis</a:t>
            </a:r>
          </a:p>
        </p:txBody>
      </p:sp>
      <p:sp>
        <p:nvSpPr>
          <p:cNvPr id="9" name="Rectangle 8">
            <a:extLst>
              <a:ext uri="{FF2B5EF4-FFF2-40B4-BE49-F238E27FC236}">
                <a16:creationId xmlns:a16="http://schemas.microsoft.com/office/drawing/2014/main" id="{89C99387-391C-574A-80E0-A38A01AAA9BC}"/>
              </a:ext>
            </a:extLst>
          </p:cNvPr>
          <p:cNvSpPr/>
          <p:nvPr/>
        </p:nvSpPr>
        <p:spPr>
          <a:xfrm>
            <a:off x="4297416" y="4709721"/>
            <a:ext cx="1423517" cy="492369"/>
          </a:xfrm>
          <a:prstGeom prst="rect">
            <a:avLst/>
          </a:prstGeom>
          <a:solidFill>
            <a:schemeClr val="accent5">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Specification</a:t>
            </a:r>
          </a:p>
        </p:txBody>
      </p:sp>
      <p:sp>
        <p:nvSpPr>
          <p:cNvPr id="10" name="Rectangle 9">
            <a:extLst>
              <a:ext uri="{FF2B5EF4-FFF2-40B4-BE49-F238E27FC236}">
                <a16:creationId xmlns:a16="http://schemas.microsoft.com/office/drawing/2014/main" id="{6B9DBD1D-AA56-AF45-9735-FDCB05918524}"/>
              </a:ext>
            </a:extLst>
          </p:cNvPr>
          <p:cNvSpPr/>
          <p:nvPr/>
        </p:nvSpPr>
        <p:spPr>
          <a:xfrm>
            <a:off x="5955394" y="4709720"/>
            <a:ext cx="1423517" cy="492369"/>
          </a:xfrm>
          <a:prstGeom prst="rect">
            <a:avLst/>
          </a:prstGeom>
          <a:solidFill>
            <a:schemeClr val="accent5">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Validation</a:t>
            </a:r>
          </a:p>
        </p:txBody>
      </p:sp>
      <p:cxnSp>
        <p:nvCxnSpPr>
          <p:cNvPr id="11" name="Straight Connector 10">
            <a:extLst>
              <a:ext uri="{FF2B5EF4-FFF2-40B4-BE49-F238E27FC236}">
                <a16:creationId xmlns:a16="http://schemas.microsoft.com/office/drawing/2014/main" id="{1821FE5D-EDEF-6E49-9EC0-8D08C587FF23}"/>
              </a:ext>
            </a:extLst>
          </p:cNvPr>
          <p:cNvCxnSpPr>
            <a:stCxn id="4" idx="2"/>
            <a:endCxn id="5" idx="0"/>
          </p:cNvCxnSpPr>
          <p:nvPr/>
        </p:nvCxnSpPr>
        <p:spPr>
          <a:xfrm flipH="1">
            <a:off x="4150041" y="2777088"/>
            <a:ext cx="2098431" cy="624673"/>
          </a:xfrm>
          <a:prstGeom prst="line">
            <a:avLst/>
          </a:prstGeom>
          <a:ln/>
        </p:spPr>
        <p:style>
          <a:lnRef idx="2">
            <a:schemeClr val="accent3">
              <a:shade val="50000"/>
            </a:schemeClr>
          </a:lnRef>
          <a:fillRef idx="1">
            <a:schemeClr val="accent3"/>
          </a:fillRef>
          <a:effectRef idx="0">
            <a:schemeClr val="accent3"/>
          </a:effectRef>
          <a:fontRef idx="minor">
            <a:schemeClr val="lt1"/>
          </a:fontRef>
        </p:style>
      </p:cxnSp>
      <p:cxnSp>
        <p:nvCxnSpPr>
          <p:cNvPr id="12" name="Straight Connector 11">
            <a:extLst>
              <a:ext uri="{FF2B5EF4-FFF2-40B4-BE49-F238E27FC236}">
                <a16:creationId xmlns:a16="http://schemas.microsoft.com/office/drawing/2014/main" id="{4366BFBB-CDAC-864B-951D-F61C8B47602B}"/>
              </a:ext>
            </a:extLst>
          </p:cNvPr>
          <p:cNvCxnSpPr>
            <a:stCxn id="4" idx="2"/>
            <a:endCxn id="6" idx="0"/>
          </p:cNvCxnSpPr>
          <p:nvPr/>
        </p:nvCxnSpPr>
        <p:spPr>
          <a:xfrm>
            <a:off x="6248472" y="2777088"/>
            <a:ext cx="2538884" cy="624672"/>
          </a:xfrm>
          <a:prstGeom prst="line">
            <a:avLst/>
          </a:prstGeom>
          <a:ln/>
        </p:spPr>
        <p:style>
          <a:lnRef idx="2">
            <a:schemeClr val="accent3">
              <a:shade val="50000"/>
            </a:schemeClr>
          </a:lnRef>
          <a:fillRef idx="1">
            <a:schemeClr val="accent3"/>
          </a:fillRef>
          <a:effectRef idx="0">
            <a:schemeClr val="accent3"/>
          </a:effectRef>
          <a:fontRef idx="minor">
            <a:schemeClr val="lt1"/>
          </a:fontRef>
        </p:style>
      </p:cxnSp>
      <p:cxnSp>
        <p:nvCxnSpPr>
          <p:cNvPr id="13" name="Straight Connector 12">
            <a:extLst>
              <a:ext uri="{FF2B5EF4-FFF2-40B4-BE49-F238E27FC236}">
                <a16:creationId xmlns:a16="http://schemas.microsoft.com/office/drawing/2014/main" id="{09DAE130-40E6-5043-81CF-B0C4E4D9F845}"/>
              </a:ext>
            </a:extLst>
          </p:cNvPr>
          <p:cNvCxnSpPr>
            <a:stCxn id="5" idx="2"/>
            <a:endCxn id="7" idx="0"/>
          </p:cNvCxnSpPr>
          <p:nvPr/>
        </p:nvCxnSpPr>
        <p:spPr>
          <a:xfrm flipH="1">
            <a:off x="1693219" y="3894130"/>
            <a:ext cx="2456822" cy="815592"/>
          </a:xfrm>
          <a:prstGeom prst="line">
            <a:avLst/>
          </a:prstGeom>
          <a:ln/>
        </p:spPr>
        <p:style>
          <a:lnRef idx="2">
            <a:schemeClr val="accent3">
              <a:shade val="50000"/>
            </a:schemeClr>
          </a:lnRef>
          <a:fillRef idx="1">
            <a:schemeClr val="accent3"/>
          </a:fillRef>
          <a:effectRef idx="0">
            <a:schemeClr val="accent3"/>
          </a:effectRef>
          <a:fontRef idx="minor">
            <a:schemeClr val="lt1"/>
          </a:fontRef>
        </p:style>
      </p:cxnSp>
      <p:cxnSp>
        <p:nvCxnSpPr>
          <p:cNvPr id="14" name="Straight Connector 13">
            <a:extLst>
              <a:ext uri="{FF2B5EF4-FFF2-40B4-BE49-F238E27FC236}">
                <a16:creationId xmlns:a16="http://schemas.microsoft.com/office/drawing/2014/main" id="{F6EE9C7A-829E-4A4E-A838-D98FAC1F7098}"/>
              </a:ext>
            </a:extLst>
          </p:cNvPr>
          <p:cNvCxnSpPr>
            <a:stCxn id="5" idx="2"/>
            <a:endCxn id="8" idx="0"/>
          </p:cNvCxnSpPr>
          <p:nvPr/>
        </p:nvCxnSpPr>
        <p:spPr>
          <a:xfrm flipH="1">
            <a:off x="3351197" y="3894130"/>
            <a:ext cx="798844" cy="815591"/>
          </a:xfrm>
          <a:prstGeom prst="line">
            <a:avLst/>
          </a:prstGeom>
          <a:ln/>
        </p:spPr>
        <p:style>
          <a:lnRef idx="2">
            <a:schemeClr val="accent3">
              <a:shade val="50000"/>
            </a:schemeClr>
          </a:lnRef>
          <a:fillRef idx="1">
            <a:schemeClr val="accent3"/>
          </a:fillRef>
          <a:effectRef idx="0">
            <a:schemeClr val="accent3"/>
          </a:effectRef>
          <a:fontRef idx="minor">
            <a:schemeClr val="lt1"/>
          </a:fontRef>
        </p:style>
      </p:cxnSp>
      <p:cxnSp>
        <p:nvCxnSpPr>
          <p:cNvPr id="15" name="Straight Connector 14">
            <a:extLst>
              <a:ext uri="{FF2B5EF4-FFF2-40B4-BE49-F238E27FC236}">
                <a16:creationId xmlns:a16="http://schemas.microsoft.com/office/drawing/2014/main" id="{FDA3B2A3-69CF-A944-BAD3-6B678F2F5D0D}"/>
              </a:ext>
            </a:extLst>
          </p:cNvPr>
          <p:cNvCxnSpPr>
            <a:stCxn id="5" idx="2"/>
            <a:endCxn id="9" idx="0"/>
          </p:cNvCxnSpPr>
          <p:nvPr/>
        </p:nvCxnSpPr>
        <p:spPr>
          <a:xfrm>
            <a:off x="4150041" y="3894130"/>
            <a:ext cx="859134" cy="815591"/>
          </a:xfrm>
          <a:prstGeom prst="line">
            <a:avLst/>
          </a:prstGeom>
          <a:ln/>
        </p:spPr>
        <p:style>
          <a:lnRef idx="2">
            <a:schemeClr val="accent3">
              <a:shade val="50000"/>
            </a:schemeClr>
          </a:lnRef>
          <a:fillRef idx="1">
            <a:schemeClr val="accent3"/>
          </a:fillRef>
          <a:effectRef idx="0">
            <a:schemeClr val="accent3"/>
          </a:effectRef>
          <a:fontRef idx="minor">
            <a:schemeClr val="lt1"/>
          </a:fontRef>
        </p:style>
      </p:cxnSp>
      <p:cxnSp>
        <p:nvCxnSpPr>
          <p:cNvPr id="16" name="Straight Connector 15">
            <a:extLst>
              <a:ext uri="{FF2B5EF4-FFF2-40B4-BE49-F238E27FC236}">
                <a16:creationId xmlns:a16="http://schemas.microsoft.com/office/drawing/2014/main" id="{0BF786E5-9CF9-074F-9103-FBE7BF3EC36E}"/>
              </a:ext>
            </a:extLst>
          </p:cNvPr>
          <p:cNvCxnSpPr>
            <a:stCxn id="5" idx="2"/>
            <a:endCxn id="10" idx="0"/>
          </p:cNvCxnSpPr>
          <p:nvPr/>
        </p:nvCxnSpPr>
        <p:spPr>
          <a:xfrm>
            <a:off x="4150041" y="3894130"/>
            <a:ext cx="2517112" cy="815590"/>
          </a:xfrm>
          <a:prstGeom prst="line">
            <a:avLst/>
          </a:prstGeom>
          <a:ln/>
        </p:spPr>
        <p:style>
          <a:lnRef idx="2">
            <a:schemeClr val="accent3">
              <a:shade val="50000"/>
            </a:schemeClr>
          </a:lnRef>
          <a:fillRef idx="1">
            <a:schemeClr val="accent3"/>
          </a:fillRef>
          <a:effectRef idx="0">
            <a:schemeClr val="accent3"/>
          </a:effectRef>
          <a:fontRef idx="minor">
            <a:schemeClr val="lt1"/>
          </a:fontRef>
        </p:style>
      </p:cxnSp>
    </p:spTree>
    <p:extLst>
      <p:ext uri="{BB962C8B-B14F-4D97-AF65-F5344CB8AC3E}">
        <p14:creationId xmlns:p14="http://schemas.microsoft.com/office/powerpoint/2010/main" val="3126482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EAB1-BF86-574A-8375-7DE9794CFBA6}"/>
              </a:ext>
            </a:extLst>
          </p:cNvPr>
          <p:cNvSpPr>
            <a:spLocks noGrp="1"/>
          </p:cNvSpPr>
          <p:nvPr>
            <p:ph type="title"/>
          </p:nvPr>
        </p:nvSpPr>
        <p:spPr/>
        <p:txBody>
          <a:bodyPr/>
          <a:lstStyle/>
          <a:p>
            <a:r>
              <a:rPr lang="en-US" dirty="0"/>
              <a:t>The process</a:t>
            </a:r>
          </a:p>
        </p:txBody>
      </p:sp>
      <p:sp>
        <p:nvSpPr>
          <p:cNvPr id="4" name="Rectangle 3">
            <a:extLst>
              <a:ext uri="{FF2B5EF4-FFF2-40B4-BE49-F238E27FC236}">
                <a16:creationId xmlns:a16="http://schemas.microsoft.com/office/drawing/2014/main" id="{2E2AA1CE-5921-8A42-9394-271A200CD862}"/>
              </a:ext>
            </a:extLst>
          </p:cNvPr>
          <p:cNvSpPr/>
          <p:nvPr/>
        </p:nvSpPr>
        <p:spPr>
          <a:xfrm>
            <a:off x="838200" y="3040083"/>
            <a:ext cx="2106881" cy="593766"/>
          </a:xfrm>
          <a:custGeom>
            <a:avLst/>
            <a:gdLst>
              <a:gd name="connsiteX0" fmla="*/ 0 w 2106881"/>
              <a:gd name="connsiteY0" fmla="*/ 0 h 593766"/>
              <a:gd name="connsiteX1" fmla="*/ 2106881 w 2106881"/>
              <a:gd name="connsiteY1" fmla="*/ 0 h 593766"/>
              <a:gd name="connsiteX2" fmla="*/ 2106881 w 2106881"/>
              <a:gd name="connsiteY2" fmla="*/ 593766 h 593766"/>
              <a:gd name="connsiteX3" fmla="*/ 0 w 2106881"/>
              <a:gd name="connsiteY3" fmla="*/ 593766 h 593766"/>
              <a:gd name="connsiteX4" fmla="*/ 0 w 2106881"/>
              <a:gd name="connsiteY4" fmla="*/ 0 h 593766"/>
              <a:gd name="connsiteX0" fmla="*/ 0 w 2106881"/>
              <a:gd name="connsiteY0" fmla="*/ 0 h 593766"/>
              <a:gd name="connsiteX1" fmla="*/ 521175 w 2106881"/>
              <a:gd name="connsiteY1" fmla="*/ 1397 h 593766"/>
              <a:gd name="connsiteX2" fmla="*/ 2106881 w 2106881"/>
              <a:gd name="connsiteY2" fmla="*/ 0 h 593766"/>
              <a:gd name="connsiteX3" fmla="*/ 2106881 w 2106881"/>
              <a:gd name="connsiteY3" fmla="*/ 593766 h 593766"/>
              <a:gd name="connsiteX4" fmla="*/ 0 w 2106881"/>
              <a:gd name="connsiteY4" fmla="*/ 593766 h 593766"/>
              <a:gd name="connsiteX5" fmla="*/ 0 w 2106881"/>
              <a:gd name="connsiteY5"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0 w 2106881"/>
              <a:gd name="connsiteY5" fmla="*/ 593766 h 593766"/>
              <a:gd name="connsiteX6" fmla="*/ 0 w 2106881"/>
              <a:gd name="connsiteY6"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010159 w 2106881"/>
              <a:gd name="connsiteY5" fmla="*/ 593068 h 593766"/>
              <a:gd name="connsiteX6" fmla="*/ 0 w 2106881"/>
              <a:gd name="connsiteY6" fmla="*/ 593766 h 593766"/>
              <a:gd name="connsiteX7" fmla="*/ 0 w 2106881"/>
              <a:gd name="connsiteY7"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0 w 2106881"/>
              <a:gd name="connsiteY7" fmla="*/ 593766 h 593766"/>
              <a:gd name="connsiteX8" fmla="*/ 0 w 2106881"/>
              <a:gd name="connsiteY8"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428268 w 2106881"/>
              <a:gd name="connsiteY7" fmla="*/ 588178 h 593766"/>
              <a:gd name="connsiteX8" fmla="*/ 0 w 2106881"/>
              <a:gd name="connsiteY8" fmla="*/ 593766 h 593766"/>
              <a:gd name="connsiteX9" fmla="*/ 0 w 2106881"/>
              <a:gd name="connsiteY9" fmla="*/ 0 h 5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6881" h="593766">
                <a:moveTo>
                  <a:pt x="0" y="0"/>
                </a:moveTo>
                <a:lnTo>
                  <a:pt x="521175" y="1397"/>
                </a:lnTo>
                <a:lnTo>
                  <a:pt x="1636058" y="1397"/>
                </a:lnTo>
                <a:lnTo>
                  <a:pt x="2106881" y="0"/>
                </a:lnTo>
                <a:lnTo>
                  <a:pt x="2106881" y="593766"/>
                </a:lnTo>
                <a:lnTo>
                  <a:pt x="1631169" y="593068"/>
                </a:lnTo>
                <a:lnTo>
                  <a:pt x="1010159" y="593068"/>
                </a:lnTo>
                <a:lnTo>
                  <a:pt x="428268" y="588178"/>
                </a:lnTo>
                <a:lnTo>
                  <a:pt x="0" y="593766"/>
                </a:lnTo>
                <a:lnTo>
                  <a:pt x="0" y="0"/>
                </a:lnTo>
                <a:close/>
              </a:path>
            </a:pathLst>
          </a:custGeom>
          <a:solidFill>
            <a:schemeClr val="tx1">
              <a:lumMod val="50000"/>
              <a:lumOff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Elicitation</a:t>
            </a:r>
          </a:p>
        </p:txBody>
      </p:sp>
      <p:sp>
        <p:nvSpPr>
          <p:cNvPr id="5" name="Rectangle 3">
            <a:extLst>
              <a:ext uri="{FF2B5EF4-FFF2-40B4-BE49-F238E27FC236}">
                <a16:creationId xmlns:a16="http://schemas.microsoft.com/office/drawing/2014/main" id="{CD25A2E5-59E2-D144-888D-AFE8CFD16D0A}"/>
              </a:ext>
            </a:extLst>
          </p:cNvPr>
          <p:cNvSpPr/>
          <p:nvPr/>
        </p:nvSpPr>
        <p:spPr>
          <a:xfrm>
            <a:off x="3531920" y="3040083"/>
            <a:ext cx="2106881" cy="593766"/>
          </a:xfrm>
          <a:custGeom>
            <a:avLst/>
            <a:gdLst>
              <a:gd name="connsiteX0" fmla="*/ 0 w 2106881"/>
              <a:gd name="connsiteY0" fmla="*/ 0 h 593766"/>
              <a:gd name="connsiteX1" fmla="*/ 2106881 w 2106881"/>
              <a:gd name="connsiteY1" fmla="*/ 0 h 593766"/>
              <a:gd name="connsiteX2" fmla="*/ 2106881 w 2106881"/>
              <a:gd name="connsiteY2" fmla="*/ 593766 h 593766"/>
              <a:gd name="connsiteX3" fmla="*/ 0 w 2106881"/>
              <a:gd name="connsiteY3" fmla="*/ 593766 h 593766"/>
              <a:gd name="connsiteX4" fmla="*/ 0 w 2106881"/>
              <a:gd name="connsiteY4" fmla="*/ 0 h 593766"/>
              <a:gd name="connsiteX0" fmla="*/ 0 w 2106881"/>
              <a:gd name="connsiteY0" fmla="*/ 0 h 593766"/>
              <a:gd name="connsiteX1" fmla="*/ 521175 w 2106881"/>
              <a:gd name="connsiteY1" fmla="*/ 1397 h 593766"/>
              <a:gd name="connsiteX2" fmla="*/ 2106881 w 2106881"/>
              <a:gd name="connsiteY2" fmla="*/ 0 h 593766"/>
              <a:gd name="connsiteX3" fmla="*/ 2106881 w 2106881"/>
              <a:gd name="connsiteY3" fmla="*/ 593766 h 593766"/>
              <a:gd name="connsiteX4" fmla="*/ 0 w 2106881"/>
              <a:gd name="connsiteY4" fmla="*/ 593766 h 593766"/>
              <a:gd name="connsiteX5" fmla="*/ 0 w 2106881"/>
              <a:gd name="connsiteY5"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0 w 2106881"/>
              <a:gd name="connsiteY5" fmla="*/ 593766 h 593766"/>
              <a:gd name="connsiteX6" fmla="*/ 0 w 2106881"/>
              <a:gd name="connsiteY6"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010159 w 2106881"/>
              <a:gd name="connsiteY5" fmla="*/ 593068 h 593766"/>
              <a:gd name="connsiteX6" fmla="*/ 0 w 2106881"/>
              <a:gd name="connsiteY6" fmla="*/ 593766 h 593766"/>
              <a:gd name="connsiteX7" fmla="*/ 0 w 2106881"/>
              <a:gd name="connsiteY7"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0 w 2106881"/>
              <a:gd name="connsiteY7" fmla="*/ 593766 h 593766"/>
              <a:gd name="connsiteX8" fmla="*/ 0 w 2106881"/>
              <a:gd name="connsiteY8"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428268 w 2106881"/>
              <a:gd name="connsiteY7" fmla="*/ 588178 h 593766"/>
              <a:gd name="connsiteX8" fmla="*/ 0 w 2106881"/>
              <a:gd name="connsiteY8" fmla="*/ 593766 h 593766"/>
              <a:gd name="connsiteX9" fmla="*/ 0 w 2106881"/>
              <a:gd name="connsiteY9" fmla="*/ 0 h 5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6881" h="593766">
                <a:moveTo>
                  <a:pt x="0" y="0"/>
                </a:moveTo>
                <a:lnTo>
                  <a:pt x="521175" y="1397"/>
                </a:lnTo>
                <a:lnTo>
                  <a:pt x="1636058" y="1397"/>
                </a:lnTo>
                <a:lnTo>
                  <a:pt x="2106881" y="0"/>
                </a:lnTo>
                <a:lnTo>
                  <a:pt x="2106881" y="593766"/>
                </a:lnTo>
                <a:lnTo>
                  <a:pt x="1631169" y="593068"/>
                </a:lnTo>
                <a:lnTo>
                  <a:pt x="1010159" y="593068"/>
                </a:lnTo>
                <a:lnTo>
                  <a:pt x="428268" y="588178"/>
                </a:lnTo>
                <a:lnTo>
                  <a:pt x="0" y="593766"/>
                </a:lnTo>
                <a:lnTo>
                  <a:pt x="0" y="0"/>
                </a:lnTo>
                <a:close/>
              </a:path>
            </a:pathLst>
          </a:custGeom>
          <a:solidFill>
            <a:schemeClr val="tx1">
              <a:lumMod val="50000"/>
              <a:lumOff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Analysis</a:t>
            </a:r>
          </a:p>
        </p:txBody>
      </p:sp>
      <p:sp>
        <p:nvSpPr>
          <p:cNvPr id="6" name="Rectangle 3">
            <a:extLst>
              <a:ext uri="{FF2B5EF4-FFF2-40B4-BE49-F238E27FC236}">
                <a16:creationId xmlns:a16="http://schemas.microsoft.com/office/drawing/2014/main" id="{BF67EC30-7A32-AB41-AC04-BABF97965CB9}"/>
              </a:ext>
            </a:extLst>
          </p:cNvPr>
          <p:cNvSpPr/>
          <p:nvPr/>
        </p:nvSpPr>
        <p:spPr>
          <a:xfrm>
            <a:off x="6225640" y="3040083"/>
            <a:ext cx="2106881" cy="593766"/>
          </a:xfrm>
          <a:custGeom>
            <a:avLst/>
            <a:gdLst>
              <a:gd name="connsiteX0" fmla="*/ 0 w 2106881"/>
              <a:gd name="connsiteY0" fmla="*/ 0 h 593766"/>
              <a:gd name="connsiteX1" fmla="*/ 2106881 w 2106881"/>
              <a:gd name="connsiteY1" fmla="*/ 0 h 593766"/>
              <a:gd name="connsiteX2" fmla="*/ 2106881 w 2106881"/>
              <a:gd name="connsiteY2" fmla="*/ 593766 h 593766"/>
              <a:gd name="connsiteX3" fmla="*/ 0 w 2106881"/>
              <a:gd name="connsiteY3" fmla="*/ 593766 h 593766"/>
              <a:gd name="connsiteX4" fmla="*/ 0 w 2106881"/>
              <a:gd name="connsiteY4" fmla="*/ 0 h 593766"/>
              <a:gd name="connsiteX0" fmla="*/ 0 w 2106881"/>
              <a:gd name="connsiteY0" fmla="*/ 0 h 593766"/>
              <a:gd name="connsiteX1" fmla="*/ 521175 w 2106881"/>
              <a:gd name="connsiteY1" fmla="*/ 1397 h 593766"/>
              <a:gd name="connsiteX2" fmla="*/ 2106881 w 2106881"/>
              <a:gd name="connsiteY2" fmla="*/ 0 h 593766"/>
              <a:gd name="connsiteX3" fmla="*/ 2106881 w 2106881"/>
              <a:gd name="connsiteY3" fmla="*/ 593766 h 593766"/>
              <a:gd name="connsiteX4" fmla="*/ 0 w 2106881"/>
              <a:gd name="connsiteY4" fmla="*/ 593766 h 593766"/>
              <a:gd name="connsiteX5" fmla="*/ 0 w 2106881"/>
              <a:gd name="connsiteY5"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0 w 2106881"/>
              <a:gd name="connsiteY5" fmla="*/ 593766 h 593766"/>
              <a:gd name="connsiteX6" fmla="*/ 0 w 2106881"/>
              <a:gd name="connsiteY6"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010159 w 2106881"/>
              <a:gd name="connsiteY5" fmla="*/ 593068 h 593766"/>
              <a:gd name="connsiteX6" fmla="*/ 0 w 2106881"/>
              <a:gd name="connsiteY6" fmla="*/ 593766 h 593766"/>
              <a:gd name="connsiteX7" fmla="*/ 0 w 2106881"/>
              <a:gd name="connsiteY7"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0 w 2106881"/>
              <a:gd name="connsiteY7" fmla="*/ 593766 h 593766"/>
              <a:gd name="connsiteX8" fmla="*/ 0 w 2106881"/>
              <a:gd name="connsiteY8"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428268 w 2106881"/>
              <a:gd name="connsiteY7" fmla="*/ 588178 h 593766"/>
              <a:gd name="connsiteX8" fmla="*/ 0 w 2106881"/>
              <a:gd name="connsiteY8" fmla="*/ 593766 h 593766"/>
              <a:gd name="connsiteX9" fmla="*/ 0 w 2106881"/>
              <a:gd name="connsiteY9" fmla="*/ 0 h 5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6881" h="593766">
                <a:moveTo>
                  <a:pt x="0" y="0"/>
                </a:moveTo>
                <a:lnTo>
                  <a:pt x="521175" y="1397"/>
                </a:lnTo>
                <a:lnTo>
                  <a:pt x="1636058" y="1397"/>
                </a:lnTo>
                <a:lnTo>
                  <a:pt x="2106881" y="0"/>
                </a:lnTo>
                <a:lnTo>
                  <a:pt x="2106881" y="593766"/>
                </a:lnTo>
                <a:lnTo>
                  <a:pt x="1631169" y="593068"/>
                </a:lnTo>
                <a:lnTo>
                  <a:pt x="1010159" y="593068"/>
                </a:lnTo>
                <a:lnTo>
                  <a:pt x="428268" y="588178"/>
                </a:lnTo>
                <a:lnTo>
                  <a:pt x="0" y="593766"/>
                </a:lnTo>
                <a:lnTo>
                  <a:pt x="0" y="0"/>
                </a:lnTo>
                <a:close/>
              </a:path>
            </a:pathLst>
          </a:custGeom>
          <a:solidFill>
            <a:schemeClr val="tx1">
              <a:lumMod val="50000"/>
              <a:lumOff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Specification</a:t>
            </a:r>
          </a:p>
        </p:txBody>
      </p:sp>
      <p:sp>
        <p:nvSpPr>
          <p:cNvPr id="7" name="Rectangle 3">
            <a:extLst>
              <a:ext uri="{FF2B5EF4-FFF2-40B4-BE49-F238E27FC236}">
                <a16:creationId xmlns:a16="http://schemas.microsoft.com/office/drawing/2014/main" id="{1634BCF9-B145-E544-8E6F-5F4A88BF0167}"/>
              </a:ext>
            </a:extLst>
          </p:cNvPr>
          <p:cNvSpPr/>
          <p:nvPr/>
        </p:nvSpPr>
        <p:spPr>
          <a:xfrm>
            <a:off x="8919360" y="3040083"/>
            <a:ext cx="2106881" cy="593766"/>
          </a:xfrm>
          <a:custGeom>
            <a:avLst/>
            <a:gdLst>
              <a:gd name="connsiteX0" fmla="*/ 0 w 2106881"/>
              <a:gd name="connsiteY0" fmla="*/ 0 h 593766"/>
              <a:gd name="connsiteX1" fmla="*/ 2106881 w 2106881"/>
              <a:gd name="connsiteY1" fmla="*/ 0 h 593766"/>
              <a:gd name="connsiteX2" fmla="*/ 2106881 w 2106881"/>
              <a:gd name="connsiteY2" fmla="*/ 593766 h 593766"/>
              <a:gd name="connsiteX3" fmla="*/ 0 w 2106881"/>
              <a:gd name="connsiteY3" fmla="*/ 593766 h 593766"/>
              <a:gd name="connsiteX4" fmla="*/ 0 w 2106881"/>
              <a:gd name="connsiteY4" fmla="*/ 0 h 593766"/>
              <a:gd name="connsiteX0" fmla="*/ 0 w 2106881"/>
              <a:gd name="connsiteY0" fmla="*/ 0 h 593766"/>
              <a:gd name="connsiteX1" fmla="*/ 521175 w 2106881"/>
              <a:gd name="connsiteY1" fmla="*/ 1397 h 593766"/>
              <a:gd name="connsiteX2" fmla="*/ 2106881 w 2106881"/>
              <a:gd name="connsiteY2" fmla="*/ 0 h 593766"/>
              <a:gd name="connsiteX3" fmla="*/ 2106881 w 2106881"/>
              <a:gd name="connsiteY3" fmla="*/ 593766 h 593766"/>
              <a:gd name="connsiteX4" fmla="*/ 0 w 2106881"/>
              <a:gd name="connsiteY4" fmla="*/ 593766 h 593766"/>
              <a:gd name="connsiteX5" fmla="*/ 0 w 2106881"/>
              <a:gd name="connsiteY5"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0 w 2106881"/>
              <a:gd name="connsiteY5" fmla="*/ 593766 h 593766"/>
              <a:gd name="connsiteX6" fmla="*/ 0 w 2106881"/>
              <a:gd name="connsiteY6"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010159 w 2106881"/>
              <a:gd name="connsiteY5" fmla="*/ 593068 h 593766"/>
              <a:gd name="connsiteX6" fmla="*/ 0 w 2106881"/>
              <a:gd name="connsiteY6" fmla="*/ 593766 h 593766"/>
              <a:gd name="connsiteX7" fmla="*/ 0 w 2106881"/>
              <a:gd name="connsiteY7"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0 w 2106881"/>
              <a:gd name="connsiteY7" fmla="*/ 593766 h 593766"/>
              <a:gd name="connsiteX8" fmla="*/ 0 w 2106881"/>
              <a:gd name="connsiteY8"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428268 w 2106881"/>
              <a:gd name="connsiteY7" fmla="*/ 588178 h 593766"/>
              <a:gd name="connsiteX8" fmla="*/ 0 w 2106881"/>
              <a:gd name="connsiteY8" fmla="*/ 593766 h 593766"/>
              <a:gd name="connsiteX9" fmla="*/ 0 w 2106881"/>
              <a:gd name="connsiteY9" fmla="*/ 0 h 5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6881" h="593766">
                <a:moveTo>
                  <a:pt x="0" y="0"/>
                </a:moveTo>
                <a:lnTo>
                  <a:pt x="521175" y="1397"/>
                </a:lnTo>
                <a:lnTo>
                  <a:pt x="1636058" y="1397"/>
                </a:lnTo>
                <a:lnTo>
                  <a:pt x="2106881" y="0"/>
                </a:lnTo>
                <a:lnTo>
                  <a:pt x="2106881" y="593766"/>
                </a:lnTo>
                <a:lnTo>
                  <a:pt x="1631169" y="593068"/>
                </a:lnTo>
                <a:lnTo>
                  <a:pt x="1010159" y="593068"/>
                </a:lnTo>
                <a:lnTo>
                  <a:pt x="428268" y="588178"/>
                </a:lnTo>
                <a:lnTo>
                  <a:pt x="0" y="593766"/>
                </a:lnTo>
                <a:lnTo>
                  <a:pt x="0" y="0"/>
                </a:lnTo>
                <a:close/>
              </a:path>
            </a:pathLst>
          </a:custGeom>
          <a:solidFill>
            <a:schemeClr val="tx1">
              <a:lumMod val="50000"/>
              <a:lumOff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Validation</a:t>
            </a:r>
          </a:p>
        </p:txBody>
      </p:sp>
      <p:cxnSp>
        <p:nvCxnSpPr>
          <p:cNvPr id="8" name="Elbow Connector 7">
            <a:extLst>
              <a:ext uri="{FF2B5EF4-FFF2-40B4-BE49-F238E27FC236}">
                <a16:creationId xmlns:a16="http://schemas.microsoft.com/office/drawing/2014/main" id="{25724551-A885-1C40-A052-9647443B65FD}"/>
              </a:ext>
            </a:extLst>
          </p:cNvPr>
          <p:cNvCxnSpPr>
            <a:stCxn id="7" idx="5"/>
            <a:endCxn id="4" idx="7"/>
          </p:cNvCxnSpPr>
          <p:nvPr/>
        </p:nvCxnSpPr>
        <p:spPr>
          <a:xfrm flipH="1" flipV="1">
            <a:off x="1266468" y="3628261"/>
            <a:ext cx="9284061" cy="4890"/>
          </a:xfrm>
          <a:prstGeom prst="bentConnector5">
            <a:avLst>
              <a:gd name="adj1" fmla="val -32"/>
              <a:gd name="adj2" fmla="val -30402597"/>
              <a:gd name="adj3" fmla="val 10002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63324CBE-610A-4F4E-99A1-02CF1A6D38BD}"/>
              </a:ext>
            </a:extLst>
          </p:cNvPr>
          <p:cNvCxnSpPr>
            <a:stCxn id="7" idx="6"/>
            <a:endCxn id="5" idx="6"/>
          </p:cNvCxnSpPr>
          <p:nvPr/>
        </p:nvCxnSpPr>
        <p:spPr>
          <a:xfrm flipH="1">
            <a:off x="4542079" y="3633151"/>
            <a:ext cx="5387440" cy="12700"/>
          </a:xfrm>
          <a:prstGeom prst="bentConnector5">
            <a:avLst>
              <a:gd name="adj1" fmla="val -275"/>
              <a:gd name="adj2" fmla="val 8958748"/>
              <a:gd name="adj3" fmla="val 99973"/>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C548A0FC-A4F4-264E-840D-A65D3346DA12}"/>
              </a:ext>
            </a:extLst>
          </p:cNvPr>
          <p:cNvCxnSpPr>
            <a:stCxn id="7" idx="7"/>
            <a:endCxn id="6" idx="5"/>
          </p:cNvCxnSpPr>
          <p:nvPr/>
        </p:nvCxnSpPr>
        <p:spPr>
          <a:xfrm flipH="1">
            <a:off x="7856809" y="3628261"/>
            <a:ext cx="1490819" cy="4890"/>
          </a:xfrm>
          <a:prstGeom prst="bentConnector5">
            <a:avLst>
              <a:gd name="adj1" fmla="val 597"/>
              <a:gd name="adj2" fmla="val 15245930"/>
              <a:gd name="adj3" fmla="val 99670"/>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F2BBEC59-828C-9D4E-A744-284A55754A49}"/>
              </a:ext>
            </a:extLst>
          </p:cNvPr>
          <p:cNvCxnSpPr>
            <a:stCxn id="6" idx="7"/>
            <a:endCxn id="5" idx="5"/>
          </p:cNvCxnSpPr>
          <p:nvPr/>
        </p:nvCxnSpPr>
        <p:spPr>
          <a:xfrm flipH="1">
            <a:off x="5163089" y="3628261"/>
            <a:ext cx="1490819" cy="4890"/>
          </a:xfrm>
          <a:prstGeom prst="bentConnector5">
            <a:avLst>
              <a:gd name="adj1" fmla="val -199"/>
              <a:gd name="adj2" fmla="val 15245930"/>
              <a:gd name="adj3" fmla="val 99670"/>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9EF6BFC-B9A9-4F4C-92C4-56D297DE3AFB}"/>
              </a:ext>
            </a:extLst>
          </p:cNvPr>
          <p:cNvCxnSpPr/>
          <p:nvPr/>
        </p:nvCxnSpPr>
        <p:spPr>
          <a:xfrm flipH="1">
            <a:off x="2469369" y="3628261"/>
            <a:ext cx="1490819" cy="4890"/>
          </a:xfrm>
          <a:prstGeom prst="bentConnector5">
            <a:avLst>
              <a:gd name="adj1" fmla="val -199"/>
              <a:gd name="adj2" fmla="val 15245930"/>
              <a:gd name="adj3" fmla="val 99670"/>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22D0C3F-5366-FD4B-972A-9CFA5206E399}"/>
              </a:ext>
            </a:extLst>
          </p:cNvPr>
          <p:cNvSpPr txBox="1"/>
          <p:nvPr/>
        </p:nvSpPr>
        <p:spPr>
          <a:xfrm>
            <a:off x="4827319" y="5083419"/>
            <a:ext cx="2149434" cy="369332"/>
          </a:xfrm>
          <a:prstGeom prst="rect">
            <a:avLst/>
          </a:prstGeom>
          <a:noFill/>
        </p:spPr>
        <p:txBody>
          <a:bodyPr wrap="square" rtlCol="0">
            <a:spAutoFit/>
          </a:bodyPr>
          <a:lstStyle/>
          <a:p>
            <a:pPr algn="ctr"/>
            <a:r>
              <a:rPr lang="en-US" dirty="0"/>
              <a:t>confirm and correct</a:t>
            </a:r>
          </a:p>
        </p:txBody>
      </p:sp>
      <p:sp>
        <p:nvSpPr>
          <p:cNvPr id="14" name="TextBox 13">
            <a:extLst>
              <a:ext uri="{FF2B5EF4-FFF2-40B4-BE49-F238E27FC236}">
                <a16:creationId xmlns:a16="http://schemas.microsoft.com/office/drawing/2014/main" id="{A2C553A5-62B1-A54B-B384-2338ADE6E77D}"/>
              </a:ext>
            </a:extLst>
          </p:cNvPr>
          <p:cNvSpPr txBox="1"/>
          <p:nvPr/>
        </p:nvSpPr>
        <p:spPr>
          <a:xfrm>
            <a:off x="2683502" y="4345171"/>
            <a:ext cx="1062551" cy="369332"/>
          </a:xfrm>
          <a:prstGeom prst="rect">
            <a:avLst/>
          </a:prstGeom>
          <a:noFill/>
        </p:spPr>
        <p:txBody>
          <a:bodyPr wrap="square" rtlCol="0">
            <a:spAutoFit/>
          </a:bodyPr>
          <a:lstStyle/>
          <a:p>
            <a:pPr algn="ctr"/>
            <a:r>
              <a:rPr lang="en-US" dirty="0"/>
              <a:t>clarify</a:t>
            </a:r>
          </a:p>
        </p:txBody>
      </p:sp>
      <p:sp>
        <p:nvSpPr>
          <p:cNvPr id="15" name="TextBox 14">
            <a:extLst>
              <a:ext uri="{FF2B5EF4-FFF2-40B4-BE49-F238E27FC236}">
                <a16:creationId xmlns:a16="http://schemas.microsoft.com/office/drawing/2014/main" id="{DDE9FFE8-05A4-CD47-B9A0-514CEE4AC200}"/>
              </a:ext>
            </a:extLst>
          </p:cNvPr>
          <p:cNvSpPr txBox="1"/>
          <p:nvPr/>
        </p:nvSpPr>
        <p:spPr>
          <a:xfrm>
            <a:off x="5248893" y="4337700"/>
            <a:ext cx="1306285" cy="369332"/>
          </a:xfrm>
          <a:prstGeom prst="rect">
            <a:avLst/>
          </a:prstGeom>
          <a:noFill/>
        </p:spPr>
        <p:txBody>
          <a:bodyPr wrap="square" rtlCol="0">
            <a:spAutoFit/>
          </a:bodyPr>
          <a:lstStyle/>
          <a:p>
            <a:pPr algn="ctr"/>
            <a:r>
              <a:rPr lang="en-US" dirty="0"/>
              <a:t>close gaps</a:t>
            </a:r>
          </a:p>
        </p:txBody>
      </p:sp>
      <p:sp>
        <p:nvSpPr>
          <p:cNvPr id="16" name="TextBox 15">
            <a:extLst>
              <a:ext uri="{FF2B5EF4-FFF2-40B4-BE49-F238E27FC236}">
                <a16:creationId xmlns:a16="http://schemas.microsoft.com/office/drawing/2014/main" id="{0610CDD6-E7D5-3748-9C2F-5BDF2C190F7C}"/>
              </a:ext>
            </a:extLst>
          </p:cNvPr>
          <p:cNvSpPr txBox="1"/>
          <p:nvPr/>
        </p:nvSpPr>
        <p:spPr>
          <a:xfrm>
            <a:off x="8079704" y="4345171"/>
            <a:ext cx="1045028" cy="369332"/>
          </a:xfrm>
          <a:prstGeom prst="rect">
            <a:avLst/>
          </a:prstGeom>
          <a:noFill/>
        </p:spPr>
        <p:txBody>
          <a:bodyPr wrap="square" rtlCol="0">
            <a:spAutoFit/>
          </a:bodyPr>
          <a:lstStyle/>
          <a:p>
            <a:pPr algn="ctr"/>
            <a:r>
              <a:rPr lang="en-US" dirty="0"/>
              <a:t>rewrite</a:t>
            </a:r>
          </a:p>
        </p:txBody>
      </p:sp>
      <p:sp>
        <p:nvSpPr>
          <p:cNvPr id="17" name="TextBox 16">
            <a:extLst>
              <a:ext uri="{FF2B5EF4-FFF2-40B4-BE49-F238E27FC236}">
                <a16:creationId xmlns:a16="http://schemas.microsoft.com/office/drawing/2014/main" id="{14D585AA-BA77-3C49-B77B-14E433317645}"/>
              </a:ext>
            </a:extLst>
          </p:cNvPr>
          <p:cNvSpPr txBox="1"/>
          <p:nvPr/>
        </p:nvSpPr>
        <p:spPr>
          <a:xfrm>
            <a:off x="6653908" y="4714087"/>
            <a:ext cx="1286493" cy="369332"/>
          </a:xfrm>
          <a:prstGeom prst="rect">
            <a:avLst/>
          </a:prstGeom>
          <a:noFill/>
        </p:spPr>
        <p:txBody>
          <a:bodyPr wrap="square" rtlCol="0">
            <a:spAutoFit/>
          </a:bodyPr>
          <a:lstStyle/>
          <a:p>
            <a:pPr algn="ctr"/>
            <a:r>
              <a:rPr lang="en-US" dirty="0"/>
              <a:t>re-evaluate</a:t>
            </a:r>
          </a:p>
        </p:txBody>
      </p:sp>
      <p:sp>
        <p:nvSpPr>
          <p:cNvPr id="3" name="Right Arrow 2">
            <a:extLst>
              <a:ext uri="{FF2B5EF4-FFF2-40B4-BE49-F238E27FC236}">
                <a16:creationId xmlns:a16="http://schemas.microsoft.com/office/drawing/2014/main" id="{3EDD254B-4060-9744-AF09-CD775B062E8A}"/>
              </a:ext>
            </a:extLst>
          </p:cNvPr>
          <p:cNvSpPr/>
          <p:nvPr/>
        </p:nvSpPr>
        <p:spPr>
          <a:xfrm>
            <a:off x="2993452" y="3218399"/>
            <a:ext cx="490097" cy="259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436D6DC9-C9AB-D043-A1CD-0B818FC5BAB8}"/>
              </a:ext>
            </a:extLst>
          </p:cNvPr>
          <p:cNvSpPr/>
          <p:nvPr/>
        </p:nvSpPr>
        <p:spPr>
          <a:xfrm>
            <a:off x="5687172" y="3218399"/>
            <a:ext cx="490097" cy="259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A2EF9EEA-C072-9D43-B383-0FBF8CAC4519}"/>
              </a:ext>
            </a:extLst>
          </p:cNvPr>
          <p:cNvSpPr/>
          <p:nvPr/>
        </p:nvSpPr>
        <p:spPr>
          <a:xfrm>
            <a:off x="8380892" y="3218399"/>
            <a:ext cx="490097" cy="259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139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7D25-5026-F74D-B830-D0777D018EA6}"/>
              </a:ext>
            </a:extLst>
          </p:cNvPr>
          <p:cNvSpPr>
            <a:spLocks noGrp="1"/>
          </p:cNvSpPr>
          <p:nvPr>
            <p:ph type="title"/>
          </p:nvPr>
        </p:nvSpPr>
        <p:spPr/>
        <p:txBody>
          <a:bodyPr/>
          <a:lstStyle/>
          <a:p>
            <a:r>
              <a:rPr lang="en-US" dirty="0"/>
              <a:t>Requirements development – Elicitation</a:t>
            </a:r>
          </a:p>
        </p:txBody>
      </p:sp>
      <p:sp>
        <p:nvSpPr>
          <p:cNvPr id="3" name="Content Placeholder 2">
            <a:extLst>
              <a:ext uri="{FF2B5EF4-FFF2-40B4-BE49-F238E27FC236}">
                <a16:creationId xmlns:a16="http://schemas.microsoft.com/office/drawing/2014/main" id="{E0B321B1-DD55-9043-B82A-8FF1C9C883F8}"/>
              </a:ext>
            </a:extLst>
          </p:cNvPr>
          <p:cNvSpPr>
            <a:spLocks noGrp="1"/>
          </p:cNvSpPr>
          <p:nvPr>
            <p:ph idx="1"/>
          </p:nvPr>
        </p:nvSpPr>
        <p:spPr/>
        <p:txBody>
          <a:bodyPr/>
          <a:lstStyle/>
          <a:p>
            <a:pPr marL="0" indent="0">
              <a:buNone/>
            </a:pPr>
            <a:r>
              <a:rPr lang="en-US" dirty="0"/>
              <a:t>Elicitation encompasses all of the activities involved with discovery</a:t>
            </a:r>
          </a:p>
          <a:p>
            <a:pPr marL="0" indent="0">
              <a:buNone/>
            </a:pPr>
            <a:endParaRPr lang="en-US" dirty="0"/>
          </a:p>
          <a:p>
            <a:pPr marL="457200" lvl="1" indent="0">
              <a:lnSpc>
                <a:spcPct val="100000"/>
              </a:lnSpc>
              <a:buNone/>
            </a:pPr>
            <a:r>
              <a:rPr lang="en-US" dirty="0"/>
              <a:t>Identifying expected user classes and other stakeholders</a:t>
            </a:r>
          </a:p>
          <a:p>
            <a:pPr marL="457200" lvl="1" indent="0">
              <a:lnSpc>
                <a:spcPct val="100000"/>
              </a:lnSpc>
              <a:buNone/>
            </a:pPr>
            <a:r>
              <a:rPr lang="en-US" dirty="0"/>
              <a:t>Understanding tasks and goals</a:t>
            </a:r>
          </a:p>
          <a:p>
            <a:pPr marL="457200" lvl="1" indent="0">
              <a:lnSpc>
                <a:spcPct val="100000"/>
              </a:lnSpc>
              <a:buNone/>
            </a:pPr>
            <a:r>
              <a:rPr lang="en-US" dirty="0"/>
              <a:t>Understanding the business processes to which the goals align</a:t>
            </a:r>
          </a:p>
          <a:p>
            <a:pPr marL="457200" lvl="1" indent="0">
              <a:lnSpc>
                <a:spcPct val="100000"/>
              </a:lnSpc>
              <a:buNone/>
            </a:pPr>
            <a:r>
              <a:rPr lang="en-US" dirty="0"/>
              <a:t>Learning about the environment in which the software will be used</a:t>
            </a:r>
          </a:p>
          <a:p>
            <a:pPr marL="457200" lvl="1" indent="0">
              <a:lnSpc>
                <a:spcPct val="100000"/>
              </a:lnSpc>
              <a:buNone/>
            </a:pPr>
            <a:r>
              <a:rPr lang="en-US" dirty="0"/>
              <a:t>Working with individuals to identify needs and expectations</a:t>
            </a:r>
          </a:p>
        </p:txBody>
      </p:sp>
      <p:grpSp>
        <p:nvGrpSpPr>
          <p:cNvPr id="18" name="Group 17">
            <a:extLst>
              <a:ext uri="{FF2B5EF4-FFF2-40B4-BE49-F238E27FC236}">
                <a16:creationId xmlns:a16="http://schemas.microsoft.com/office/drawing/2014/main" id="{32966EB6-DD3F-944E-8622-BF6AB6B786ED}"/>
              </a:ext>
            </a:extLst>
          </p:cNvPr>
          <p:cNvGrpSpPr/>
          <p:nvPr/>
        </p:nvGrpSpPr>
        <p:grpSpPr>
          <a:xfrm>
            <a:off x="6423559" y="5490313"/>
            <a:ext cx="4930241" cy="1002562"/>
            <a:chOff x="800131" y="690664"/>
            <a:chExt cx="4930241" cy="1002562"/>
          </a:xfrm>
        </p:grpSpPr>
        <p:sp>
          <p:nvSpPr>
            <p:cNvPr id="19" name="Rectangle 3">
              <a:extLst>
                <a:ext uri="{FF2B5EF4-FFF2-40B4-BE49-F238E27FC236}">
                  <a16:creationId xmlns:a16="http://schemas.microsoft.com/office/drawing/2014/main" id="{D78F7784-C996-6E4B-808A-8A08AAE29DC0}"/>
                </a:ext>
              </a:extLst>
            </p:cNvPr>
            <p:cNvSpPr/>
            <p:nvPr/>
          </p:nvSpPr>
          <p:spPr>
            <a:xfrm>
              <a:off x="800131" y="690664"/>
              <a:ext cx="1019571" cy="228726"/>
            </a:xfrm>
            <a:custGeom>
              <a:avLst/>
              <a:gdLst>
                <a:gd name="connsiteX0" fmla="*/ 0 w 2106881"/>
                <a:gd name="connsiteY0" fmla="*/ 0 h 593766"/>
                <a:gd name="connsiteX1" fmla="*/ 2106881 w 2106881"/>
                <a:gd name="connsiteY1" fmla="*/ 0 h 593766"/>
                <a:gd name="connsiteX2" fmla="*/ 2106881 w 2106881"/>
                <a:gd name="connsiteY2" fmla="*/ 593766 h 593766"/>
                <a:gd name="connsiteX3" fmla="*/ 0 w 2106881"/>
                <a:gd name="connsiteY3" fmla="*/ 593766 h 593766"/>
                <a:gd name="connsiteX4" fmla="*/ 0 w 2106881"/>
                <a:gd name="connsiteY4" fmla="*/ 0 h 593766"/>
                <a:gd name="connsiteX0" fmla="*/ 0 w 2106881"/>
                <a:gd name="connsiteY0" fmla="*/ 0 h 593766"/>
                <a:gd name="connsiteX1" fmla="*/ 521175 w 2106881"/>
                <a:gd name="connsiteY1" fmla="*/ 1397 h 593766"/>
                <a:gd name="connsiteX2" fmla="*/ 2106881 w 2106881"/>
                <a:gd name="connsiteY2" fmla="*/ 0 h 593766"/>
                <a:gd name="connsiteX3" fmla="*/ 2106881 w 2106881"/>
                <a:gd name="connsiteY3" fmla="*/ 593766 h 593766"/>
                <a:gd name="connsiteX4" fmla="*/ 0 w 2106881"/>
                <a:gd name="connsiteY4" fmla="*/ 593766 h 593766"/>
                <a:gd name="connsiteX5" fmla="*/ 0 w 2106881"/>
                <a:gd name="connsiteY5"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0 w 2106881"/>
                <a:gd name="connsiteY5" fmla="*/ 593766 h 593766"/>
                <a:gd name="connsiteX6" fmla="*/ 0 w 2106881"/>
                <a:gd name="connsiteY6"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010159 w 2106881"/>
                <a:gd name="connsiteY5" fmla="*/ 593068 h 593766"/>
                <a:gd name="connsiteX6" fmla="*/ 0 w 2106881"/>
                <a:gd name="connsiteY6" fmla="*/ 593766 h 593766"/>
                <a:gd name="connsiteX7" fmla="*/ 0 w 2106881"/>
                <a:gd name="connsiteY7"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0 w 2106881"/>
                <a:gd name="connsiteY7" fmla="*/ 593766 h 593766"/>
                <a:gd name="connsiteX8" fmla="*/ 0 w 2106881"/>
                <a:gd name="connsiteY8"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428268 w 2106881"/>
                <a:gd name="connsiteY7" fmla="*/ 588178 h 593766"/>
                <a:gd name="connsiteX8" fmla="*/ 0 w 2106881"/>
                <a:gd name="connsiteY8" fmla="*/ 593766 h 593766"/>
                <a:gd name="connsiteX9" fmla="*/ 0 w 2106881"/>
                <a:gd name="connsiteY9" fmla="*/ 0 h 5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6881" h="593766">
                  <a:moveTo>
                    <a:pt x="0" y="0"/>
                  </a:moveTo>
                  <a:lnTo>
                    <a:pt x="521175" y="1397"/>
                  </a:lnTo>
                  <a:lnTo>
                    <a:pt x="1636058" y="1397"/>
                  </a:lnTo>
                  <a:lnTo>
                    <a:pt x="2106881" y="0"/>
                  </a:lnTo>
                  <a:lnTo>
                    <a:pt x="2106881" y="593766"/>
                  </a:lnTo>
                  <a:lnTo>
                    <a:pt x="1631169" y="593068"/>
                  </a:lnTo>
                  <a:lnTo>
                    <a:pt x="1010159" y="593068"/>
                  </a:lnTo>
                  <a:lnTo>
                    <a:pt x="428268" y="588178"/>
                  </a:lnTo>
                  <a:lnTo>
                    <a:pt x="0" y="593766"/>
                  </a:lnTo>
                  <a:lnTo>
                    <a:pt x="0" y="0"/>
                  </a:lnTo>
                  <a:close/>
                </a:path>
              </a:pathLst>
            </a:custGeom>
            <a:solidFill>
              <a:schemeClr val="accent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Elicitation</a:t>
              </a:r>
            </a:p>
          </p:txBody>
        </p:sp>
        <p:sp>
          <p:nvSpPr>
            <p:cNvPr id="20" name="Rectangle 3">
              <a:extLst>
                <a:ext uri="{FF2B5EF4-FFF2-40B4-BE49-F238E27FC236}">
                  <a16:creationId xmlns:a16="http://schemas.microsoft.com/office/drawing/2014/main" id="{47CDC8BD-BC11-3240-A7B4-7C7E9B14AB57}"/>
                </a:ext>
              </a:extLst>
            </p:cNvPr>
            <p:cNvSpPr/>
            <p:nvPr/>
          </p:nvSpPr>
          <p:spPr>
            <a:xfrm>
              <a:off x="2103688" y="690664"/>
              <a:ext cx="1019571" cy="228726"/>
            </a:xfrm>
            <a:custGeom>
              <a:avLst/>
              <a:gdLst>
                <a:gd name="connsiteX0" fmla="*/ 0 w 2106881"/>
                <a:gd name="connsiteY0" fmla="*/ 0 h 593766"/>
                <a:gd name="connsiteX1" fmla="*/ 2106881 w 2106881"/>
                <a:gd name="connsiteY1" fmla="*/ 0 h 593766"/>
                <a:gd name="connsiteX2" fmla="*/ 2106881 w 2106881"/>
                <a:gd name="connsiteY2" fmla="*/ 593766 h 593766"/>
                <a:gd name="connsiteX3" fmla="*/ 0 w 2106881"/>
                <a:gd name="connsiteY3" fmla="*/ 593766 h 593766"/>
                <a:gd name="connsiteX4" fmla="*/ 0 w 2106881"/>
                <a:gd name="connsiteY4" fmla="*/ 0 h 593766"/>
                <a:gd name="connsiteX0" fmla="*/ 0 w 2106881"/>
                <a:gd name="connsiteY0" fmla="*/ 0 h 593766"/>
                <a:gd name="connsiteX1" fmla="*/ 521175 w 2106881"/>
                <a:gd name="connsiteY1" fmla="*/ 1397 h 593766"/>
                <a:gd name="connsiteX2" fmla="*/ 2106881 w 2106881"/>
                <a:gd name="connsiteY2" fmla="*/ 0 h 593766"/>
                <a:gd name="connsiteX3" fmla="*/ 2106881 w 2106881"/>
                <a:gd name="connsiteY3" fmla="*/ 593766 h 593766"/>
                <a:gd name="connsiteX4" fmla="*/ 0 w 2106881"/>
                <a:gd name="connsiteY4" fmla="*/ 593766 h 593766"/>
                <a:gd name="connsiteX5" fmla="*/ 0 w 2106881"/>
                <a:gd name="connsiteY5"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0 w 2106881"/>
                <a:gd name="connsiteY5" fmla="*/ 593766 h 593766"/>
                <a:gd name="connsiteX6" fmla="*/ 0 w 2106881"/>
                <a:gd name="connsiteY6"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010159 w 2106881"/>
                <a:gd name="connsiteY5" fmla="*/ 593068 h 593766"/>
                <a:gd name="connsiteX6" fmla="*/ 0 w 2106881"/>
                <a:gd name="connsiteY6" fmla="*/ 593766 h 593766"/>
                <a:gd name="connsiteX7" fmla="*/ 0 w 2106881"/>
                <a:gd name="connsiteY7"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0 w 2106881"/>
                <a:gd name="connsiteY7" fmla="*/ 593766 h 593766"/>
                <a:gd name="connsiteX8" fmla="*/ 0 w 2106881"/>
                <a:gd name="connsiteY8"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428268 w 2106881"/>
                <a:gd name="connsiteY7" fmla="*/ 588178 h 593766"/>
                <a:gd name="connsiteX8" fmla="*/ 0 w 2106881"/>
                <a:gd name="connsiteY8" fmla="*/ 593766 h 593766"/>
                <a:gd name="connsiteX9" fmla="*/ 0 w 2106881"/>
                <a:gd name="connsiteY9" fmla="*/ 0 h 5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6881" h="593766">
                  <a:moveTo>
                    <a:pt x="0" y="0"/>
                  </a:moveTo>
                  <a:lnTo>
                    <a:pt x="521175" y="1397"/>
                  </a:lnTo>
                  <a:lnTo>
                    <a:pt x="1636058" y="1397"/>
                  </a:lnTo>
                  <a:lnTo>
                    <a:pt x="2106881" y="0"/>
                  </a:lnTo>
                  <a:lnTo>
                    <a:pt x="2106881" y="593766"/>
                  </a:lnTo>
                  <a:lnTo>
                    <a:pt x="1631169" y="593068"/>
                  </a:lnTo>
                  <a:lnTo>
                    <a:pt x="1010159" y="593068"/>
                  </a:lnTo>
                  <a:lnTo>
                    <a:pt x="428268" y="588178"/>
                  </a:lnTo>
                  <a:lnTo>
                    <a:pt x="0" y="593766"/>
                  </a:lnTo>
                  <a:lnTo>
                    <a:pt x="0" y="0"/>
                  </a:lnTo>
                  <a:close/>
                </a:path>
              </a:pathLst>
            </a:custGeom>
            <a:solidFill>
              <a:schemeClr val="tx1">
                <a:lumMod val="50000"/>
                <a:lumOff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Analysis</a:t>
              </a:r>
            </a:p>
          </p:txBody>
        </p:sp>
        <p:sp>
          <p:nvSpPr>
            <p:cNvPr id="21" name="Rectangle 3">
              <a:extLst>
                <a:ext uri="{FF2B5EF4-FFF2-40B4-BE49-F238E27FC236}">
                  <a16:creationId xmlns:a16="http://schemas.microsoft.com/office/drawing/2014/main" id="{E9268B3F-F404-4043-9655-AC7F78B97310}"/>
                </a:ext>
              </a:extLst>
            </p:cNvPr>
            <p:cNvSpPr/>
            <p:nvPr/>
          </p:nvSpPr>
          <p:spPr>
            <a:xfrm>
              <a:off x="3407244" y="690664"/>
              <a:ext cx="1019571" cy="228726"/>
            </a:xfrm>
            <a:custGeom>
              <a:avLst/>
              <a:gdLst>
                <a:gd name="connsiteX0" fmla="*/ 0 w 2106881"/>
                <a:gd name="connsiteY0" fmla="*/ 0 h 593766"/>
                <a:gd name="connsiteX1" fmla="*/ 2106881 w 2106881"/>
                <a:gd name="connsiteY1" fmla="*/ 0 h 593766"/>
                <a:gd name="connsiteX2" fmla="*/ 2106881 w 2106881"/>
                <a:gd name="connsiteY2" fmla="*/ 593766 h 593766"/>
                <a:gd name="connsiteX3" fmla="*/ 0 w 2106881"/>
                <a:gd name="connsiteY3" fmla="*/ 593766 h 593766"/>
                <a:gd name="connsiteX4" fmla="*/ 0 w 2106881"/>
                <a:gd name="connsiteY4" fmla="*/ 0 h 593766"/>
                <a:gd name="connsiteX0" fmla="*/ 0 w 2106881"/>
                <a:gd name="connsiteY0" fmla="*/ 0 h 593766"/>
                <a:gd name="connsiteX1" fmla="*/ 521175 w 2106881"/>
                <a:gd name="connsiteY1" fmla="*/ 1397 h 593766"/>
                <a:gd name="connsiteX2" fmla="*/ 2106881 w 2106881"/>
                <a:gd name="connsiteY2" fmla="*/ 0 h 593766"/>
                <a:gd name="connsiteX3" fmla="*/ 2106881 w 2106881"/>
                <a:gd name="connsiteY3" fmla="*/ 593766 h 593766"/>
                <a:gd name="connsiteX4" fmla="*/ 0 w 2106881"/>
                <a:gd name="connsiteY4" fmla="*/ 593766 h 593766"/>
                <a:gd name="connsiteX5" fmla="*/ 0 w 2106881"/>
                <a:gd name="connsiteY5"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0 w 2106881"/>
                <a:gd name="connsiteY5" fmla="*/ 593766 h 593766"/>
                <a:gd name="connsiteX6" fmla="*/ 0 w 2106881"/>
                <a:gd name="connsiteY6"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010159 w 2106881"/>
                <a:gd name="connsiteY5" fmla="*/ 593068 h 593766"/>
                <a:gd name="connsiteX6" fmla="*/ 0 w 2106881"/>
                <a:gd name="connsiteY6" fmla="*/ 593766 h 593766"/>
                <a:gd name="connsiteX7" fmla="*/ 0 w 2106881"/>
                <a:gd name="connsiteY7"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0 w 2106881"/>
                <a:gd name="connsiteY7" fmla="*/ 593766 h 593766"/>
                <a:gd name="connsiteX8" fmla="*/ 0 w 2106881"/>
                <a:gd name="connsiteY8"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428268 w 2106881"/>
                <a:gd name="connsiteY7" fmla="*/ 588178 h 593766"/>
                <a:gd name="connsiteX8" fmla="*/ 0 w 2106881"/>
                <a:gd name="connsiteY8" fmla="*/ 593766 h 593766"/>
                <a:gd name="connsiteX9" fmla="*/ 0 w 2106881"/>
                <a:gd name="connsiteY9" fmla="*/ 0 h 5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6881" h="593766">
                  <a:moveTo>
                    <a:pt x="0" y="0"/>
                  </a:moveTo>
                  <a:lnTo>
                    <a:pt x="521175" y="1397"/>
                  </a:lnTo>
                  <a:lnTo>
                    <a:pt x="1636058" y="1397"/>
                  </a:lnTo>
                  <a:lnTo>
                    <a:pt x="2106881" y="0"/>
                  </a:lnTo>
                  <a:lnTo>
                    <a:pt x="2106881" y="593766"/>
                  </a:lnTo>
                  <a:lnTo>
                    <a:pt x="1631169" y="593068"/>
                  </a:lnTo>
                  <a:lnTo>
                    <a:pt x="1010159" y="593068"/>
                  </a:lnTo>
                  <a:lnTo>
                    <a:pt x="428268" y="588178"/>
                  </a:lnTo>
                  <a:lnTo>
                    <a:pt x="0" y="593766"/>
                  </a:lnTo>
                  <a:lnTo>
                    <a:pt x="0" y="0"/>
                  </a:lnTo>
                  <a:close/>
                </a:path>
              </a:pathLst>
            </a:custGeom>
            <a:solidFill>
              <a:schemeClr val="tx1">
                <a:lumMod val="50000"/>
                <a:lumOff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Specification</a:t>
              </a:r>
            </a:p>
          </p:txBody>
        </p:sp>
        <p:sp>
          <p:nvSpPr>
            <p:cNvPr id="22" name="Rectangle 3">
              <a:extLst>
                <a:ext uri="{FF2B5EF4-FFF2-40B4-BE49-F238E27FC236}">
                  <a16:creationId xmlns:a16="http://schemas.microsoft.com/office/drawing/2014/main" id="{F74808E5-A52A-F34D-BAFC-B3B2534D669F}"/>
                </a:ext>
              </a:extLst>
            </p:cNvPr>
            <p:cNvSpPr/>
            <p:nvPr/>
          </p:nvSpPr>
          <p:spPr>
            <a:xfrm>
              <a:off x="4710801" y="690664"/>
              <a:ext cx="1019571" cy="228726"/>
            </a:xfrm>
            <a:custGeom>
              <a:avLst/>
              <a:gdLst>
                <a:gd name="connsiteX0" fmla="*/ 0 w 2106881"/>
                <a:gd name="connsiteY0" fmla="*/ 0 h 593766"/>
                <a:gd name="connsiteX1" fmla="*/ 2106881 w 2106881"/>
                <a:gd name="connsiteY1" fmla="*/ 0 h 593766"/>
                <a:gd name="connsiteX2" fmla="*/ 2106881 w 2106881"/>
                <a:gd name="connsiteY2" fmla="*/ 593766 h 593766"/>
                <a:gd name="connsiteX3" fmla="*/ 0 w 2106881"/>
                <a:gd name="connsiteY3" fmla="*/ 593766 h 593766"/>
                <a:gd name="connsiteX4" fmla="*/ 0 w 2106881"/>
                <a:gd name="connsiteY4" fmla="*/ 0 h 593766"/>
                <a:gd name="connsiteX0" fmla="*/ 0 w 2106881"/>
                <a:gd name="connsiteY0" fmla="*/ 0 h 593766"/>
                <a:gd name="connsiteX1" fmla="*/ 521175 w 2106881"/>
                <a:gd name="connsiteY1" fmla="*/ 1397 h 593766"/>
                <a:gd name="connsiteX2" fmla="*/ 2106881 w 2106881"/>
                <a:gd name="connsiteY2" fmla="*/ 0 h 593766"/>
                <a:gd name="connsiteX3" fmla="*/ 2106881 w 2106881"/>
                <a:gd name="connsiteY3" fmla="*/ 593766 h 593766"/>
                <a:gd name="connsiteX4" fmla="*/ 0 w 2106881"/>
                <a:gd name="connsiteY4" fmla="*/ 593766 h 593766"/>
                <a:gd name="connsiteX5" fmla="*/ 0 w 2106881"/>
                <a:gd name="connsiteY5"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0 w 2106881"/>
                <a:gd name="connsiteY5" fmla="*/ 593766 h 593766"/>
                <a:gd name="connsiteX6" fmla="*/ 0 w 2106881"/>
                <a:gd name="connsiteY6"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010159 w 2106881"/>
                <a:gd name="connsiteY5" fmla="*/ 593068 h 593766"/>
                <a:gd name="connsiteX6" fmla="*/ 0 w 2106881"/>
                <a:gd name="connsiteY6" fmla="*/ 593766 h 593766"/>
                <a:gd name="connsiteX7" fmla="*/ 0 w 2106881"/>
                <a:gd name="connsiteY7"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0 w 2106881"/>
                <a:gd name="connsiteY7" fmla="*/ 593766 h 593766"/>
                <a:gd name="connsiteX8" fmla="*/ 0 w 2106881"/>
                <a:gd name="connsiteY8"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428268 w 2106881"/>
                <a:gd name="connsiteY7" fmla="*/ 588178 h 593766"/>
                <a:gd name="connsiteX8" fmla="*/ 0 w 2106881"/>
                <a:gd name="connsiteY8" fmla="*/ 593766 h 593766"/>
                <a:gd name="connsiteX9" fmla="*/ 0 w 2106881"/>
                <a:gd name="connsiteY9" fmla="*/ 0 h 5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6881" h="593766">
                  <a:moveTo>
                    <a:pt x="0" y="0"/>
                  </a:moveTo>
                  <a:lnTo>
                    <a:pt x="521175" y="1397"/>
                  </a:lnTo>
                  <a:lnTo>
                    <a:pt x="1636058" y="1397"/>
                  </a:lnTo>
                  <a:lnTo>
                    <a:pt x="2106881" y="0"/>
                  </a:lnTo>
                  <a:lnTo>
                    <a:pt x="2106881" y="593766"/>
                  </a:lnTo>
                  <a:lnTo>
                    <a:pt x="1631169" y="593068"/>
                  </a:lnTo>
                  <a:lnTo>
                    <a:pt x="1010159" y="593068"/>
                  </a:lnTo>
                  <a:lnTo>
                    <a:pt x="428268" y="588178"/>
                  </a:lnTo>
                  <a:lnTo>
                    <a:pt x="0" y="593766"/>
                  </a:lnTo>
                  <a:lnTo>
                    <a:pt x="0" y="0"/>
                  </a:lnTo>
                  <a:close/>
                </a:path>
              </a:pathLst>
            </a:custGeom>
            <a:solidFill>
              <a:schemeClr val="tx1">
                <a:lumMod val="50000"/>
                <a:lumOff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Validation</a:t>
              </a:r>
            </a:p>
          </p:txBody>
        </p:sp>
        <p:cxnSp>
          <p:nvCxnSpPr>
            <p:cNvPr id="23" name="Elbow Connector 22">
              <a:extLst>
                <a:ext uri="{FF2B5EF4-FFF2-40B4-BE49-F238E27FC236}">
                  <a16:creationId xmlns:a16="http://schemas.microsoft.com/office/drawing/2014/main" id="{7C36532C-C49F-0D4A-9D9A-180421BE78B9}"/>
                </a:ext>
              </a:extLst>
            </p:cNvPr>
            <p:cNvCxnSpPr>
              <a:stCxn id="22" idx="5"/>
              <a:endCxn id="19" idx="7"/>
            </p:cNvCxnSpPr>
            <p:nvPr/>
          </p:nvCxnSpPr>
          <p:spPr>
            <a:xfrm flipH="1" flipV="1">
              <a:off x="1007380" y="917237"/>
              <a:ext cx="4492783" cy="1884"/>
            </a:xfrm>
            <a:prstGeom prst="bentConnector5">
              <a:avLst>
                <a:gd name="adj1" fmla="val -32"/>
                <a:gd name="adj2" fmla="val -30402597"/>
                <a:gd name="adj3" fmla="val 10002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44D62290-8883-4645-A3EA-592B7AA83854}"/>
                </a:ext>
              </a:extLst>
            </p:cNvPr>
            <p:cNvCxnSpPr>
              <a:stCxn id="22" idx="6"/>
              <a:endCxn id="20" idx="6"/>
            </p:cNvCxnSpPr>
            <p:nvPr/>
          </p:nvCxnSpPr>
          <p:spPr>
            <a:xfrm flipH="1">
              <a:off x="2592528" y="919121"/>
              <a:ext cx="2607113" cy="4892"/>
            </a:xfrm>
            <a:prstGeom prst="bentConnector5">
              <a:avLst>
                <a:gd name="adj1" fmla="val -275"/>
                <a:gd name="adj2" fmla="val 8958748"/>
                <a:gd name="adj3" fmla="val 99973"/>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2B8FE88A-B8DA-6E4A-B7FA-724452C4459F}"/>
                </a:ext>
              </a:extLst>
            </p:cNvPr>
            <p:cNvCxnSpPr>
              <a:stCxn id="22" idx="7"/>
              <a:endCxn id="21" idx="5"/>
            </p:cNvCxnSpPr>
            <p:nvPr/>
          </p:nvCxnSpPr>
          <p:spPr>
            <a:xfrm flipH="1">
              <a:off x="4196607" y="917237"/>
              <a:ext cx="721444" cy="1884"/>
            </a:xfrm>
            <a:prstGeom prst="bentConnector5">
              <a:avLst>
                <a:gd name="adj1" fmla="val 597"/>
                <a:gd name="adj2" fmla="val 15245930"/>
                <a:gd name="adj3" fmla="val 99670"/>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B11BD594-77E3-9C43-9ACB-E0306D2F94E3}"/>
                </a:ext>
              </a:extLst>
            </p:cNvPr>
            <p:cNvCxnSpPr>
              <a:stCxn id="21" idx="7"/>
              <a:endCxn id="20" idx="5"/>
            </p:cNvCxnSpPr>
            <p:nvPr/>
          </p:nvCxnSpPr>
          <p:spPr>
            <a:xfrm flipH="1">
              <a:off x="2893050" y="917237"/>
              <a:ext cx="721444" cy="1884"/>
            </a:xfrm>
            <a:prstGeom prst="bentConnector5">
              <a:avLst>
                <a:gd name="adj1" fmla="val -199"/>
                <a:gd name="adj2" fmla="val 15245930"/>
                <a:gd name="adj3" fmla="val 99670"/>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CB660C14-D307-324C-B19F-D4E3672703D8}"/>
                </a:ext>
              </a:extLst>
            </p:cNvPr>
            <p:cNvCxnSpPr/>
            <p:nvPr/>
          </p:nvCxnSpPr>
          <p:spPr>
            <a:xfrm flipH="1">
              <a:off x="1589493" y="917237"/>
              <a:ext cx="721444" cy="1884"/>
            </a:xfrm>
            <a:prstGeom prst="bentConnector5">
              <a:avLst>
                <a:gd name="adj1" fmla="val -199"/>
                <a:gd name="adj2" fmla="val 15245930"/>
                <a:gd name="adj3" fmla="val 99670"/>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219EBC-CBE5-AC4A-9007-4C9E855B4959}"/>
                </a:ext>
              </a:extLst>
            </p:cNvPr>
            <p:cNvSpPr txBox="1"/>
            <p:nvPr/>
          </p:nvSpPr>
          <p:spPr>
            <a:xfrm>
              <a:off x="2730563" y="1477782"/>
              <a:ext cx="1040163" cy="215444"/>
            </a:xfrm>
            <a:prstGeom prst="rect">
              <a:avLst/>
            </a:prstGeom>
            <a:noFill/>
          </p:spPr>
          <p:txBody>
            <a:bodyPr wrap="square" rtlCol="0">
              <a:spAutoFit/>
            </a:bodyPr>
            <a:lstStyle/>
            <a:p>
              <a:pPr algn="ctr"/>
              <a:r>
                <a:rPr lang="en-US" sz="800" dirty="0"/>
                <a:t>confirm and correct</a:t>
              </a:r>
            </a:p>
          </p:txBody>
        </p:sp>
        <p:sp>
          <p:nvSpPr>
            <p:cNvPr id="29" name="TextBox 28">
              <a:extLst>
                <a:ext uri="{FF2B5EF4-FFF2-40B4-BE49-F238E27FC236}">
                  <a16:creationId xmlns:a16="http://schemas.microsoft.com/office/drawing/2014/main" id="{0C9E49D3-C989-D248-8482-2FE8142B6FB6}"/>
                </a:ext>
              </a:extLst>
            </p:cNvPr>
            <p:cNvSpPr txBox="1"/>
            <p:nvPr/>
          </p:nvSpPr>
          <p:spPr>
            <a:xfrm>
              <a:off x="1693118" y="975078"/>
              <a:ext cx="514194" cy="215444"/>
            </a:xfrm>
            <a:prstGeom prst="rect">
              <a:avLst/>
            </a:prstGeom>
            <a:noFill/>
          </p:spPr>
          <p:txBody>
            <a:bodyPr wrap="square" rtlCol="0">
              <a:spAutoFit/>
            </a:bodyPr>
            <a:lstStyle/>
            <a:p>
              <a:pPr algn="ctr"/>
              <a:r>
                <a:rPr lang="en-US" sz="800" dirty="0"/>
                <a:t>clarify</a:t>
              </a:r>
            </a:p>
          </p:txBody>
        </p:sp>
        <p:sp>
          <p:nvSpPr>
            <p:cNvPr id="30" name="TextBox 29">
              <a:extLst>
                <a:ext uri="{FF2B5EF4-FFF2-40B4-BE49-F238E27FC236}">
                  <a16:creationId xmlns:a16="http://schemas.microsoft.com/office/drawing/2014/main" id="{003AFD1B-A0AE-974D-A2A9-0BD6F33255B4}"/>
                </a:ext>
              </a:extLst>
            </p:cNvPr>
            <p:cNvSpPr txBox="1"/>
            <p:nvPr/>
          </p:nvSpPr>
          <p:spPr>
            <a:xfrm>
              <a:off x="2946004" y="985453"/>
              <a:ext cx="632143" cy="215444"/>
            </a:xfrm>
            <a:prstGeom prst="rect">
              <a:avLst/>
            </a:prstGeom>
            <a:noFill/>
          </p:spPr>
          <p:txBody>
            <a:bodyPr wrap="square" rtlCol="0">
              <a:spAutoFit/>
            </a:bodyPr>
            <a:lstStyle/>
            <a:p>
              <a:pPr algn="ctr"/>
              <a:r>
                <a:rPr lang="en-US" sz="800" dirty="0"/>
                <a:t>close gaps</a:t>
              </a:r>
            </a:p>
          </p:txBody>
        </p:sp>
        <p:sp>
          <p:nvSpPr>
            <p:cNvPr id="31" name="TextBox 30">
              <a:extLst>
                <a:ext uri="{FF2B5EF4-FFF2-40B4-BE49-F238E27FC236}">
                  <a16:creationId xmlns:a16="http://schemas.microsoft.com/office/drawing/2014/main" id="{150D2133-00B0-A645-85C8-568C636602E5}"/>
                </a:ext>
              </a:extLst>
            </p:cNvPr>
            <p:cNvSpPr txBox="1"/>
            <p:nvPr/>
          </p:nvSpPr>
          <p:spPr>
            <a:xfrm>
              <a:off x="4288400" y="975078"/>
              <a:ext cx="505714" cy="215444"/>
            </a:xfrm>
            <a:prstGeom prst="rect">
              <a:avLst/>
            </a:prstGeom>
            <a:noFill/>
          </p:spPr>
          <p:txBody>
            <a:bodyPr wrap="square" rtlCol="0">
              <a:spAutoFit/>
            </a:bodyPr>
            <a:lstStyle/>
            <a:p>
              <a:pPr algn="ctr"/>
              <a:r>
                <a:rPr lang="en-US" sz="800" dirty="0"/>
                <a:t>rewrite</a:t>
              </a:r>
            </a:p>
          </p:txBody>
        </p:sp>
        <p:sp>
          <p:nvSpPr>
            <p:cNvPr id="32" name="TextBox 31">
              <a:extLst>
                <a:ext uri="{FF2B5EF4-FFF2-40B4-BE49-F238E27FC236}">
                  <a16:creationId xmlns:a16="http://schemas.microsoft.com/office/drawing/2014/main" id="{2F36A405-E6A9-1443-BEA4-465A7FCD8848}"/>
                </a:ext>
              </a:extLst>
            </p:cNvPr>
            <p:cNvSpPr txBox="1"/>
            <p:nvPr/>
          </p:nvSpPr>
          <p:spPr>
            <a:xfrm>
              <a:off x="3549820" y="1190522"/>
              <a:ext cx="692528" cy="215444"/>
            </a:xfrm>
            <a:prstGeom prst="rect">
              <a:avLst/>
            </a:prstGeom>
            <a:noFill/>
          </p:spPr>
          <p:txBody>
            <a:bodyPr wrap="square" rtlCol="0">
              <a:spAutoFit/>
            </a:bodyPr>
            <a:lstStyle/>
            <a:p>
              <a:pPr algn="ctr"/>
              <a:r>
                <a:rPr lang="en-US" sz="800" dirty="0"/>
                <a:t>reevaluate</a:t>
              </a:r>
            </a:p>
          </p:txBody>
        </p:sp>
      </p:grpSp>
    </p:spTree>
    <p:extLst>
      <p:ext uri="{BB962C8B-B14F-4D97-AF65-F5344CB8AC3E}">
        <p14:creationId xmlns:p14="http://schemas.microsoft.com/office/powerpoint/2010/main" val="1458691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AA9C3-0B5C-1F4D-BA1E-8E0925B85F30}"/>
              </a:ext>
            </a:extLst>
          </p:cNvPr>
          <p:cNvSpPr>
            <a:spLocks noGrp="1"/>
          </p:cNvSpPr>
          <p:nvPr>
            <p:ph type="title"/>
          </p:nvPr>
        </p:nvSpPr>
        <p:spPr/>
        <p:txBody>
          <a:bodyPr/>
          <a:lstStyle/>
          <a:p>
            <a:r>
              <a:rPr lang="en-US" dirty="0"/>
              <a:t>Requirements development – Analysis</a:t>
            </a:r>
          </a:p>
        </p:txBody>
      </p:sp>
      <p:sp>
        <p:nvSpPr>
          <p:cNvPr id="3" name="Content Placeholder 2">
            <a:extLst>
              <a:ext uri="{FF2B5EF4-FFF2-40B4-BE49-F238E27FC236}">
                <a16:creationId xmlns:a16="http://schemas.microsoft.com/office/drawing/2014/main" id="{E82C07F5-1516-5842-AB99-1EE9883D77A9}"/>
              </a:ext>
            </a:extLst>
          </p:cNvPr>
          <p:cNvSpPr>
            <a:spLocks noGrp="1"/>
          </p:cNvSpPr>
          <p:nvPr>
            <p:ph idx="1"/>
          </p:nvPr>
        </p:nvSpPr>
        <p:spPr/>
        <p:txBody>
          <a:bodyPr/>
          <a:lstStyle/>
          <a:p>
            <a:pPr marL="0" indent="0">
              <a:buNone/>
            </a:pPr>
            <a:r>
              <a:rPr lang="en-US" dirty="0"/>
              <a:t>Reaching a richer and more precise understanding of the requirements</a:t>
            </a:r>
          </a:p>
          <a:p>
            <a:pPr marL="0" indent="0">
              <a:buNone/>
            </a:pPr>
            <a:endParaRPr lang="en-US" dirty="0"/>
          </a:p>
          <a:p>
            <a:pPr marL="457200" lvl="1" indent="0">
              <a:lnSpc>
                <a:spcPct val="100000"/>
              </a:lnSpc>
              <a:buNone/>
            </a:pPr>
            <a:r>
              <a:rPr lang="en-US" dirty="0"/>
              <a:t>Distinguishing the task goals from the functional requirements</a:t>
            </a:r>
          </a:p>
          <a:p>
            <a:pPr marL="457200" lvl="1" indent="0">
              <a:lnSpc>
                <a:spcPct val="100000"/>
              </a:lnSpc>
              <a:buNone/>
            </a:pPr>
            <a:r>
              <a:rPr lang="en-US" dirty="0"/>
              <a:t>Decomposing requirements to an appropriate level of detail</a:t>
            </a:r>
          </a:p>
          <a:p>
            <a:pPr marL="457200" lvl="1" indent="0">
              <a:lnSpc>
                <a:spcPct val="100000"/>
              </a:lnSpc>
              <a:buNone/>
            </a:pPr>
            <a:r>
              <a:rPr lang="en-US" dirty="0"/>
              <a:t>Deriving the functional requirements</a:t>
            </a:r>
          </a:p>
          <a:p>
            <a:pPr marL="457200" lvl="1" indent="0">
              <a:lnSpc>
                <a:spcPct val="100000"/>
              </a:lnSpc>
              <a:buNone/>
            </a:pPr>
            <a:r>
              <a:rPr lang="en-US" dirty="0"/>
              <a:t>Understanding the impact / importance of quality attributes</a:t>
            </a:r>
          </a:p>
          <a:p>
            <a:pPr marL="457200" lvl="1" indent="0">
              <a:lnSpc>
                <a:spcPct val="100000"/>
              </a:lnSpc>
              <a:buNone/>
            </a:pPr>
            <a:r>
              <a:rPr lang="en-US" dirty="0"/>
              <a:t>Allocating requirements to software components in the system architecture</a:t>
            </a:r>
          </a:p>
          <a:p>
            <a:pPr marL="457200" lvl="1" indent="0">
              <a:lnSpc>
                <a:spcPct val="100000"/>
              </a:lnSpc>
              <a:buNone/>
            </a:pPr>
            <a:r>
              <a:rPr lang="en-US" dirty="0"/>
              <a:t>Negotiating implementation priorities</a:t>
            </a:r>
          </a:p>
          <a:p>
            <a:pPr marL="457200" lvl="1" indent="0">
              <a:lnSpc>
                <a:spcPct val="100000"/>
              </a:lnSpc>
              <a:buNone/>
            </a:pPr>
            <a:r>
              <a:rPr lang="en-US" dirty="0"/>
              <a:t>Finding the gaps and fluff</a:t>
            </a:r>
          </a:p>
        </p:txBody>
      </p:sp>
      <p:grpSp>
        <p:nvGrpSpPr>
          <p:cNvPr id="4" name="Group 3">
            <a:extLst>
              <a:ext uri="{FF2B5EF4-FFF2-40B4-BE49-F238E27FC236}">
                <a16:creationId xmlns:a16="http://schemas.microsoft.com/office/drawing/2014/main" id="{C276B782-2AA5-0E43-9F62-F6A63F003D57}"/>
              </a:ext>
            </a:extLst>
          </p:cNvPr>
          <p:cNvGrpSpPr/>
          <p:nvPr/>
        </p:nvGrpSpPr>
        <p:grpSpPr>
          <a:xfrm>
            <a:off x="6423559" y="5490313"/>
            <a:ext cx="4930241" cy="1002562"/>
            <a:chOff x="740143" y="2020422"/>
            <a:chExt cx="4930241" cy="1002562"/>
          </a:xfrm>
        </p:grpSpPr>
        <p:sp>
          <p:nvSpPr>
            <p:cNvPr id="5" name="Rectangle 3">
              <a:extLst>
                <a:ext uri="{FF2B5EF4-FFF2-40B4-BE49-F238E27FC236}">
                  <a16:creationId xmlns:a16="http://schemas.microsoft.com/office/drawing/2014/main" id="{DEE20778-5EEE-E24C-8F48-4CE6F7F7B32F}"/>
                </a:ext>
              </a:extLst>
            </p:cNvPr>
            <p:cNvSpPr/>
            <p:nvPr/>
          </p:nvSpPr>
          <p:spPr>
            <a:xfrm>
              <a:off x="740143" y="2020422"/>
              <a:ext cx="1019571" cy="228726"/>
            </a:xfrm>
            <a:custGeom>
              <a:avLst/>
              <a:gdLst>
                <a:gd name="connsiteX0" fmla="*/ 0 w 2106881"/>
                <a:gd name="connsiteY0" fmla="*/ 0 h 593766"/>
                <a:gd name="connsiteX1" fmla="*/ 2106881 w 2106881"/>
                <a:gd name="connsiteY1" fmla="*/ 0 h 593766"/>
                <a:gd name="connsiteX2" fmla="*/ 2106881 w 2106881"/>
                <a:gd name="connsiteY2" fmla="*/ 593766 h 593766"/>
                <a:gd name="connsiteX3" fmla="*/ 0 w 2106881"/>
                <a:gd name="connsiteY3" fmla="*/ 593766 h 593766"/>
                <a:gd name="connsiteX4" fmla="*/ 0 w 2106881"/>
                <a:gd name="connsiteY4" fmla="*/ 0 h 593766"/>
                <a:gd name="connsiteX0" fmla="*/ 0 w 2106881"/>
                <a:gd name="connsiteY0" fmla="*/ 0 h 593766"/>
                <a:gd name="connsiteX1" fmla="*/ 521175 w 2106881"/>
                <a:gd name="connsiteY1" fmla="*/ 1397 h 593766"/>
                <a:gd name="connsiteX2" fmla="*/ 2106881 w 2106881"/>
                <a:gd name="connsiteY2" fmla="*/ 0 h 593766"/>
                <a:gd name="connsiteX3" fmla="*/ 2106881 w 2106881"/>
                <a:gd name="connsiteY3" fmla="*/ 593766 h 593766"/>
                <a:gd name="connsiteX4" fmla="*/ 0 w 2106881"/>
                <a:gd name="connsiteY4" fmla="*/ 593766 h 593766"/>
                <a:gd name="connsiteX5" fmla="*/ 0 w 2106881"/>
                <a:gd name="connsiteY5"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0 w 2106881"/>
                <a:gd name="connsiteY5" fmla="*/ 593766 h 593766"/>
                <a:gd name="connsiteX6" fmla="*/ 0 w 2106881"/>
                <a:gd name="connsiteY6"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010159 w 2106881"/>
                <a:gd name="connsiteY5" fmla="*/ 593068 h 593766"/>
                <a:gd name="connsiteX6" fmla="*/ 0 w 2106881"/>
                <a:gd name="connsiteY6" fmla="*/ 593766 h 593766"/>
                <a:gd name="connsiteX7" fmla="*/ 0 w 2106881"/>
                <a:gd name="connsiteY7"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0 w 2106881"/>
                <a:gd name="connsiteY7" fmla="*/ 593766 h 593766"/>
                <a:gd name="connsiteX8" fmla="*/ 0 w 2106881"/>
                <a:gd name="connsiteY8"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428268 w 2106881"/>
                <a:gd name="connsiteY7" fmla="*/ 588178 h 593766"/>
                <a:gd name="connsiteX8" fmla="*/ 0 w 2106881"/>
                <a:gd name="connsiteY8" fmla="*/ 593766 h 593766"/>
                <a:gd name="connsiteX9" fmla="*/ 0 w 2106881"/>
                <a:gd name="connsiteY9" fmla="*/ 0 h 5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6881" h="593766">
                  <a:moveTo>
                    <a:pt x="0" y="0"/>
                  </a:moveTo>
                  <a:lnTo>
                    <a:pt x="521175" y="1397"/>
                  </a:lnTo>
                  <a:lnTo>
                    <a:pt x="1636058" y="1397"/>
                  </a:lnTo>
                  <a:lnTo>
                    <a:pt x="2106881" y="0"/>
                  </a:lnTo>
                  <a:lnTo>
                    <a:pt x="2106881" y="593766"/>
                  </a:lnTo>
                  <a:lnTo>
                    <a:pt x="1631169" y="593068"/>
                  </a:lnTo>
                  <a:lnTo>
                    <a:pt x="1010159" y="593068"/>
                  </a:lnTo>
                  <a:lnTo>
                    <a:pt x="428268" y="588178"/>
                  </a:lnTo>
                  <a:lnTo>
                    <a:pt x="0" y="593766"/>
                  </a:lnTo>
                  <a:lnTo>
                    <a:pt x="0" y="0"/>
                  </a:lnTo>
                  <a:close/>
                </a:path>
              </a:pathLst>
            </a:custGeom>
            <a:solidFill>
              <a:schemeClr val="tx1">
                <a:lumMod val="50000"/>
                <a:lumOff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Elicitation</a:t>
              </a:r>
            </a:p>
          </p:txBody>
        </p:sp>
        <p:sp>
          <p:nvSpPr>
            <p:cNvPr id="6" name="Rectangle 3">
              <a:extLst>
                <a:ext uri="{FF2B5EF4-FFF2-40B4-BE49-F238E27FC236}">
                  <a16:creationId xmlns:a16="http://schemas.microsoft.com/office/drawing/2014/main" id="{0ADC02CD-F6E5-F347-BBAE-7A9E7702F9CD}"/>
                </a:ext>
              </a:extLst>
            </p:cNvPr>
            <p:cNvSpPr/>
            <p:nvPr/>
          </p:nvSpPr>
          <p:spPr>
            <a:xfrm>
              <a:off x="2043700" y="2020422"/>
              <a:ext cx="1019571" cy="228726"/>
            </a:xfrm>
            <a:custGeom>
              <a:avLst/>
              <a:gdLst>
                <a:gd name="connsiteX0" fmla="*/ 0 w 2106881"/>
                <a:gd name="connsiteY0" fmla="*/ 0 h 593766"/>
                <a:gd name="connsiteX1" fmla="*/ 2106881 w 2106881"/>
                <a:gd name="connsiteY1" fmla="*/ 0 h 593766"/>
                <a:gd name="connsiteX2" fmla="*/ 2106881 w 2106881"/>
                <a:gd name="connsiteY2" fmla="*/ 593766 h 593766"/>
                <a:gd name="connsiteX3" fmla="*/ 0 w 2106881"/>
                <a:gd name="connsiteY3" fmla="*/ 593766 h 593766"/>
                <a:gd name="connsiteX4" fmla="*/ 0 w 2106881"/>
                <a:gd name="connsiteY4" fmla="*/ 0 h 593766"/>
                <a:gd name="connsiteX0" fmla="*/ 0 w 2106881"/>
                <a:gd name="connsiteY0" fmla="*/ 0 h 593766"/>
                <a:gd name="connsiteX1" fmla="*/ 521175 w 2106881"/>
                <a:gd name="connsiteY1" fmla="*/ 1397 h 593766"/>
                <a:gd name="connsiteX2" fmla="*/ 2106881 w 2106881"/>
                <a:gd name="connsiteY2" fmla="*/ 0 h 593766"/>
                <a:gd name="connsiteX3" fmla="*/ 2106881 w 2106881"/>
                <a:gd name="connsiteY3" fmla="*/ 593766 h 593766"/>
                <a:gd name="connsiteX4" fmla="*/ 0 w 2106881"/>
                <a:gd name="connsiteY4" fmla="*/ 593766 h 593766"/>
                <a:gd name="connsiteX5" fmla="*/ 0 w 2106881"/>
                <a:gd name="connsiteY5"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0 w 2106881"/>
                <a:gd name="connsiteY5" fmla="*/ 593766 h 593766"/>
                <a:gd name="connsiteX6" fmla="*/ 0 w 2106881"/>
                <a:gd name="connsiteY6"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010159 w 2106881"/>
                <a:gd name="connsiteY5" fmla="*/ 593068 h 593766"/>
                <a:gd name="connsiteX6" fmla="*/ 0 w 2106881"/>
                <a:gd name="connsiteY6" fmla="*/ 593766 h 593766"/>
                <a:gd name="connsiteX7" fmla="*/ 0 w 2106881"/>
                <a:gd name="connsiteY7"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0 w 2106881"/>
                <a:gd name="connsiteY7" fmla="*/ 593766 h 593766"/>
                <a:gd name="connsiteX8" fmla="*/ 0 w 2106881"/>
                <a:gd name="connsiteY8"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428268 w 2106881"/>
                <a:gd name="connsiteY7" fmla="*/ 588178 h 593766"/>
                <a:gd name="connsiteX8" fmla="*/ 0 w 2106881"/>
                <a:gd name="connsiteY8" fmla="*/ 593766 h 593766"/>
                <a:gd name="connsiteX9" fmla="*/ 0 w 2106881"/>
                <a:gd name="connsiteY9" fmla="*/ 0 h 5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6881" h="593766">
                  <a:moveTo>
                    <a:pt x="0" y="0"/>
                  </a:moveTo>
                  <a:lnTo>
                    <a:pt x="521175" y="1397"/>
                  </a:lnTo>
                  <a:lnTo>
                    <a:pt x="1636058" y="1397"/>
                  </a:lnTo>
                  <a:lnTo>
                    <a:pt x="2106881" y="0"/>
                  </a:lnTo>
                  <a:lnTo>
                    <a:pt x="2106881" y="593766"/>
                  </a:lnTo>
                  <a:lnTo>
                    <a:pt x="1631169" y="593068"/>
                  </a:lnTo>
                  <a:lnTo>
                    <a:pt x="1010159" y="593068"/>
                  </a:lnTo>
                  <a:lnTo>
                    <a:pt x="428268" y="588178"/>
                  </a:lnTo>
                  <a:lnTo>
                    <a:pt x="0" y="593766"/>
                  </a:lnTo>
                  <a:lnTo>
                    <a:pt x="0" y="0"/>
                  </a:lnTo>
                  <a:close/>
                </a:path>
              </a:pathLst>
            </a:custGeom>
            <a:solidFill>
              <a:schemeClr val="accent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Analysis</a:t>
              </a:r>
            </a:p>
          </p:txBody>
        </p:sp>
        <p:sp>
          <p:nvSpPr>
            <p:cNvPr id="7" name="Rectangle 3">
              <a:extLst>
                <a:ext uri="{FF2B5EF4-FFF2-40B4-BE49-F238E27FC236}">
                  <a16:creationId xmlns:a16="http://schemas.microsoft.com/office/drawing/2014/main" id="{A055E5B8-DC13-A849-9A33-073C0DA2C704}"/>
                </a:ext>
              </a:extLst>
            </p:cNvPr>
            <p:cNvSpPr/>
            <p:nvPr/>
          </p:nvSpPr>
          <p:spPr>
            <a:xfrm>
              <a:off x="3347256" y="2020422"/>
              <a:ext cx="1019571" cy="228726"/>
            </a:xfrm>
            <a:custGeom>
              <a:avLst/>
              <a:gdLst>
                <a:gd name="connsiteX0" fmla="*/ 0 w 2106881"/>
                <a:gd name="connsiteY0" fmla="*/ 0 h 593766"/>
                <a:gd name="connsiteX1" fmla="*/ 2106881 w 2106881"/>
                <a:gd name="connsiteY1" fmla="*/ 0 h 593766"/>
                <a:gd name="connsiteX2" fmla="*/ 2106881 w 2106881"/>
                <a:gd name="connsiteY2" fmla="*/ 593766 h 593766"/>
                <a:gd name="connsiteX3" fmla="*/ 0 w 2106881"/>
                <a:gd name="connsiteY3" fmla="*/ 593766 h 593766"/>
                <a:gd name="connsiteX4" fmla="*/ 0 w 2106881"/>
                <a:gd name="connsiteY4" fmla="*/ 0 h 593766"/>
                <a:gd name="connsiteX0" fmla="*/ 0 w 2106881"/>
                <a:gd name="connsiteY0" fmla="*/ 0 h 593766"/>
                <a:gd name="connsiteX1" fmla="*/ 521175 w 2106881"/>
                <a:gd name="connsiteY1" fmla="*/ 1397 h 593766"/>
                <a:gd name="connsiteX2" fmla="*/ 2106881 w 2106881"/>
                <a:gd name="connsiteY2" fmla="*/ 0 h 593766"/>
                <a:gd name="connsiteX3" fmla="*/ 2106881 w 2106881"/>
                <a:gd name="connsiteY3" fmla="*/ 593766 h 593766"/>
                <a:gd name="connsiteX4" fmla="*/ 0 w 2106881"/>
                <a:gd name="connsiteY4" fmla="*/ 593766 h 593766"/>
                <a:gd name="connsiteX5" fmla="*/ 0 w 2106881"/>
                <a:gd name="connsiteY5"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0 w 2106881"/>
                <a:gd name="connsiteY5" fmla="*/ 593766 h 593766"/>
                <a:gd name="connsiteX6" fmla="*/ 0 w 2106881"/>
                <a:gd name="connsiteY6"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010159 w 2106881"/>
                <a:gd name="connsiteY5" fmla="*/ 593068 h 593766"/>
                <a:gd name="connsiteX6" fmla="*/ 0 w 2106881"/>
                <a:gd name="connsiteY6" fmla="*/ 593766 h 593766"/>
                <a:gd name="connsiteX7" fmla="*/ 0 w 2106881"/>
                <a:gd name="connsiteY7"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0 w 2106881"/>
                <a:gd name="connsiteY7" fmla="*/ 593766 h 593766"/>
                <a:gd name="connsiteX8" fmla="*/ 0 w 2106881"/>
                <a:gd name="connsiteY8"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428268 w 2106881"/>
                <a:gd name="connsiteY7" fmla="*/ 588178 h 593766"/>
                <a:gd name="connsiteX8" fmla="*/ 0 w 2106881"/>
                <a:gd name="connsiteY8" fmla="*/ 593766 h 593766"/>
                <a:gd name="connsiteX9" fmla="*/ 0 w 2106881"/>
                <a:gd name="connsiteY9" fmla="*/ 0 h 5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6881" h="593766">
                  <a:moveTo>
                    <a:pt x="0" y="0"/>
                  </a:moveTo>
                  <a:lnTo>
                    <a:pt x="521175" y="1397"/>
                  </a:lnTo>
                  <a:lnTo>
                    <a:pt x="1636058" y="1397"/>
                  </a:lnTo>
                  <a:lnTo>
                    <a:pt x="2106881" y="0"/>
                  </a:lnTo>
                  <a:lnTo>
                    <a:pt x="2106881" y="593766"/>
                  </a:lnTo>
                  <a:lnTo>
                    <a:pt x="1631169" y="593068"/>
                  </a:lnTo>
                  <a:lnTo>
                    <a:pt x="1010159" y="593068"/>
                  </a:lnTo>
                  <a:lnTo>
                    <a:pt x="428268" y="588178"/>
                  </a:lnTo>
                  <a:lnTo>
                    <a:pt x="0" y="593766"/>
                  </a:lnTo>
                  <a:lnTo>
                    <a:pt x="0" y="0"/>
                  </a:lnTo>
                  <a:close/>
                </a:path>
              </a:pathLst>
            </a:custGeom>
            <a:solidFill>
              <a:schemeClr val="tx1">
                <a:lumMod val="50000"/>
                <a:lumOff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Specification</a:t>
              </a:r>
            </a:p>
          </p:txBody>
        </p:sp>
        <p:sp>
          <p:nvSpPr>
            <p:cNvPr id="8" name="Rectangle 3">
              <a:extLst>
                <a:ext uri="{FF2B5EF4-FFF2-40B4-BE49-F238E27FC236}">
                  <a16:creationId xmlns:a16="http://schemas.microsoft.com/office/drawing/2014/main" id="{14B3841F-DBFD-194C-85BE-BB67E1B1511D}"/>
                </a:ext>
              </a:extLst>
            </p:cNvPr>
            <p:cNvSpPr/>
            <p:nvPr/>
          </p:nvSpPr>
          <p:spPr>
            <a:xfrm>
              <a:off x="4650813" y="2020422"/>
              <a:ext cx="1019571" cy="228726"/>
            </a:xfrm>
            <a:custGeom>
              <a:avLst/>
              <a:gdLst>
                <a:gd name="connsiteX0" fmla="*/ 0 w 2106881"/>
                <a:gd name="connsiteY0" fmla="*/ 0 h 593766"/>
                <a:gd name="connsiteX1" fmla="*/ 2106881 w 2106881"/>
                <a:gd name="connsiteY1" fmla="*/ 0 h 593766"/>
                <a:gd name="connsiteX2" fmla="*/ 2106881 w 2106881"/>
                <a:gd name="connsiteY2" fmla="*/ 593766 h 593766"/>
                <a:gd name="connsiteX3" fmla="*/ 0 w 2106881"/>
                <a:gd name="connsiteY3" fmla="*/ 593766 h 593766"/>
                <a:gd name="connsiteX4" fmla="*/ 0 w 2106881"/>
                <a:gd name="connsiteY4" fmla="*/ 0 h 593766"/>
                <a:gd name="connsiteX0" fmla="*/ 0 w 2106881"/>
                <a:gd name="connsiteY0" fmla="*/ 0 h 593766"/>
                <a:gd name="connsiteX1" fmla="*/ 521175 w 2106881"/>
                <a:gd name="connsiteY1" fmla="*/ 1397 h 593766"/>
                <a:gd name="connsiteX2" fmla="*/ 2106881 w 2106881"/>
                <a:gd name="connsiteY2" fmla="*/ 0 h 593766"/>
                <a:gd name="connsiteX3" fmla="*/ 2106881 w 2106881"/>
                <a:gd name="connsiteY3" fmla="*/ 593766 h 593766"/>
                <a:gd name="connsiteX4" fmla="*/ 0 w 2106881"/>
                <a:gd name="connsiteY4" fmla="*/ 593766 h 593766"/>
                <a:gd name="connsiteX5" fmla="*/ 0 w 2106881"/>
                <a:gd name="connsiteY5"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0 w 2106881"/>
                <a:gd name="connsiteY5" fmla="*/ 593766 h 593766"/>
                <a:gd name="connsiteX6" fmla="*/ 0 w 2106881"/>
                <a:gd name="connsiteY6"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010159 w 2106881"/>
                <a:gd name="connsiteY5" fmla="*/ 593068 h 593766"/>
                <a:gd name="connsiteX6" fmla="*/ 0 w 2106881"/>
                <a:gd name="connsiteY6" fmla="*/ 593766 h 593766"/>
                <a:gd name="connsiteX7" fmla="*/ 0 w 2106881"/>
                <a:gd name="connsiteY7"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0 w 2106881"/>
                <a:gd name="connsiteY7" fmla="*/ 593766 h 593766"/>
                <a:gd name="connsiteX8" fmla="*/ 0 w 2106881"/>
                <a:gd name="connsiteY8" fmla="*/ 0 h 593766"/>
                <a:gd name="connsiteX0" fmla="*/ 0 w 2106881"/>
                <a:gd name="connsiteY0" fmla="*/ 0 h 593766"/>
                <a:gd name="connsiteX1" fmla="*/ 521175 w 2106881"/>
                <a:gd name="connsiteY1" fmla="*/ 1397 h 593766"/>
                <a:gd name="connsiteX2" fmla="*/ 1636058 w 2106881"/>
                <a:gd name="connsiteY2" fmla="*/ 1397 h 593766"/>
                <a:gd name="connsiteX3" fmla="*/ 2106881 w 2106881"/>
                <a:gd name="connsiteY3" fmla="*/ 0 h 593766"/>
                <a:gd name="connsiteX4" fmla="*/ 2106881 w 2106881"/>
                <a:gd name="connsiteY4" fmla="*/ 593766 h 593766"/>
                <a:gd name="connsiteX5" fmla="*/ 1631169 w 2106881"/>
                <a:gd name="connsiteY5" fmla="*/ 593068 h 593766"/>
                <a:gd name="connsiteX6" fmla="*/ 1010159 w 2106881"/>
                <a:gd name="connsiteY6" fmla="*/ 593068 h 593766"/>
                <a:gd name="connsiteX7" fmla="*/ 428268 w 2106881"/>
                <a:gd name="connsiteY7" fmla="*/ 588178 h 593766"/>
                <a:gd name="connsiteX8" fmla="*/ 0 w 2106881"/>
                <a:gd name="connsiteY8" fmla="*/ 593766 h 593766"/>
                <a:gd name="connsiteX9" fmla="*/ 0 w 2106881"/>
                <a:gd name="connsiteY9" fmla="*/ 0 h 5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6881" h="593766">
                  <a:moveTo>
                    <a:pt x="0" y="0"/>
                  </a:moveTo>
                  <a:lnTo>
                    <a:pt x="521175" y="1397"/>
                  </a:lnTo>
                  <a:lnTo>
                    <a:pt x="1636058" y="1397"/>
                  </a:lnTo>
                  <a:lnTo>
                    <a:pt x="2106881" y="0"/>
                  </a:lnTo>
                  <a:lnTo>
                    <a:pt x="2106881" y="593766"/>
                  </a:lnTo>
                  <a:lnTo>
                    <a:pt x="1631169" y="593068"/>
                  </a:lnTo>
                  <a:lnTo>
                    <a:pt x="1010159" y="593068"/>
                  </a:lnTo>
                  <a:lnTo>
                    <a:pt x="428268" y="588178"/>
                  </a:lnTo>
                  <a:lnTo>
                    <a:pt x="0" y="593766"/>
                  </a:lnTo>
                  <a:lnTo>
                    <a:pt x="0" y="0"/>
                  </a:lnTo>
                  <a:close/>
                </a:path>
              </a:pathLst>
            </a:custGeom>
            <a:solidFill>
              <a:schemeClr val="tx1">
                <a:lumMod val="50000"/>
                <a:lumOff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Validation</a:t>
              </a:r>
            </a:p>
          </p:txBody>
        </p:sp>
        <p:cxnSp>
          <p:nvCxnSpPr>
            <p:cNvPr id="9" name="Elbow Connector 8">
              <a:extLst>
                <a:ext uri="{FF2B5EF4-FFF2-40B4-BE49-F238E27FC236}">
                  <a16:creationId xmlns:a16="http://schemas.microsoft.com/office/drawing/2014/main" id="{41BCB829-AE04-CB49-B8EF-D91EE8C38CCA}"/>
                </a:ext>
              </a:extLst>
            </p:cNvPr>
            <p:cNvCxnSpPr>
              <a:stCxn id="8" idx="5"/>
              <a:endCxn id="5" idx="7"/>
            </p:cNvCxnSpPr>
            <p:nvPr/>
          </p:nvCxnSpPr>
          <p:spPr>
            <a:xfrm flipH="1" flipV="1">
              <a:off x="947392" y="2246995"/>
              <a:ext cx="4492783" cy="1884"/>
            </a:xfrm>
            <a:prstGeom prst="bentConnector5">
              <a:avLst>
                <a:gd name="adj1" fmla="val -32"/>
                <a:gd name="adj2" fmla="val -30402597"/>
                <a:gd name="adj3" fmla="val 10002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F3432DD1-A4BE-D548-BCA3-BBBA08155B95}"/>
                </a:ext>
              </a:extLst>
            </p:cNvPr>
            <p:cNvCxnSpPr>
              <a:stCxn id="8" idx="6"/>
              <a:endCxn id="6" idx="6"/>
            </p:cNvCxnSpPr>
            <p:nvPr/>
          </p:nvCxnSpPr>
          <p:spPr>
            <a:xfrm flipH="1">
              <a:off x="2532540" y="2248879"/>
              <a:ext cx="2607113" cy="4892"/>
            </a:xfrm>
            <a:prstGeom prst="bentConnector5">
              <a:avLst>
                <a:gd name="adj1" fmla="val -275"/>
                <a:gd name="adj2" fmla="val 8958748"/>
                <a:gd name="adj3" fmla="val 99973"/>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B23E8A21-1A50-5340-8F05-8E1416615857}"/>
                </a:ext>
              </a:extLst>
            </p:cNvPr>
            <p:cNvCxnSpPr>
              <a:stCxn id="8" idx="7"/>
              <a:endCxn id="7" idx="5"/>
            </p:cNvCxnSpPr>
            <p:nvPr/>
          </p:nvCxnSpPr>
          <p:spPr>
            <a:xfrm flipH="1">
              <a:off x="4136619" y="2246995"/>
              <a:ext cx="721444" cy="1884"/>
            </a:xfrm>
            <a:prstGeom prst="bentConnector5">
              <a:avLst>
                <a:gd name="adj1" fmla="val 597"/>
                <a:gd name="adj2" fmla="val 15245930"/>
                <a:gd name="adj3" fmla="val 99670"/>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50EAE0C4-45F6-1C43-9462-3B61BBD82DE9}"/>
                </a:ext>
              </a:extLst>
            </p:cNvPr>
            <p:cNvCxnSpPr>
              <a:stCxn id="7" idx="7"/>
              <a:endCxn id="6" idx="5"/>
            </p:cNvCxnSpPr>
            <p:nvPr/>
          </p:nvCxnSpPr>
          <p:spPr>
            <a:xfrm flipH="1">
              <a:off x="2833062" y="2246995"/>
              <a:ext cx="721444" cy="1884"/>
            </a:xfrm>
            <a:prstGeom prst="bentConnector5">
              <a:avLst>
                <a:gd name="adj1" fmla="val -199"/>
                <a:gd name="adj2" fmla="val 15245930"/>
                <a:gd name="adj3" fmla="val 99670"/>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70CD77D2-468E-3E41-82A7-E41C692715EE}"/>
                </a:ext>
              </a:extLst>
            </p:cNvPr>
            <p:cNvCxnSpPr/>
            <p:nvPr/>
          </p:nvCxnSpPr>
          <p:spPr>
            <a:xfrm flipH="1">
              <a:off x="1529505" y="2246995"/>
              <a:ext cx="721444" cy="1884"/>
            </a:xfrm>
            <a:prstGeom prst="bentConnector5">
              <a:avLst>
                <a:gd name="adj1" fmla="val -199"/>
                <a:gd name="adj2" fmla="val 15245930"/>
                <a:gd name="adj3" fmla="val 99670"/>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3BE0DED-68CB-3F4F-A027-C4987475C3CF}"/>
                </a:ext>
              </a:extLst>
            </p:cNvPr>
            <p:cNvSpPr txBox="1"/>
            <p:nvPr/>
          </p:nvSpPr>
          <p:spPr>
            <a:xfrm>
              <a:off x="2670575" y="2807540"/>
              <a:ext cx="1040163" cy="215444"/>
            </a:xfrm>
            <a:prstGeom prst="rect">
              <a:avLst/>
            </a:prstGeom>
            <a:noFill/>
          </p:spPr>
          <p:txBody>
            <a:bodyPr wrap="square" rtlCol="0">
              <a:spAutoFit/>
            </a:bodyPr>
            <a:lstStyle/>
            <a:p>
              <a:pPr algn="ctr"/>
              <a:r>
                <a:rPr lang="en-US" sz="800" dirty="0"/>
                <a:t>confirm and correct</a:t>
              </a:r>
            </a:p>
          </p:txBody>
        </p:sp>
        <p:sp>
          <p:nvSpPr>
            <p:cNvPr id="15" name="TextBox 14">
              <a:extLst>
                <a:ext uri="{FF2B5EF4-FFF2-40B4-BE49-F238E27FC236}">
                  <a16:creationId xmlns:a16="http://schemas.microsoft.com/office/drawing/2014/main" id="{FDB25CBB-B2D9-6947-8BE0-DB8689234981}"/>
                </a:ext>
              </a:extLst>
            </p:cNvPr>
            <p:cNvSpPr txBox="1"/>
            <p:nvPr/>
          </p:nvSpPr>
          <p:spPr>
            <a:xfrm>
              <a:off x="1633130" y="2304836"/>
              <a:ext cx="514194" cy="215444"/>
            </a:xfrm>
            <a:prstGeom prst="rect">
              <a:avLst/>
            </a:prstGeom>
            <a:noFill/>
          </p:spPr>
          <p:txBody>
            <a:bodyPr wrap="square" rtlCol="0">
              <a:spAutoFit/>
            </a:bodyPr>
            <a:lstStyle/>
            <a:p>
              <a:pPr algn="ctr"/>
              <a:r>
                <a:rPr lang="en-US" sz="800" dirty="0"/>
                <a:t>clarify</a:t>
              </a:r>
            </a:p>
          </p:txBody>
        </p:sp>
        <p:sp>
          <p:nvSpPr>
            <p:cNvPr id="16" name="TextBox 15">
              <a:extLst>
                <a:ext uri="{FF2B5EF4-FFF2-40B4-BE49-F238E27FC236}">
                  <a16:creationId xmlns:a16="http://schemas.microsoft.com/office/drawing/2014/main" id="{B48DDFF9-1017-2B45-9ECF-615D2DF8B717}"/>
                </a:ext>
              </a:extLst>
            </p:cNvPr>
            <p:cNvSpPr txBox="1"/>
            <p:nvPr/>
          </p:nvSpPr>
          <p:spPr>
            <a:xfrm>
              <a:off x="2886016" y="2315211"/>
              <a:ext cx="632143" cy="215444"/>
            </a:xfrm>
            <a:prstGeom prst="rect">
              <a:avLst/>
            </a:prstGeom>
            <a:noFill/>
          </p:spPr>
          <p:txBody>
            <a:bodyPr wrap="square" rtlCol="0">
              <a:spAutoFit/>
            </a:bodyPr>
            <a:lstStyle/>
            <a:p>
              <a:pPr algn="ctr"/>
              <a:r>
                <a:rPr lang="en-US" sz="800" dirty="0"/>
                <a:t>close gaps</a:t>
              </a:r>
            </a:p>
          </p:txBody>
        </p:sp>
        <p:sp>
          <p:nvSpPr>
            <p:cNvPr id="17" name="TextBox 16">
              <a:extLst>
                <a:ext uri="{FF2B5EF4-FFF2-40B4-BE49-F238E27FC236}">
                  <a16:creationId xmlns:a16="http://schemas.microsoft.com/office/drawing/2014/main" id="{E10AAC44-16EB-F049-B7AF-EECD7F1D5092}"/>
                </a:ext>
              </a:extLst>
            </p:cNvPr>
            <p:cNvSpPr txBox="1"/>
            <p:nvPr/>
          </p:nvSpPr>
          <p:spPr>
            <a:xfrm>
              <a:off x="4228412" y="2304836"/>
              <a:ext cx="505714" cy="215444"/>
            </a:xfrm>
            <a:prstGeom prst="rect">
              <a:avLst/>
            </a:prstGeom>
            <a:noFill/>
          </p:spPr>
          <p:txBody>
            <a:bodyPr wrap="square" rtlCol="0">
              <a:spAutoFit/>
            </a:bodyPr>
            <a:lstStyle/>
            <a:p>
              <a:pPr algn="ctr"/>
              <a:r>
                <a:rPr lang="en-US" sz="800" dirty="0"/>
                <a:t>rewrite</a:t>
              </a:r>
            </a:p>
          </p:txBody>
        </p:sp>
        <p:sp>
          <p:nvSpPr>
            <p:cNvPr id="18" name="TextBox 17">
              <a:extLst>
                <a:ext uri="{FF2B5EF4-FFF2-40B4-BE49-F238E27FC236}">
                  <a16:creationId xmlns:a16="http://schemas.microsoft.com/office/drawing/2014/main" id="{C9234A5F-3CBC-D746-A57C-E8CCD4BF0681}"/>
                </a:ext>
              </a:extLst>
            </p:cNvPr>
            <p:cNvSpPr txBox="1"/>
            <p:nvPr/>
          </p:nvSpPr>
          <p:spPr>
            <a:xfrm>
              <a:off x="3489832" y="2520280"/>
              <a:ext cx="692528" cy="215444"/>
            </a:xfrm>
            <a:prstGeom prst="rect">
              <a:avLst/>
            </a:prstGeom>
            <a:noFill/>
          </p:spPr>
          <p:txBody>
            <a:bodyPr wrap="square" rtlCol="0">
              <a:spAutoFit/>
            </a:bodyPr>
            <a:lstStyle/>
            <a:p>
              <a:pPr algn="ctr"/>
              <a:r>
                <a:rPr lang="en-US" sz="800" dirty="0"/>
                <a:t>reevaluate</a:t>
              </a:r>
            </a:p>
          </p:txBody>
        </p:sp>
      </p:grpSp>
    </p:spTree>
    <p:extLst>
      <p:ext uri="{BB962C8B-B14F-4D97-AF65-F5344CB8AC3E}">
        <p14:creationId xmlns:p14="http://schemas.microsoft.com/office/powerpoint/2010/main" val="2036722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559</Words>
  <Application>Microsoft Macintosh PowerPoint</Application>
  <PresentationFormat>Widescreen</PresentationFormat>
  <Paragraphs>143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CPSC 5100</vt:lpstr>
      <vt:lpstr>What from the reading?</vt:lpstr>
      <vt:lpstr>The requirements process</vt:lpstr>
      <vt:lpstr>The components</vt:lpstr>
      <vt:lpstr>Requirements management – The activities</vt:lpstr>
      <vt:lpstr>The components</vt:lpstr>
      <vt:lpstr>The process</vt:lpstr>
      <vt:lpstr>Requirements development – Elicitation</vt:lpstr>
      <vt:lpstr>Requirements development – Analysis</vt:lpstr>
      <vt:lpstr>Requirements development – Specification</vt:lpstr>
      <vt:lpstr>Requirements development – Validation</vt:lpstr>
      <vt:lpstr>Putting it together</vt:lpstr>
      <vt:lpstr>Another point of view</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5100</dc:title>
  <dc:creator>Michaeljon Miller</dc:creator>
  <cp:lastModifiedBy>Michaeljon Miller</cp:lastModifiedBy>
  <cp:revision>1</cp:revision>
  <dcterms:created xsi:type="dcterms:W3CDTF">2018-10-03T20:28:09Z</dcterms:created>
  <dcterms:modified xsi:type="dcterms:W3CDTF">2018-10-04T00:43:30Z</dcterms:modified>
</cp:coreProperties>
</file>