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13" r:id="rId2"/>
    <p:sldId id="257" r:id="rId3"/>
    <p:sldId id="318" r:id="rId4"/>
    <p:sldId id="259" r:id="rId5"/>
    <p:sldId id="258" r:id="rId6"/>
    <p:sldId id="260" r:id="rId7"/>
    <p:sldId id="319" r:id="rId8"/>
    <p:sldId id="261" r:id="rId9"/>
    <p:sldId id="314" r:id="rId10"/>
    <p:sldId id="315"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65504-A461-A248-A457-3CAE45D69B22}" v="71" dt="2019-01-08T16:30:28.3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57" autoAdjust="0"/>
    <p:restoredTop sz="71973" autoAdjust="0"/>
  </p:normalViewPr>
  <p:slideViewPr>
    <p:cSldViewPr snapToGrid="0">
      <p:cViewPr varScale="1">
        <p:scale>
          <a:sx n="86" d="100"/>
          <a:sy n="86" d="100"/>
        </p:scale>
        <p:origin x="216" y="28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17565504-A461-A248-A457-3CAE45D69B22}"/>
    <pc:docChg chg="undo custSel addSld delSld modSld">
      <pc:chgData name="Michaeljon Miller" userId="c575fe5cddd8b8cf" providerId="LiveId" clId="{17565504-A461-A248-A457-3CAE45D69B22}" dt="2019-01-08T16:30:28.315" v="1057"/>
      <pc:docMkLst>
        <pc:docMk/>
      </pc:docMkLst>
      <pc:sldChg chg="modSp">
        <pc:chgData name="Michaeljon Miller" userId="c575fe5cddd8b8cf" providerId="LiveId" clId="{17565504-A461-A248-A457-3CAE45D69B22}" dt="2019-01-07T18:02:36.948" v="463" actId="20577"/>
        <pc:sldMkLst>
          <pc:docMk/>
          <pc:sldMk cId="281628526" sldId="257"/>
        </pc:sldMkLst>
        <pc:spChg chg="mod">
          <ac:chgData name="Michaeljon Miller" userId="c575fe5cddd8b8cf" providerId="LiveId" clId="{17565504-A461-A248-A457-3CAE45D69B22}" dt="2019-01-07T18:02:36.948" v="463" actId="20577"/>
          <ac:spMkLst>
            <pc:docMk/>
            <pc:sldMk cId="281628526" sldId="257"/>
            <ac:spMk id="3" creationId="{00000000-0000-0000-0000-000000000000}"/>
          </ac:spMkLst>
        </pc:spChg>
      </pc:sldChg>
      <pc:sldChg chg="modSp">
        <pc:chgData name="Michaeljon Miller" userId="c575fe5cddd8b8cf" providerId="LiveId" clId="{17565504-A461-A248-A457-3CAE45D69B22}" dt="2019-01-07T17:57:09.501" v="185" actId="27636"/>
        <pc:sldMkLst>
          <pc:docMk/>
          <pc:sldMk cId="3067666387" sldId="258"/>
        </pc:sldMkLst>
        <pc:spChg chg="mod">
          <ac:chgData name="Michaeljon Miller" userId="c575fe5cddd8b8cf" providerId="LiveId" clId="{17565504-A461-A248-A457-3CAE45D69B22}" dt="2019-01-07T17:57:09.501" v="185" actId="27636"/>
          <ac:spMkLst>
            <pc:docMk/>
            <pc:sldMk cId="3067666387" sldId="258"/>
            <ac:spMk id="3" creationId="{00000000-0000-0000-0000-000000000000}"/>
          </ac:spMkLst>
        </pc:spChg>
      </pc:sldChg>
      <pc:sldChg chg="modSp">
        <pc:chgData name="Michaeljon Miller" userId="c575fe5cddd8b8cf" providerId="LiveId" clId="{17565504-A461-A248-A457-3CAE45D69B22}" dt="2019-01-07T17:56:56.096" v="183" actId="20577"/>
        <pc:sldMkLst>
          <pc:docMk/>
          <pc:sldMk cId="16608483" sldId="259"/>
        </pc:sldMkLst>
        <pc:spChg chg="mod">
          <ac:chgData name="Michaeljon Miller" userId="c575fe5cddd8b8cf" providerId="LiveId" clId="{17565504-A461-A248-A457-3CAE45D69B22}" dt="2019-01-07T17:56:56.096" v="183" actId="20577"/>
          <ac:spMkLst>
            <pc:docMk/>
            <pc:sldMk cId="16608483" sldId="259"/>
            <ac:spMk id="3" creationId="{00000000-0000-0000-0000-000000000000}"/>
          </ac:spMkLst>
        </pc:spChg>
      </pc:sldChg>
      <pc:sldChg chg="modSp">
        <pc:chgData name="Michaeljon Miller" userId="c575fe5cddd8b8cf" providerId="LiveId" clId="{17565504-A461-A248-A457-3CAE45D69B22}" dt="2019-01-08T16:25:51.840" v="656" actId="113"/>
        <pc:sldMkLst>
          <pc:docMk/>
          <pc:sldMk cId="3703959879" sldId="260"/>
        </pc:sldMkLst>
        <pc:spChg chg="mod">
          <ac:chgData name="Michaeljon Miller" userId="c575fe5cddd8b8cf" providerId="LiveId" clId="{17565504-A461-A248-A457-3CAE45D69B22}" dt="2019-01-08T16:25:41.486" v="650" actId="6549"/>
          <ac:spMkLst>
            <pc:docMk/>
            <pc:sldMk cId="3703959879" sldId="260"/>
            <ac:spMk id="2" creationId="{00000000-0000-0000-0000-000000000000}"/>
          </ac:spMkLst>
        </pc:spChg>
        <pc:spChg chg="mod">
          <ac:chgData name="Michaeljon Miller" userId="c575fe5cddd8b8cf" providerId="LiveId" clId="{17565504-A461-A248-A457-3CAE45D69B22}" dt="2019-01-08T16:25:51.840" v="656" actId="113"/>
          <ac:spMkLst>
            <pc:docMk/>
            <pc:sldMk cId="3703959879" sldId="260"/>
            <ac:spMk id="3" creationId="{00000000-0000-0000-0000-000000000000}"/>
          </ac:spMkLst>
        </pc:spChg>
      </pc:sldChg>
      <pc:sldChg chg="modSp">
        <pc:chgData name="Michaeljon Miller" userId="c575fe5cddd8b8cf" providerId="LiveId" clId="{17565504-A461-A248-A457-3CAE45D69B22}" dt="2019-01-07T18:21:41.372" v="649" actId="20577"/>
        <pc:sldMkLst>
          <pc:docMk/>
          <pc:sldMk cId="2579962451" sldId="261"/>
        </pc:sldMkLst>
        <pc:spChg chg="mod">
          <ac:chgData name="Michaeljon Miller" userId="c575fe5cddd8b8cf" providerId="LiveId" clId="{17565504-A461-A248-A457-3CAE45D69B22}" dt="2019-01-07T18:21:26.301" v="577" actId="20577"/>
          <ac:spMkLst>
            <pc:docMk/>
            <pc:sldMk cId="2579962451" sldId="261"/>
            <ac:spMk id="4" creationId="{00000000-0000-0000-0000-000000000000}"/>
          </ac:spMkLst>
        </pc:spChg>
        <pc:spChg chg="mod">
          <ac:chgData name="Michaeljon Miller" userId="c575fe5cddd8b8cf" providerId="LiveId" clId="{17565504-A461-A248-A457-3CAE45D69B22}" dt="2019-01-07T18:21:41.372" v="649" actId="20577"/>
          <ac:spMkLst>
            <pc:docMk/>
            <pc:sldMk cId="2579962451" sldId="261"/>
            <ac:spMk id="5" creationId="{00000000-0000-0000-0000-000000000000}"/>
          </ac:spMkLst>
        </pc:spChg>
      </pc:sldChg>
      <pc:sldChg chg="del">
        <pc:chgData name="Michaeljon Miller" userId="c575fe5cddd8b8cf" providerId="LiveId" clId="{17565504-A461-A248-A457-3CAE45D69B22}" dt="2019-01-07T18:21:10.479" v="519" actId="2696"/>
        <pc:sldMkLst>
          <pc:docMk/>
          <pc:sldMk cId="3614241725" sldId="262"/>
        </pc:sldMkLst>
      </pc:sldChg>
      <pc:sldChg chg="del">
        <pc:chgData name="Michaeljon Miller" userId="c575fe5cddd8b8cf" providerId="LiveId" clId="{17565504-A461-A248-A457-3CAE45D69B22}" dt="2019-01-07T18:21:10.482" v="521" actId="2696"/>
        <pc:sldMkLst>
          <pc:docMk/>
          <pc:sldMk cId="2596698127" sldId="263"/>
        </pc:sldMkLst>
      </pc:sldChg>
      <pc:sldChg chg="del">
        <pc:chgData name="Michaeljon Miller" userId="c575fe5cddd8b8cf" providerId="LiveId" clId="{17565504-A461-A248-A457-3CAE45D69B22}" dt="2019-01-07T18:21:10.480" v="520" actId="2696"/>
        <pc:sldMkLst>
          <pc:docMk/>
          <pc:sldMk cId="1061619602" sldId="264"/>
        </pc:sldMkLst>
      </pc:sldChg>
      <pc:sldChg chg="del">
        <pc:chgData name="Michaeljon Miller" userId="c575fe5cddd8b8cf" providerId="LiveId" clId="{17565504-A461-A248-A457-3CAE45D69B22}" dt="2019-01-07T18:21:10.483" v="522" actId="2696"/>
        <pc:sldMkLst>
          <pc:docMk/>
          <pc:sldMk cId="3232509413" sldId="265"/>
        </pc:sldMkLst>
      </pc:sldChg>
      <pc:sldChg chg="del">
        <pc:chgData name="Michaeljon Miller" userId="c575fe5cddd8b8cf" providerId="LiveId" clId="{17565504-A461-A248-A457-3CAE45D69B22}" dt="2019-01-07T18:21:10.484" v="523" actId="2696"/>
        <pc:sldMkLst>
          <pc:docMk/>
          <pc:sldMk cId="1775115555" sldId="266"/>
        </pc:sldMkLst>
      </pc:sldChg>
      <pc:sldChg chg="del">
        <pc:chgData name="Michaeljon Miller" userId="c575fe5cddd8b8cf" providerId="LiveId" clId="{17565504-A461-A248-A457-3CAE45D69B22}" dt="2019-01-07T18:21:10.485" v="524" actId="2696"/>
        <pc:sldMkLst>
          <pc:docMk/>
          <pc:sldMk cId="3714334438" sldId="267"/>
        </pc:sldMkLst>
      </pc:sldChg>
      <pc:sldChg chg="del">
        <pc:chgData name="Michaeljon Miller" userId="c575fe5cddd8b8cf" providerId="LiveId" clId="{17565504-A461-A248-A457-3CAE45D69B22}" dt="2019-01-07T18:21:10.486" v="525" actId="2696"/>
        <pc:sldMkLst>
          <pc:docMk/>
          <pc:sldMk cId="713012436" sldId="268"/>
        </pc:sldMkLst>
      </pc:sldChg>
      <pc:sldChg chg="del">
        <pc:chgData name="Michaeljon Miller" userId="c575fe5cddd8b8cf" providerId="LiveId" clId="{17565504-A461-A248-A457-3CAE45D69B22}" dt="2019-01-07T18:21:10.487" v="526" actId="2696"/>
        <pc:sldMkLst>
          <pc:docMk/>
          <pc:sldMk cId="3190887682" sldId="269"/>
        </pc:sldMkLst>
      </pc:sldChg>
      <pc:sldChg chg="del">
        <pc:chgData name="Michaeljon Miller" userId="c575fe5cddd8b8cf" providerId="LiveId" clId="{17565504-A461-A248-A457-3CAE45D69B22}" dt="2019-01-07T18:21:10.488" v="527" actId="2696"/>
        <pc:sldMkLst>
          <pc:docMk/>
          <pc:sldMk cId="3592551538" sldId="270"/>
        </pc:sldMkLst>
      </pc:sldChg>
      <pc:sldChg chg="del">
        <pc:chgData name="Michaeljon Miller" userId="c575fe5cddd8b8cf" providerId="LiveId" clId="{17565504-A461-A248-A457-3CAE45D69B22}" dt="2019-01-07T18:21:10.489" v="528" actId="2696"/>
        <pc:sldMkLst>
          <pc:docMk/>
          <pc:sldMk cId="2869546175" sldId="271"/>
        </pc:sldMkLst>
      </pc:sldChg>
      <pc:sldChg chg="del">
        <pc:chgData name="Michaeljon Miller" userId="c575fe5cddd8b8cf" providerId="LiveId" clId="{17565504-A461-A248-A457-3CAE45D69B22}" dt="2019-01-07T18:21:10.490" v="529" actId="2696"/>
        <pc:sldMkLst>
          <pc:docMk/>
          <pc:sldMk cId="4173387167" sldId="272"/>
        </pc:sldMkLst>
      </pc:sldChg>
      <pc:sldChg chg="del">
        <pc:chgData name="Michaeljon Miller" userId="c575fe5cddd8b8cf" providerId="LiveId" clId="{17565504-A461-A248-A457-3CAE45D69B22}" dt="2019-01-07T18:21:10.492" v="530" actId="2696"/>
        <pc:sldMkLst>
          <pc:docMk/>
          <pc:sldMk cId="4261719987" sldId="273"/>
        </pc:sldMkLst>
      </pc:sldChg>
      <pc:sldChg chg="del">
        <pc:chgData name="Michaeljon Miller" userId="c575fe5cddd8b8cf" providerId="LiveId" clId="{17565504-A461-A248-A457-3CAE45D69B22}" dt="2019-01-07T18:21:10.493" v="531" actId="2696"/>
        <pc:sldMkLst>
          <pc:docMk/>
          <pc:sldMk cId="4091930808" sldId="274"/>
        </pc:sldMkLst>
      </pc:sldChg>
      <pc:sldChg chg="del">
        <pc:chgData name="Michaeljon Miller" userId="c575fe5cddd8b8cf" providerId="LiveId" clId="{17565504-A461-A248-A457-3CAE45D69B22}" dt="2019-01-07T18:21:10.494" v="532" actId="2696"/>
        <pc:sldMkLst>
          <pc:docMk/>
          <pc:sldMk cId="3113566125" sldId="275"/>
        </pc:sldMkLst>
      </pc:sldChg>
      <pc:sldChg chg="del">
        <pc:chgData name="Michaeljon Miller" userId="c575fe5cddd8b8cf" providerId="LiveId" clId="{17565504-A461-A248-A457-3CAE45D69B22}" dt="2019-01-07T18:21:10.495" v="533" actId="2696"/>
        <pc:sldMkLst>
          <pc:docMk/>
          <pc:sldMk cId="255515822" sldId="276"/>
        </pc:sldMkLst>
      </pc:sldChg>
      <pc:sldChg chg="del">
        <pc:chgData name="Michaeljon Miller" userId="c575fe5cddd8b8cf" providerId="LiveId" clId="{17565504-A461-A248-A457-3CAE45D69B22}" dt="2019-01-07T18:21:10.496" v="534" actId="2696"/>
        <pc:sldMkLst>
          <pc:docMk/>
          <pc:sldMk cId="297214459" sldId="277"/>
        </pc:sldMkLst>
      </pc:sldChg>
      <pc:sldChg chg="del">
        <pc:chgData name="Michaeljon Miller" userId="c575fe5cddd8b8cf" providerId="LiveId" clId="{17565504-A461-A248-A457-3CAE45D69B22}" dt="2019-01-07T18:21:10.497" v="535" actId="2696"/>
        <pc:sldMkLst>
          <pc:docMk/>
          <pc:sldMk cId="3479580382" sldId="278"/>
        </pc:sldMkLst>
      </pc:sldChg>
      <pc:sldChg chg="del">
        <pc:chgData name="Michaeljon Miller" userId="c575fe5cddd8b8cf" providerId="LiveId" clId="{17565504-A461-A248-A457-3CAE45D69B22}" dt="2019-01-07T18:21:10.498" v="536" actId="2696"/>
        <pc:sldMkLst>
          <pc:docMk/>
          <pc:sldMk cId="503458590" sldId="279"/>
        </pc:sldMkLst>
      </pc:sldChg>
      <pc:sldChg chg="del">
        <pc:chgData name="Michaeljon Miller" userId="c575fe5cddd8b8cf" providerId="LiveId" clId="{17565504-A461-A248-A457-3CAE45D69B22}" dt="2019-01-07T18:21:10.499" v="537" actId="2696"/>
        <pc:sldMkLst>
          <pc:docMk/>
          <pc:sldMk cId="2679501053" sldId="280"/>
        </pc:sldMkLst>
      </pc:sldChg>
      <pc:sldChg chg="del">
        <pc:chgData name="Michaeljon Miller" userId="c575fe5cddd8b8cf" providerId="LiveId" clId="{17565504-A461-A248-A457-3CAE45D69B22}" dt="2019-01-07T18:21:10.501" v="538" actId="2696"/>
        <pc:sldMkLst>
          <pc:docMk/>
          <pc:sldMk cId="2908427803" sldId="281"/>
        </pc:sldMkLst>
      </pc:sldChg>
      <pc:sldChg chg="del">
        <pc:chgData name="Michaeljon Miller" userId="c575fe5cddd8b8cf" providerId="LiveId" clId="{17565504-A461-A248-A457-3CAE45D69B22}" dt="2019-01-07T18:21:10.502" v="539" actId="2696"/>
        <pc:sldMkLst>
          <pc:docMk/>
          <pc:sldMk cId="3379872475" sldId="282"/>
        </pc:sldMkLst>
      </pc:sldChg>
      <pc:sldChg chg="modSp">
        <pc:chgData name="Michaeljon Miller" userId="c575fe5cddd8b8cf" providerId="LiveId" clId="{17565504-A461-A248-A457-3CAE45D69B22}" dt="2019-01-07T17:59:33.326" v="409" actId="20577"/>
        <pc:sldMkLst>
          <pc:docMk/>
          <pc:sldMk cId="441390231" sldId="313"/>
        </pc:sldMkLst>
        <pc:spChg chg="mod">
          <ac:chgData name="Michaeljon Miller" userId="c575fe5cddd8b8cf" providerId="LiveId" clId="{17565504-A461-A248-A457-3CAE45D69B22}" dt="2019-01-07T17:59:28.569" v="406" actId="20577"/>
          <ac:spMkLst>
            <pc:docMk/>
            <pc:sldMk cId="441390231" sldId="313"/>
            <ac:spMk id="2" creationId="{549F39BE-42FA-8D4A-80DC-0C37EB5481FF}"/>
          </ac:spMkLst>
        </pc:spChg>
        <pc:spChg chg="mod">
          <ac:chgData name="Michaeljon Miller" userId="c575fe5cddd8b8cf" providerId="LiveId" clId="{17565504-A461-A248-A457-3CAE45D69B22}" dt="2019-01-07T17:59:33.326" v="409" actId="20577"/>
          <ac:spMkLst>
            <pc:docMk/>
            <pc:sldMk cId="441390231" sldId="313"/>
            <ac:spMk id="3" creationId="{14AF4CC5-FA98-2345-AC33-7068829B60A5}"/>
          </ac:spMkLst>
        </pc:spChg>
      </pc:sldChg>
      <pc:sldChg chg="modSp">
        <pc:chgData name="Michaeljon Miller" userId="c575fe5cddd8b8cf" providerId="LiveId" clId="{17565504-A461-A248-A457-3CAE45D69B22}" dt="2019-01-07T18:14:44.604" v="516" actId="20577"/>
        <pc:sldMkLst>
          <pc:docMk/>
          <pc:sldMk cId="1438224000" sldId="316"/>
        </pc:sldMkLst>
        <pc:spChg chg="mod">
          <ac:chgData name="Michaeljon Miller" userId="c575fe5cddd8b8cf" providerId="LiveId" clId="{17565504-A461-A248-A457-3CAE45D69B22}" dt="2019-01-07T18:14:44.604" v="516" actId="20577"/>
          <ac:spMkLst>
            <pc:docMk/>
            <pc:sldMk cId="1438224000" sldId="316"/>
            <ac:spMk id="3" creationId="{CAFA35EF-C386-7249-8BC2-685E5E49EE51}"/>
          </ac:spMkLst>
        </pc:spChg>
      </pc:sldChg>
      <pc:sldChg chg="del">
        <pc:chgData name="Michaeljon Miller" userId="c575fe5cddd8b8cf" providerId="LiveId" clId="{17565504-A461-A248-A457-3CAE45D69B22}" dt="2019-01-07T18:21:10.510" v="540" actId="2696"/>
        <pc:sldMkLst>
          <pc:docMk/>
          <pc:sldMk cId="3973889465" sldId="317"/>
        </pc:sldMkLst>
      </pc:sldChg>
      <pc:sldChg chg="addSp modSp add">
        <pc:chgData name="Michaeljon Miller" userId="c575fe5cddd8b8cf" providerId="LiveId" clId="{17565504-A461-A248-A457-3CAE45D69B22}" dt="2019-01-07T18:13:08.038" v="514" actId="20577"/>
        <pc:sldMkLst>
          <pc:docMk/>
          <pc:sldMk cId="639142658" sldId="318"/>
        </pc:sldMkLst>
        <pc:spChg chg="mod">
          <ac:chgData name="Michaeljon Miller" userId="c575fe5cddd8b8cf" providerId="LiveId" clId="{17565504-A461-A248-A457-3CAE45D69B22}" dt="2019-01-07T18:12:54.128" v="513" actId="20577"/>
          <ac:spMkLst>
            <pc:docMk/>
            <pc:sldMk cId="639142658" sldId="318"/>
            <ac:spMk id="3" creationId="{09D0B488-2D12-D246-8704-893F1372932C}"/>
          </ac:spMkLst>
        </pc:spChg>
        <pc:spChg chg="add mod">
          <ac:chgData name="Michaeljon Miller" userId="c575fe5cddd8b8cf" providerId="LiveId" clId="{17565504-A461-A248-A457-3CAE45D69B22}" dt="2019-01-07T18:13:08.038" v="514" actId="20577"/>
          <ac:spMkLst>
            <pc:docMk/>
            <pc:sldMk cId="639142658" sldId="318"/>
            <ac:spMk id="4" creationId="{AFAEFCB6-2794-724A-8566-92A7F00B63CB}"/>
          </ac:spMkLst>
        </pc:spChg>
      </pc:sldChg>
      <pc:sldChg chg="addSp delSp modSp add modAnim">
        <pc:chgData name="Michaeljon Miller" userId="c575fe5cddd8b8cf" providerId="LiveId" clId="{17565504-A461-A248-A457-3CAE45D69B22}" dt="2019-01-08T16:30:28.315" v="1057"/>
        <pc:sldMkLst>
          <pc:docMk/>
          <pc:sldMk cId="368945512" sldId="319"/>
        </pc:sldMkLst>
        <pc:spChg chg="mod">
          <ac:chgData name="Michaeljon Miller" userId="c575fe5cddd8b8cf" providerId="LiveId" clId="{17565504-A461-A248-A457-3CAE45D69B22}" dt="2019-01-08T16:26:21.477" v="674" actId="5793"/>
          <ac:spMkLst>
            <pc:docMk/>
            <pc:sldMk cId="368945512" sldId="319"/>
            <ac:spMk id="2" creationId="{5CC2E4B6-4593-1B4E-A261-6A2CD4A25398}"/>
          </ac:spMkLst>
        </pc:spChg>
        <pc:spChg chg="del">
          <ac:chgData name="Michaeljon Miller" userId="c575fe5cddd8b8cf" providerId="LiveId" clId="{17565504-A461-A248-A457-3CAE45D69B22}" dt="2019-01-08T16:26:43.006" v="675"/>
          <ac:spMkLst>
            <pc:docMk/>
            <pc:sldMk cId="368945512" sldId="319"/>
            <ac:spMk id="3" creationId="{A550BE33-4964-024E-841E-472876052537}"/>
          </ac:spMkLst>
        </pc:spChg>
        <pc:spChg chg="add mod">
          <ac:chgData name="Michaeljon Miller" userId="c575fe5cddd8b8cf" providerId="LiveId" clId="{17565504-A461-A248-A457-3CAE45D69B22}" dt="2019-01-08T16:29:25.757" v="1051" actId="20577"/>
          <ac:spMkLst>
            <pc:docMk/>
            <pc:sldMk cId="368945512" sldId="319"/>
            <ac:spMk id="4" creationId="{A5F4BA71-2584-4B48-9A81-1E09983EF940}"/>
          </ac:spMkLst>
        </pc:spChg>
        <pc:spChg chg="add mod">
          <ac:chgData name="Michaeljon Miller" userId="c575fe5cddd8b8cf" providerId="LiveId" clId="{17565504-A461-A248-A457-3CAE45D69B22}" dt="2019-01-08T16:28:33.804" v="961" actId="12"/>
          <ac:spMkLst>
            <pc:docMk/>
            <pc:sldMk cId="368945512" sldId="319"/>
            <ac:spMk id="5" creationId="{39C2DD69-AA45-104D-9712-E044843BB730}"/>
          </ac:spMkLst>
        </pc:spChg>
      </pc:sldChg>
      <pc:sldChg chg="add del">
        <pc:chgData name="Michaeljon Miller" userId="c575fe5cddd8b8cf" providerId="LiveId" clId="{17565504-A461-A248-A457-3CAE45D69B22}" dt="2019-01-07T18:21:10.477" v="518" actId="2696"/>
        <pc:sldMkLst>
          <pc:docMk/>
          <pc:sldMk cId="1788568324" sldId="3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confuse this use of the word “style” with its use in describing personalization or fashion. Architectural style as applied to building architecture is closer in nature to that which we’re discussing here, but also tends to reflect the local ruler’s personal tastes. We don’t want personality or taste to govern our architectural decisions.</a:t>
            </a:r>
          </a:p>
        </p:txBody>
      </p:sp>
      <p:sp>
        <p:nvSpPr>
          <p:cNvPr id="4" name="Slide Number Placeholder 3"/>
          <p:cNvSpPr>
            <a:spLocks noGrp="1"/>
          </p:cNvSpPr>
          <p:nvPr>
            <p:ph type="sldNum" sz="quarter" idx="10"/>
          </p:nvPr>
        </p:nvSpPr>
        <p:spPr/>
        <p:txBody>
          <a:bodyPr/>
          <a:lstStyle/>
          <a:p>
            <a:fld id="{E58294B0-43FA-4697-A94A-C7D8A3CEE26B}" type="slidenum">
              <a:rPr lang="en-US" smtClean="0"/>
              <a:t>11</a:t>
            </a:fld>
            <a:endParaRPr lang="en-US"/>
          </a:p>
        </p:txBody>
      </p:sp>
    </p:spTree>
    <p:extLst>
      <p:ext uri="{BB962C8B-B14F-4D97-AF65-F5344CB8AC3E}">
        <p14:creationId xmlns:p14="http://schemas.microsoft.com/office/powerpoint/2010/main" val="338711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2181-C1D8-A54D-BDAE-8D6678EF3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8F89FA-DDD0-324D-B914-726DEE64D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DB3531-FE66-B045-9315-C4F1AD1CB367}"/>
              </a:ext>
            </a:extLst>
          </p:cNvPr>
          <p:cNvSpPr>
            <a:spLocks noGrp="1"/>
          </p:cNvSpPr>
          <p:nvPr>
            <p:ph type="dt" sz="half" idx="10"/>
          </p:nvPr>
        </p:nvSpPr>
        <p:spPr/>
        <p:txBody>
          <a:bodyPr/>
          <a:lstStyle/>
          <a:p>
            <a:fld id="{1E1327A7-1338-42E3-A376-4DBDA53A9DB0}" type="datetimeFigureOut">
              <a:rPr lang="en-US" smtClean="0"/>
              <a:t>1/8/19</a:t>
            </a:fld>
            <a:endParaRPr lang="en-US"/>
          </a:p>
        </p:txBody>
      </p:sp>
      <p:sp>
        <p:nvSpPr>
          <p:cNvPr id="5" name="Footer Placeholder 4">
            <a:extLst>
              <a:ext uri="{FF2B5EF4-FFF2-40B4-BE49-F238E27FC236}">
                <a16:creationId xmlns:a16="http://schemas.microsoft.com/office/drawing/2014/main" id="{EFBEC90A-E3EA-9840-8D94-DE090C22B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55133-D3A5-054A-B10F-FE068ACF9131}"/>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95156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C7AB-BA26-764A-844F-CCED97933B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D06180-DA9F-134A-8F0F-5EAB060FC2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F39F1-4EF5-3A4F-85F0-942E539F4D8E}"/>
              </a:ext>
            </a:extLst>
          </p:cNvPr>
          <p:cNvSpPr>
            <a:spLocks noGrp="1"/>
          </p:cNvSpPr>
          <p:nvPr>
            <p:ph type="dt" sz="half" idx="10"/>
          </p:nvPr>
        </p:nvSpPr>
        <p:spPr/>
        <p:txBody>
          <a:bodyPr/>
          <a:lstStyle/>
          <a:p>
            <a:fld id="{1E1327A7-1338-42E3-A376-4DBDA53A9DB0}" type="datetimeFigureOut">
              <a:rPr lang="en-US" smtClean="0"/>
              <a:t>1/8/19</a:t>
            </a:fld>
            <a:endParaRPr lang="en-US"/>
          </a:p>
        </p:txBody>
      </p:sp>
      <p:sp>
        <p:nvSpPr>
          <p:cNvPr id="5" name="Footer Placeholder 4">
            <a:extLst>
              <a:ext uri="{FF2B5EF4-FFF2-40B4-BE49-F238E27FC236}">
                <a16:creationId xmlns:a16="http://schemas.microsoft.com/office/drawing/2014/main" id="{863441EF-09FD-D549-9B98-CBC652A8A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B4194-5951-BA47-A88A-B455068A3D48}"/>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6596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58FBE4-3897-D84C-86A7-633258039C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FC3D89-B2FC-694A-A4E4-6D18116021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91637-AB12-C748-BC07-5725B16D6F3B}"/>
              </a:ext>
            </a:extLst>
          </p:cNvPr>
          <p:cNvSpPr>
            <a:spLocks noGrp="1"/>
          </p:cNvSpPr>
          <p:nvPr>
            <p:ph type="dt" sz="half" idx="10"/>
          </p:nvPr>
        </p:nvSpPr>
        <p:spPr/>
        <p:txBody>
          <a:bodyPr/>
          <a:lstStyle/>
          <a:p>
            <a:fld id="{1E1327A7-1338-42E3-A376-4DBDA53A9DB0}" type="datetimeFigureOut">
              <a:rPr lang="en-US" smtClean="0"/>
              <a:t>1/8/19</a:t>
            </a:fld>
            <a:endParaRPr lang="en-US"/>
          </a:p>
        </p:txBody>
      </p:sp>
      <p:sp>
        <p:nvSpPr>
          <p:cNvPr id="5" name="Footer Placeholder 4">
            <a:extLst>
              <a:ext uri="{FF2B5EF4-FFF2-40B4-BE49-F238E27FC236}">
                <a16:creationId xmlns:a16="http://schemas.microsoft.com/office/drawing/2014/main" id="{16F2CC65-5167-1441-9B49-17ED3DAFF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B5FF1-7F41-034F-A20B-B1650D0A2FCF}"/>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4487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9151-35F2-2C42-8860-314C47CF1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FA4EC9-D404-0849-B306-923F96A069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93C98-B0DD-CE4A-AB30-D3E5A47A7B5C}"/>
              </a:ext>
            </a:extLst>
          </p:cNvPr>
          <p:cNvSpPr>
            <a:spLocks noGrp="1"/>
          </p:cNvSpPr>
          <p:nvPr>
            <p:ph type="dt" sz="half" idx="10"/>
          </p:nvPr>
        </p:nvSpPr>
        <p:spPr/>
        <p:txBody>
          <a:bodyPr/>
          <a:lstStyle/>
          <a:p>
            <a:fld id="{1E1327A7-1338-42E3-A376-4DBDA53A9DB0}" type="datetimeFigureOut">
              <a:rPr lang="en-US" smtClean="0"/>
              <a:t>1/8/19</a:t>
            </a:fld>
            <a:endParaRPr lang="en-US"/>
          </a:p>
        </p:txBody>
      </p:sp>
      <p:sp>
        <p:nvSpPr>
          <p:cNvPr id="5" name="Footer Placeholder 4">
            <a:extLst>
              <a:ext uri="{FF2B5EF4-FFF2-40B4-BE49-F238E27FC236}">
                <a16:creationId xmlns:a16="http://schemas.microsoft.com/office/drawing/2014/main" id="{6C2F64AB-8A6F-CF40-999B-4B97F2D4D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2E7B6-25AB-6148-B83C-F8EE4BC4E598}"/>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47861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022F-790F-124F-99D4-83B039A6D6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095B2-2CD8-7F4E-884D-CC30D1A86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C9CE6A-8441-3B47-A16E-C7DAB8F57025}"/>
              </a:ext>
            </a:extLst>
          </p:cNvPr>
          <p:cNvSpPr>
            <a:spLocks noGrp="1"/>
          </p:cNvSpPr>
          <p:nvPr>
            <p:ph type="dt" sz="half" idx="10"/>
          </p:nvPr>
        </p:nvSpPr>
        <p:spPr/>
        <p:txBody>
          <a:bodyPr/>
          <a:lstStyle/>
          <a:p>
            <a:fld id="{1E1327A7-1338-42E3-A376-4DBDA53A9DB0}" type="datetimeFigureOut">
              <a:rPr lang="en-US" smtClean="0"/>
              <a:t>1/8/19</a:t>
            </a:fld>
            <a:endParaRPr lang="en-US"/>
          </a:p>
        </p:txBody>
      </p:sp>
      <p:sp>
        <p:nvSpPr>
          <p:cNvPr id="5" name="Footer Placeholder 4">
            <a:extLst>
              <a:ext uri="{FF2B5EF4-FFF2-40B4-BE49-F238E27FC236}">
                <a16:creationId xmlns:a16="http://schemas.microsoft.com/office/drawing/2014/main" id="{C5A4CFCD-3036-084F-81AE-B9F44611E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8AA4D-2A38-0C42-88EA-4BD47329050D}"/>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22758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6D2F-0E02-F947-9320-2D809D7E97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B3044-B910-9440-AF42-D1DC89E3F6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817138-84A0-F24E-AA5E-23DB0DA28D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7DCDA8-48B9-654A-835A-064AA00D5243}"/>
              </a:ext>
            </a:extLst>
          </p:cNvPr>
          <p:cNvSpPr>
            <a:spLocks noGrp="1"/>
          </p:cNvSpPr>
          <p:nvPr>
            <p:ph type="dt" sz="half" idx="10"/>
          </p:nvPr>
        </p:nvSpPr>
        <p:spPr/>
        <p:txBody>
          <a:bodyPr/>
          <a:lstStyle/>
          <a:p>
            <a:fld id="{1E1327A7-1338-42E3-A376-4DBDA53A9DB0}" type="datetimeFigureOut">
              <a:rPr lang="en-US" smtClean="0"/>
              <a:t>1/8/19</a:t>
            </a:fld>
            <a:endParaRPr lang="en-US"/>
          </a:p>
        </p:txBody>
      </p:sp>
      <p:sp>
        <p:nvSpPr>
          <p:cNvPr id="6" name="Footer Placeholder 5">
            <a:extLst>
              <a:ext uri="{FF2B5EF4-FFF2-40B4-BE49-F238E27FC236}">
                <a16:creationId xmlns:a16="http://schemas.microsoft.com/office/drawing/2014/main" id="{8CA52B78-6972-6A4F-B7A7-693342B99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BB101-BF75-B343-B34C-AE854DB7106E}"/>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18746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558D-593B-7B4C-B69C-44B3B66EF0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F71264-D300-6A4A-9C9D-3ACC857FA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20A6B6-C7B0-B346-81C4-54DCDB0CC0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F16D7-EBD6-BC4E-B979-4E02F5895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0C6391-4C4A-4F44-AF7B-3B4F909C84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11BC6A-0546-D040-95A3-6DFF8F60F36A}"/>
              </a:ext>
            </a:extLst>
          </p:cNvPr>
          <p:cNvSpPr>
            <a:spLocks noGrp="1"/>
          </p:cNvSpPr>
          <p:nvPr>
            <p:ph type="dt" sz="half" idx="10"/>
          </p:nvPr>
        </p:nvSpPr>
        <p:spPr/>
        <p:txBody>
          <a:bodyPr/>
          <a:lstStyle/>
          <a:p>
            <a:fld id="{1E1327A7-1338-42E3-A376-4DBDA53A9DB0}" type="datetimeFigureOut">
              <a:rPr lang="en-US" smtClean="0"/>
              <a:t>1/8/19</a:t>
            </a:fld>
            <a:endParaRPr lang="en-US"/>
          </a:p>
        </p:txBody>
      </p:sp>
      <p:sp>
        <p:nvSpPr>
          <p:cNvPr id="8" name="Footer Placeholder 7">
            <a:extLst>
              <a:ext uri="{FF2B5EF4-FFF2-40B4-BE49-F238E27FC236}">
                <a16:creationId xmlns:a16="http://schemas.microsoft.com/office/drawing/2014/main" id="{E5C8F7BE-D75B-DE40-943A-1EB689D1A1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DC52-0B74-F94B-A411-F39AA8F66859}"/>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1837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EBD4-3453-A548-B0D7-D8BEF7EF42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25095C-3148-064B-979D-71251D98678C}"/>
              </a:ext>
            </a:extLst>
          </p:cNvPr>
          <p:cNvSpPr>
            <a:spLocks noGrp="1"/>
          </p:cNvSpPr>
          <p:nvPr>
            <p:ph type="dt" sz="half" idx="10"/>
          </p:nvPr>
        </p:nvSpPr>
        <p:spPr/>
        <p:txBody>
          <a:bodyPr/>
          <a:lstStyle/>
          <a:p>
            <a:fld id="{1E1327A7-1338-42E3-A376-4DBDA53A9DB0}" type="datetimeFigureOut">
              <a:rPr lang="en-US" smtClean="0"/>
              <a:t>1/8/19</a:t>
            </a:fld>
            <a:endParaRPr lang="en-US"/>
          </a:p>
        </p:txBody>
      </p:sp>
      <p:sp>
        <p:nvSpPr>
          <p:cNvPr id="4" name="Footer Placeholder 3">
            <a:extLst>
              <a:ext uri="{FF2B5EF4-FFF2-40B4-BE49-F238E27FC236}">
                <a16:creationId xmlns:a16="http://schemas.microsoft.com/office/drawing/2014/main" id="{1E0C1D4D-5345-F54C-9A7A-4886EDD2F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93FCC3-37B2-7E4C-B52B-6B0288B0345C}"/>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63576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9E0F3-0776-B544-8AB2-BB55539A2589}"/>
              </a:ext>
            </a:extLst>
          </p:cNvPr>
          <p:cNvSpPr>
            <a:spLocks noGrp="1"/>
          </p:cNvSpPr>
          <p:nvPr>
            <p:ph type="dt" sz="half" idx="10"/>
          </p:nvPr>
        </p:nvSpPr>
        <p:spPr/>
        <p:txBody>
          <a:bodyPr/>
          <a:lstStyle/>
          <a:p>
            <a:fld id="{1E1327A7-1338-42E3-A376-4DBDA53A9DB0}" type="datetimeFigureOut">
              <a:rPr lang="en-US" smtClean="0"/>
              <a:t>1/8/19</a:t>
            </a:fld>
            <a:endParaRPr lang="en-US"/>
          </a:p>
        </p:txBody>
      </p:sp>
      <p:sp>
        <p:nvSpPr>
          <p:cNvPr id="3" name="Footer Placeholder 2">
            <a:extLst>
              <a:ext uri="{FF2B5EF4-FFF2-40B4-BE49-F238E27FC236}">
                <a16:creationId xmlns:a16="http://schemas.microsoft.com/office/drawing/2014/main" id="{D26C7021-5A45-1B4F-83B8-02833F0614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48F5FA-25F3-EF4C-A599-CF708CA7572A}"/>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6813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8C16-C334-9147-A9DD-4E771B85E9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C0D8E-9887-0D47-B3BE-CCF5E750E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7E0E52-9AA6-5C4D-BBEF-AA0EA1489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82F3F3-CA07-2C49-8EAE-7CBFFD5053C1}"/>
              </a:ext>
            </a:extLst>
          </p:cNvPr>
          <p:cNvSpPr>
            <a:spLocks noGrp="1"/>
          </p:cNvSpPr>
          <p:nvPr>
            <p:ph type="dt" sz="half" idx="10"/>
          </p:nvPr>
        </p:nvSpPr>
        <p:spPr/>
        <p:txBody>
          <a:bodyPr/>
          <a:lstStyle/>
          <a:p>
            <a:fld id="{1E1327A7-1338-42E3-A376-4DBDA53A9DB0}" type="datetimeFigureOut">
              <a:rPr lang="en-US" smtClean="0"/>
              <a:t>1/8/19</a:t>
            </a:fld>
            <a:endParaRPr lang="en-US"/>
          </a:p>
        </p:txBody>
      </p:sp>
      <p:sp>
        <p:nvSpPr>
          <p:cNvPr id="6" name="Footer Placeholder 5">
            <a:extLst>
              <a:ext uri="{FF2B5EF4-FFF2-40B4-BE49-F238E27FC236}">
                <a16:creationId xmlns:a16="http://schemas.microsoft.com/office/drawing/2014/main" id="{831FEF05-51D3-7741-BA2B-9A9679FC4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1771C4-A2A5-9C4D-A5A9-A3CAD0CCEE40}"/>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284427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8E00-3160-AC42-B89F-8D299F4963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D83750-C724-7E49-9B5D-3004741AA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4A233E-EDB3-7D48-B0D1-95D3CC1B9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F65DDD-9015-DE48-8537-3EF1EA638013}"/>
              </a:ext>
            </a:extLst>
          </p:cNvPr>
          <p:cNvSpPr>
            <a:spLocks noGrp="1"/>
          </p:cNvSpPr>
          <p:nvPr>
            <p:ph type="dt" sz="half" idx="10"/>
          </p:nvPr>
        </p:nvSpPr>
        <p:spPr/>
        <p:txBody>
          <a:bodyPr/>
          <a:lstStyle/>
          <a:p>
            <a:fld id="{1E1327A7-1338-42E3-A376-4DBDA53A9DB0}" type="datetimeFigureOut">
              <a:rPr lang="en-US" smtClean="0"/>
              <a:t>1/8/19</a:t>
            </a:fld>
            <a:endParaRPr lang="en-US"/>
          </a:p>
        </p:txBody>
      </p:sp>
      <p:sp>
        <p:nvSpPr>
          <p:cNvPr id="6" name="Footer Placeholder 5">
            <a:extLst>
              <a:ext uri="{FF2B5EF4-FFF2-40B4-BE49-F238E27FC236}">
                <a16:creationId xmlns:a16="http://schemas.microsoft.com/office/drawing/2014/main" id="{B380186C-5267-5840-AE7C-F37E628CA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08B17-1229-4D40-931C-56D26A6714B8}"/>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965862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DD3EFD-E1E8-F445-82A4-B3BF6C2C6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C48704-38DC-A149-A261-64FFEA32F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D7FC1-D2AB-A54F-A796-74756076A2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1/8/19</a:t>
            </a:fld>
            <a:endParaRPr lang="en-US"/>
          </a:p>
        </p:txBody>
      </p:sp>
      <p:sp>
        <p:nvSpPr>
          <p:cNvPr id="5" name="Footer Placeholder 4">
            <a:extLst>
              <a:ext uri="{FF2B5EF4-FFF2-40B4-BE49-F238E27FC236}">
                <a16:creationId xmlns:a16="http://schemas.microsoft.com/office/drawing/2014/main" id="{3BD70056-766A-8D4D-8C84-8464BE31B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8FA2A5-8EE1-CF49-92BB-450C63479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985142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chaeljon/SU_CPSC_5100_18FQ"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44139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150A-D84D-E645-9E33-A1392FE8704F}"/>
              </a:ext>
            </a:extLst>
          </p:cNvPr>
          <p:cNvSpPr>
            <a:spLocks noGrp="1"/>
          </p:cNvSpPr>
          <p:nvPr>
            <p:ph type="title"/>
          </p:nvPr>
        </p:nvSpPr>
        <p:spPr/>
        <p:txBody>
          <a:bodyPr/>
          <a:lstStyle/>
          <a:p>
            <a:r>
              <a:rPr lang="en-US" dirty="0"/>
              <a:t>So, what elements?</a:t>
            </a:r>
          </a:p>
        </p:txBody>
      </p:sp>
      <p:sp>
        <p:nvSpPr>
          <p:cNvPr id="3" name="Content Placeholder 2">
            <a:extLst>
              <a:ext uri="{FF2B5EF4-FFF2-40B4-BE49-F238E27FC236}">
                <a16:creationId xmlns:a16="http://schemas.microsoft.com/office/drawing/2014/main" id="{DF1C7B13-8199-864D-8C76-882AA0DDF815}"/>
              </a:ext>
            </a:extLst>
          </p:cNvPr>
          <p:cNvSpPr>
            <a:spLocks noGrp="1"/>
          </p:cNvSpPr>
          <p:nvPr>
            <p:ph idx="1"/>
          </p:nvPr>
        </p:nvSpPr>
        <p:spPr/>
        <p:txBody>
          <a:bodyPr/>
          <a:lstStyle/>
          <a:p>
            <a:pPr marL="0" indent="0">
              <a:buNone/>
            </a:pPr>
            <a:r>
              <a:rPr lang="en-US" dirty="0"/>
              <a:t>A </a:t>
            </a:r>
            <a:r>
              <a:rPr lang="en-US" b="1" dirty="0"/>
              <a:t>component</a:t>
            </a:r>
            <a:r>
              <a:rPr lang="en-US" dirty="0"/>
              <a:t> is an abstract unit of software instructions and internal state that provides a transformation of data via its interface.</a:t>
            </a:r>
          </a:p>
          <a:p>
            <a:pPr marL="0" indent="0">
              <a:buNone/>
            </a:pPr>
            <a:r>
              <a:rPr lang="en-US" dirty="0"/>
              <a:t>A </a:t>
            </a:r>
            <a:r>
              <a:rPr lang="en-US" b="1" dirty="0"/>
              <a:t>connector</a:t>
            </a:r>
            <a:r>
              <a:rPr lang="en-US" dirty="0"/>
              <a:t> is an abstract mechanism that mediates communication, coordination, or cooperation among components.</a:t>
            </a:r>
          </a:p>
          <a:p>
            <a:pPr marL="0" indent="0">
              <a:buNone/>
            </a:pPr>
            <a:r>
              <a:rPr lang="en-US" dirty="0"/>
              <a:t>A </a:t>
            </a:r>
            <a:r>
              <a:rPr lang="en-US" b="1" dirty="0"/>
              <a:t>datum</a:t>
            </a:r>
            <a:r>
              <a:rPr lang="en-US" dirty="0"/>
              <a:t> is an element of information that is transferred from a component, or received by a component, via a connector.</a:t>
            </a:r>
          </a:p>
          <a:p>
            <a:pPr marL="0" indent="0">
              <a:buNone/>
            </a:pPr>
            <a:r>
              <a:rPr lang="en-US" dirty="0"/>
              <a:t>A </a:t>
            </a:r>
            <a:r>
              <a:rPr lang="en-US" b="1" dirty="0"/>
              <a:t>configuration</a:t>
            </a:r>
            <a:r>
              <a:rPr lang="en-US" dirty="0"/>
              <a:t> is the structure of architectural relationships among components, connectors, and data during a period of system run-time.</a:t>
            </a:r>
          </a:p>
          <a:p>
            <a:pPr marL="0" indent="0">
              <a:buNone/>
            </a:pPr>
            <a:endParaRPr lang="en-US" dirty="0"/>
          </a:p>
        </p:txBody>
      </p:sp>
    </p:spTree>
    <p:extLst>
      <p:ext uri="{BB962C8B-B14F-4D97-AF65-F5344CB8AC3E}">
        <p14:creationId xmlns:p14="http://schemas.microsoft.com/office/powerpoint/2010/main" val="417252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030-9CE2-9144-B3D6-1920E39E3B14}"/>
              </a:ext>
            </a:extLst>
          </p:cNvPr>
          <p:cNvSpPr>
            <a:spLocks noGrp="1"/>
          </p:cNvSpPr>
          <p:nvPr>
            <p:ph type="title"/>
          </p:nvPr>
        </p:nvSpPr>
        <p:spPr/>
        <p:txBody>
          <a:bodyPr/>
          <a:lstStyle/>
          <a:p>
            <a:r>
              <a:rPr lang="en-US" dirty="0"/>
              <a:t>Which leaves us with </a:t>
            </a:r>
            <a:r>
              <a:rPr lang="en-US" i="1" dirty="0"/>
              <a:t>style</a:t>
            </a:r>
            <a:endParaRPr lang="en-US" dirty="0"/>
          </a:p>
        </p:txBody>
      </p:sp>
      <p:sp>
        <p:nvSpPr>
          <p:cNvPr id="3" name="Content Placeholder 2">
            <a:extLst>
              <a:ext uri="{FF2B5EF4-FFF2-40B4-BE49-F238E27FC236}">
                <a16:creationId xmlns:a16="http://schemas.microsoft.com/office/drawing/2014/main" id="{CAFA35EF-C386-7249-8BC2-685E5E49EE51}"/>
              </a:ext>
            </a:extLst>
          </p:cNvPr>
          <p:cNvSpPr>
            <a:spLocks noGrp="1"/>
          </p:cNvSpPr>
          <p:nvPr>
            <p:ph idx="1"/>
          </p:nvPr>
        </p:nvSpPr>
        <p:spPr/>
        <p:txBody>
          <a:bodyPr anchor="ctr"/>
          <a:lstStyle/>
          <a:p>
            <a:pPr marL="0" indent="0" algn="ctr">
              <a:buNone/>
            </a:pPr>
            <a:r>
              <a:rPr lang="en-US" i="1" dirty="0"/>
              <a:t>An </a:t>
            </a:r>
            <a:r>
              <a:rPr lang="en-US" b="1" i="1" dirty="0"/>
              <a:t>architectural style</a:t>
            </a:r>
            <a:r>
              <a:rPr lang="en-US" i="1" dirty="0"/>
              <a:t> is a coordinated set of architectural constraints that restricts the roles / features of architectural elements and the allowed relationships among those elements within any architecture that conforms to that style.</a:t>
            </a:r>
          </a:p>
        </p:txBody>
      </p:sp>
    </p:spTree>
    <p:extLst>
      <p:ext uri="{BB962C8B-B14F-4D97-AF65-F5344CB8AC3E}">
        <p14:creationId xmlns:p14="http://schemas.microsoft.com/office/powerpoint/2010/main" val="143822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a:t>
            </a:r>
          </a:p>
        </p:txBody>
      </p:sp>
      <p:sp>
        <p:nvSpPr>
          <p:cNvPr id="3" name="Content Placeholder 2"/>
          <p:cNvSpPr>
            <a:spLocks noGrp="1"/>
          </p:cNvSpPr>
          <p:nvPr>
            <p:ph idx="1"/>
          </p:nvPr>
        </p:nvSpPr>
        <p:spPr/>
        <p:txBody>
          <a:bodyPr/>
          <a:lstStyle/>
          <a:p>
            <a:pPr marL="0" indent="0">
              <a:buNone/>
            </a:pPr>
            <a:r>
              <a:rPr lang="en-US" dirty="0"/>
              <a:t>Email: </a:t>
            </a:r>
            <a:r>
              <a:rPr lang="en-US" dirty="0" err="1"/>
              <a:t>michaeljon.miller@outlook.com</a:t>
            </a:r>
            <a:endParaRPr lang="en-US" dirty="0"/>
          </a:p>
          <a:p>
            <a:pPr marL="0" indent="0">
              <a:buNone/>
            </a:pPr>
            <a:r>
              <a:rPr lang="en-US" dirty="0"/>
              <a:t>Phone: 425-503-4367</a:t>
            </a:r>
          </a:p>
          <a:p>
            <a:pPr marL="0" indent="0">
              <a:buNone/>
            </a:pPr>
            <a:r>
              <a:rPr lang="en-US" dirty="0"/>
              <a:t>Office hours: Tuesdays, 5 – 6pm, by appointment</a:t>
            </a:r>
          </a:p>
          <a:p>
            <a:pPr marL="0" indent="0">
              <a:buNone/>
            </a:pPr>
            <a:r>
              <a:rPr lang="en-US" dirty="0"/>
              <a:t>Site: </a:t>
            </a:r>
            <a:r>
              <a:rPr lang="en-US" dirty="0">
                <a:hlinkClick r:id="rId2"/>
              </a:rPr>
              <a:t>https://github.com/michaeljon/SU_CPSC_5200_19WQ</a:t>
            </a:r>
            <a:endParaRPr lang="en-US" dirty="0"/>
          </a:p>
          <a:p>
            <a:pPr marL="0" indent="0">
              <a:buNone/>
            </a:pPr>
            <a:endParaRPr lang="en-US" dirty="0"/>
          </a:p>
          <a:p>
            <a:pPr marL="0" indent="0">
              <a:buNone/>
            </a:pPr>
            <a:r>
              <a:rPr lang="en-US" dirty="0"/>
              <a:t>Note – Guest lectures on 22/24 Jan (and possibly 28/26 Feb)</a:t>
            </a:r>
          </a:p>
        </p:txBody>
      </p:sp>
    </p:spTree>
    <p:extLst>
      <p:ext uri="{BB962C8B-B14F-4D97-AF65-F5344CB8AC3E}">
        <p14:creationId xmlns:p14="http://schemas.microsoft.com/office/powerpoint/2010/main" val="28162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785C-0560-9F41-A643-4F5E8BC3CC66}"/>
              </a:ext>
            </a:extLst>
          </p:cNvPr>
          <p:cNvSpPr>
            <a:spLocks noGrp="1"/>
          </p:cNvSpPr>
          <p:nvPr>
            <p:ph type="title"/>
          </p:nvPr>
        </p:nvSpPr>
        <p:spPr/>
        <p:txBody>
          <a:bodyPr/>
          <a:lstStyle/>
          <a:p>
            <a:r>
              <a:rPr lang="en-US" dirty="0"/>
              <a:t>Grading, homework, etc.</a:t>
            </a:r>
          </a:p>
        </p:txBody>
      </p:sp>
      <p:sp>
        <p:nvSpPr>
          <p:cNvPr id="3" name="Content Placeholder 2">
            <a:extLst>
              <a:ext uri="{FF2B5EF4-FFF2-40B4-BE49-F238E27FC236}">
                <a16:creationId xmlns:a16="http://schemas.microsoft.com/office/drawing/2014/main" id="{09D0B488-2D12-D246-8704-893F1372932C}"/>
              </a:ext>
            </a:extLst>
          </p:cNvPr>
          <p:cNvSpPr>
            <a:spLocks noGrp="1"/>
          </p:cNvSpPr>
          <p:nvPr>
            <p:ph sz="half" idx="1"/>
          </p:nvPr>
        </p:nvSpPr>
        <p:spPr>
          <a:xfrm>
            <a:off x="838200" y="1825625"/>
            <a:ext cx="2690813" cy="4351338"/>
          </a:xfrm>
        </p:spPr>
        <p:txBody>
          <a:bodyPr>
            <a:normAutofit fontScale="92500"/>
          </a:bodyPr>
          <a:lstStyle/>
          <a:p>
            <a:pPr marL="0" indent="0">
              <a:buNone/>
            </a:pPr>
            <a:r>
              <a:rPr lang="en-US" sz="3000" b="1" dirty="0"/>
              <a:t>95+ points</a:t>
            </a:r>
            <a:r>
              <a:rPr lang="en-US" sz="3000" dirty="0"/>
              <a:t> – A</a:t>
            </a:r>
          </a:p>
          <a:p>
            <a:pPr marL="0" indent="0">
              <a:buNone/>
            </a:pPr>
            <a:r>
              <a:rPr lang="en-US" sz="3000" b="1" dirty="0"/>
              <a:t>90+ points</a:t>
            </a:r>
            <a:r>
              <a:rPr lang="en-US" sz="3000" dirty="0"/>
              <a:t> – B</a:t>
            </a:r>
          </a:p>
          <a:p>
            <a:pPr marL="0" indent="0">
              <a:buNone/>
            </a:pPr>
            <a:r>
              <a:rPr lang="en-US" sz="3000" b="1" dirty="0"/>
              <a:t>85+ points</a:t>
            </a:r>
            <a:r>
              <a:rPr lang="en-US" sz="3000" dirty="0"/>
              <a:t> – C</a:t>
            </a:r>
          </a:p>
          <a:p>
            <a:pPr marL="0" indent="0">
              <a:buNone/>
            </a:pPr>
            <a:endParaRPr lang="en-US" sz="3000" b="1" dirty="0"/>
          </a:p>
          <a:p>
            <a:pPr marL="0" indent="0">
              <a:buNone/>
            </a:pPr>
            <a:r>
              <a:rPr lang="en-US" sz="3000" b="1" dirty="0"/>
              <a:t>&lt; 85 is failing</a:t>
            </a:r>
          </a:p>
          <a:p>
            <a:pPr marL="0" indent="0">
              <a:buNone/>
            </a:pPr>
            <a:endParaRPr lang="en-US" dirty="0"/>
          </a:p>
        </p:txBody>
      </p:sp>
      <p:sp>
        <p:nvSpPr>
          <p:cNvPr id="4" name="Content Placeholder 3">
            <a:extLst>
              <a:ext uri="{FF2B5EF4-FFF2-40B4-BE49-F238E27FC236}">
                <a16:creationId xmlns:a16="http://schemas.microsoft.com/office/drawing/2014/main" id="{AFAEFCB6-2794-724A-8566-92A7F00B63CB}"/>
              </a:ext>
            </a:extLst>
          </p:cNvPr>
          <p:cNvSpPr>
            <a:spLocks noGrp="1"/>
          </p:cNvSpPr>
          <p:nvPr>
            <p:ph sz="half" idx="2"/>
          </p:nvPr>
        </p:nvSpPr>
        <p:spPr>
          <a:xfrm>
            <a:off x="3529013" y="1825625"/>
            <a:ext cx="7824787" cy="4351338"/>
          </a:xfrm>
        </p:spPr>
        <p:txBody>
          <a:bodyPr>
            <a:normAutofit fontScale="92500"/>
          </a:bodyPr>
          <a:lstStyle/>
          <a:p>
            <a:pPr marL="0" indent="0">
              <a:buNone/>
            </a:pPr>
            <a:r>
              <a:rPr lang="en-US" dirty="0"/>
              <a:t>Project architecture paper due 31-Jan (</a:t>
            </a:r>
            <a:r>
              <a:rPr lang="en-US" b="1" dirty="0"/>
              <a:t>5 points</a:t>
            </a:r>
            <a:r>
              <a:rPr lang="en-US" dirty="0"/>
              <a:t>)</a:t>
            </a:r>
          </a:p>
          <a:p>
            <a:pPr marL="0" indent="0">
              <a:buNone/>
            </a:pPr>
            <a:r>
              <a:rPr lang="en-US" dirty="0"/>
              <a:t>Mid-term exam, in class on 07-Feb (</a:t>
            </a:r>
            <a:r>
              <a:rPr lang="en-US" b="1" dirty="0"/>
              <a:t>15 points</a:t>
            </a:r>
            <a:r>
              <a:rPr lang="en-US" dirty="0"/>
              <a:t>)</a:t>
            </a:r>
          </a:p>
          <a:p>
            <a:pPr marL="0" indent="0">
              <a:buNone/>
            </a:pPr>
            <a:r>
              <a:rPr lang="en-US" dirty="0"/>
              <a:t>Project preliminary design paper due 19-Feb (</a:t>
            </a:r>
            <a:r>
              <a:rPr lang="en-US" b="1" dirty="0"/>
              <a:t>5 points</a:t>
            </a:r>
            <a:r>
              <a:rPr lang="en-US" dirty="0"/>
              <a:t>)</a:t>
            </a:r>
          </a:p>
          <a:p>
            <a:pPr marL="0" indent="0">
              <a:buNone/>
            </a:pPr>
            <a:r>
              <a:rPr lang="en-US" dirty="0"/>
              <a:t>Project detailed design document due 07-Mar (</a:t>
            </a:r>
            <a:r>
              <a:rPr lang="en-US" b="1" dirty="0"/>
              <a:t>5 points</a:t>
            </a:r>
            <a:r>
              <a:rPr lang="en-US" dirty="0"/>
              <a:t>)</a:t>
            </a:r>
          </a:p>
          <a:p>
            <a:pPr marL="0" indent="0">
              <a:buNone/>
            </a:pPr>
            <a:r>
              <a:rPr lang="en-US" dirty="0"/>
              <a:t>Project presentations on 12- and 14-Mar (</a:t>
            </a:r>
            <a:r>
              <a:rPr lang="en-US" b="1" dirty="0"/>
              <a:t>25 points</a:t>
            </a:r>
            <a:r>
              <a:rPr lang="en-US" dirty="0"/>
              <a:t>)</a:t>
            </a:r>
          </a:p>
          <a:p>
            <a:pPr marL="0" indent="0">
              <a:buNone/>
            </a:pPr>
            <a:r>
              <a:rPr lang="en-US" dirty="0"/>
              <a:t>Final exam, take home, due on 19-Mar (</a:t>
            </a:r>
            <a:r>
              <a:rPr lang="en-US" b="1" dirty="0"/>
              <a:t>25 points</a:t>
            </a:r>
            <a:r>
              <a:rPr lang="en-US" dirty="0"/>
              <a:t>)</a:t>
            </a:r>
          </a:p>
          <a:p>
            <a:pPr marL="0" indent="0">
              <a:buNone/>
            </a:pPr>
            <a:r>
              <a:rPr lang="en-US" dirty="0"/>
              <a:t>In-class participation (</a:t>
            </a:r>
            <a:r>
              <a:rPr lang="en-US" b="1" dirty="0"/>
              <a:t>10 points</a:t>
            </a:r>
            <a:r>
              <a:rPr lang="en-US" dirty="0"/>
              <a:t>)</a:t>
            </a:r>
          </a:p>
          <a:p>
            <a:pPr marL="0" indent="0">
              <a:buNone/>
            </a:pPr>
            <a:r>
              <a:rPr lang="en-US" dirty="0"/>
              <a:t>Individual homework and / or in-class quizzes (</a:t>
            </a:r>
            <a:r>
              <a:rPr lang="en-US" b="1" dirty="0"/>
              <a:t>10 points</a:t>
            </a:r>
            <a:r>
              <a:rPr lang="en-US" dirty="0"/>
              <a:t>)</a:t>
            </a:r>
          </a:p>
          <a:p>
            <a:endParaRPr lang="en-US" dirty="0"/>
          </a:p>
        </p:txBody>
      </p:sp>
    </p:spTree>
    <p:extLst>
      <p:ext uri="{BB962C8B-B14F-4D97-AF65-F5344CB8AC3E}">
        <p14:creationId xmlns:p14="http://schemas.microsoft.com/office/powerpoint/2010/main" val="63914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pPr marL="0" indent="0">
              <a:buNone/>
            </a:pPr>
            <a:r>
              <a:rPr lang="en-US" dirty="0"/>
              <a:t>Lectures, lectures, lectures</a:t>
            </a:r>
          </a:p>
          <a:p>
            <a:pPr marL="0" indent="0">
              <a:buNone/>
            </a:pPr>
            <a:r>
              <a:rPr lang="en-US" dirty="0"/>
              <a:t>I prefer discussion to lecturing</a:t>
            </a:r>
          </a:p>
          <a:p>
            <a:pPr marL="0" indent="0">
              <a:buNone/>
            </a:pPr>
            <a:r>
              <a:rPr lang="en-US" dirty="0"/>
              <a:t>Team project and team assignments</a:t>
            </a:r>
          </a:p>
          <a:p>
            <a:pPr marL="0" indent="0">
              <a:buNone/>
            </a:pPr>
            <a:r>
              <a:rPr lang="en-US" dirty="0"/>
              <a:t>At least one design session</a:t>
            </a:r>
          </a:p>
          <a:p>
            <a:pPr marL="0" indent="0">
              <a:buNone/>
            </a:pPr>
            <a:r>
              <a:rPr lang="en-US" dirty="0"/>
              <a:t>One midterm</a:t>
            </a:r>
          </a:p>
          <a:p>
            <a:pPr marL="0" indent="0">
              <a:buNone/>
            </a:pPr>
            <a:r>
              <a:rPr lang="en-US" dirty="0"/>
              <a:t>One final</a:t>
            </a:r>
          </a:p>
          <a:p>
            <a:pPr marL="0" indent="0">
              <a:buNone/>
            </a:pPr>
            <a:r>
              <a:rPr lang="en-US" dirty="0"/>
              <a:t>Some pop quizzes (please always have paper and pencil in hand)</a:t>
            </a:r>
          </a:p>
        </p:txBody>
      </p:sp>
    </p:spTree>
    <p:extLst>
      <p:ext uri="{BB962C8B-B14F-4D97-AF65-F5344CB8AC3E}">
        <p14:creationId xmlns:p14="http://schemas.microsoft.com/office/powerpoint/2010/main" val="1660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we’re going after</a:t>
            </a:r>
          </a:p>
        </p:txBody>
      </p:sp>
      <p:sp>
        <p:nvSpPr>
          <p:cNvPr id="3" name="Content Placeholder 2"/>
          <p:cNvSpPr>
            <a:spLocks noGrp="1"/>
          </p:cNvSpPr>
          <p:nvPr>
            <p:ph idx="1"/>
          </p:nvPr>
        </p:nvSpPr>
        <p:spPr/>
        <p:txBody>
          <a:bodyPr>
            <a:normAutofit/>
          </a:bodyPr>
          <a:lstStyle/>
          <a:p>
            <a:pPr marL="0" indent="0">
              <a:buNone/>
            </a:pPr>
            <a:r>
              <a:rPr lang="en-US" dirty="0"/>
              <a:t>API design, interfaces, and messages</a:t>
            </a:r>
          </a:p>
          <a:p>
            <a:pPr marL="0" indent="0">
              <a:buNone/>
            </a:pPr>
            <a:r>
              <a:rPr lang="en-US" dirty="0"/>
              <a:t>Gang of Four patterns</a:t>
            </a:r>
          </a:p>
          <a:p>
            <a:pPr marL="0" indent="0">
              <a:buNone/>
            </a:pPr>
            <a:r>
              <a:rPr lang="en-US" dirty="0"/>
              <a:t>Distributed systems and service-oriented architecture</a:t>
            </a:r>
          </a:p>
          <a:p>
            <a:pPr marL="0" indent="0">
              <a:buNone/>
            </a:pPr>
            <a:r>
              <a:rPr lang="en-US" dirty="0"/>
              <a:t>Approaches to dealing with existing systems</a:t>
            </a:r>
          </a:p>
          <a:p>
            <a:pPr marL="0" indent="0">
              <a:buNone/>
            </a:pPr>
            <a:r>
              <a:rPr lang="en-US" dirty="0"/>
              <a:t>Reverse engineering and archaeology</a:t>
            </a:r>
          </a:p>
          <a:p>
            <a:pPr marL="0" indent="0">
              <a:buNone/>
            </a:pPr>
            <a:r>
              <a:rPr lang="en-US" dirty="0"/>
              <a:t>Agile and / or software architecture</a:t>
            </a:r>
          </a:p>
          <a:p>
            <a:pPr marL="0" indent="0">
              <a:buNone/>
            </a:pPr>
            <a:r>
              <a:rPr lang="en-US" dirty="0"/>
              <a:t>Development tools</a:t>
            </a:r>
          </a:p>
          <a:p>
            <a:pPr marL="0" indent="0">
              <a:buNone/>
            </a:pPr>
            <a:r>
              <a:rPr lang="en-US" dirty="0"/>
              <a:t>Revisit enterprise patterns</a:t>
            </a:r>
          </a:p>
        </p:txBody>
      </p:sp>
    </p:spTree>
    <p:extLst>
      <p:ext uri="{BB962C8B-B14F-4D97-AF65-F5344CB8AC3E}">
        <p14:creationId xmlns:p14="http://schemas.microsoft.com/office/powerpoint/2010/main" val="306766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a:t>
            </a:r>
          </a:p>
        </p:txBody>
      </p:sp>
      <p:sp>
        <p:nvSpPr>
          <p:cNvPr id="3" name="Content Placeholder 2"/>
          <p:cNvSpPr>
            <a:spLocks noGrp="1"/>
          </p:cNvSpPr>
          <p:nvPr>
            <p:ph idx="1"/>
          </p:nvPr>
        </p:nvSpPr>
        <p:spPr/>
        <p:txBody>
          <a:bodyPr/>
          <a:lstStyle/>
          <a:p>
            <a:pPr marL="0" indent="0">
              <a:buNone/>
            </a:pPr>
            <a:r>
              <a:rPr lang="en-US" dirty="0"/>
              <a:t>Eight teams of five people each (one team will be smaller)</a:t>
            </a:r>
          </a:p>
          <a:p>
            <a:pPr marL="0" indent="0">
              <a:buNone/>
            </a:pPr>
            <a:r>
              <a:rPr lang="en-US" dirty="0"/>
              <a:t>Each team is building the same system</a:t>
            </a:r>
          </a:p>
          <a:p>
            <a:pPr marL="0" indent="0">
              <a:buNone/>
            </a:pPr>
            <a:r>
              <a:rPr lang="en-US" dirty="0"/>
              <a:t>The write-up is in </a:t>
            </a:r>
            <a:r>
              <a:rPr lang="en-US" b="1" dirty="0"/>
              <a:t>project/</a:t>
            </a:r>
            <a:r>
              <a:rPr lang="en-US" b="1" dirty="0" err="1"/>
              <a:t>README.md</a:t>
            </a:r>
            <a:endParaRPr lang="en-US" b="1" dirty="0"/>
          </a:p>
          <a:p>
            <a:pPr marL="0" indent="0">
              <a:buNone/>
            </a:pPr>
            <a:r>
              <a:rPr lang="en-US" dirty="0"/>
              <a:t>The project is worth 40 points</a:t>
            </a:r>
          </a:p>
          <a:p>
            <a:pPr marL="0" indent="0">
              <a:buNone/>
            </a:pPr>
            <a:r>
              <a:rPr lang="en-US" dirty="0"/>
              <a:t>You will be building a </a:t>
            </a:r>
            <a:r>
              <a:rPr lang="en-US" b="1" dirty="0"/>
              <a:t>complete</a:t>
            </a:r>
            <a:r>
              <a:rPr lang="en-US" dirty="0"/>
              <a:t> system</a:t>
            </a:r>
          </a:p>
          <a:p>
            <a:pPr marL="0" indent="0">
              <a:buNone/>
            </a:pPr>
            <a:r>
              <a:rPr lang="en-US" dirty="0"/>
              <a:t>Final presentation </a:t>
            </a:r>
            <a:r>
              <a:rPr lang="en-US" b="1" dirty="0"/>
              <a:t>and demo</a:t>
            </a:r>
          </a:p>
        </p:txBody>
      </p:sp>
    </p:spTree>
    <p:extLst>
      <p:ext uri="{BB962C8B-B14F-4D97-AF65-F5344CB8AC3E}">
        <p14:creationId xmlns:p14="http://schemas.microsoft.com/office/powerpoint/2010/main" val="370395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E4B6-4593-1B4E-A261-6A2CD4A25398}"/>
              </a:ext>
            </a:extLst>
          </p:cNvPr>
          <p:cNvSpPr>
            <a:spLocks noGrp="1"/>
          </p:cNvSpPr>
          <p:nvPr>
            <p:ph type="title"/>
          </p:nvPr>
        </p:nvSpPr>
        <p:spPr/>
        <p:txBody>
          <a:bodyPr/>
          <a:lstStyle/>
          <a:p>
            <a:r>
              <a:rPr lang="en-US" dirty="0"/>
              <a:t>One more note…</a:t>
            </a:r>
          </a:p>
        </p:txBody>
      </p:sp>
      <p:sp>
        <p:nvSpPr>
          <p:cNvPr id="4" name="Content Placeholder 3">
            <a:extLst>
              <a:ext uri="{FF2B5EF4-FFF2-40B4-BE49-F238E27FC236}">
                <a16:creationId xmlns:a16="http://schemas.microsoft.com/office/drawing/2014/main" id="{A5F4BA71-2584-4B48-9A81-1E09983EF940}"/>
              </a:ext>
            </a:extLst>
          </p:cNvPr>
          <p:cNvSpPr>
            <a:spLocks noGrp="1"/>
          </p:cNvSpPr>
          <p:nvPr>
            <p:ph sz="half" idx="1"/>
          </p:nvPr>
        </p:nvSpPr>
        <p:spPr/>
        <p:txBody>
          <a:bodyPr/>
          <a:lstStyle/>
          <a:p>
            <a:pPr marL="0" indent="0">
              <a:buNone/>
            </a:pPr>
            <a:r>
              <a:rPr lang="en-US" sz="3200" b="1" dirty="0"/>
              <a:t>Architecture is subjective</a:t>
            </a:r>
          </a:p>
          <a:p>
            <a:pPr marL="0" indent="0">
              <a:buNone/>
            </a:pPr>
            <a:endParaRPr lang="en-US" dirty="0"/>
          </a:p>
          <a:p>
            <a:pPr marL="0" indent="0">
              <a:buNone/>
            </a:pPr>
            <a:r>
              <a:rPr lang="en-US" dirty="0"/>
              <a:t>There is no ”correct” answer</a:t>
            </a:r>
          </a:p>
          <a:p>
            <a:pPr marL="0" indent="0">
              <a:buNone/>
            </a:pPr>
            <a:r>
              <a:rPr lang="en-US" dirty="0"/>
              <a:t>There is no “correct” architecture</a:t>
            </a:r>
          </a:p>
          <a:p>
            <a:pPr marL="0" indent="0">
              <a:buNone/>
            </a:pPr>
            <a:r>
              <a:rPr lang="en-US" dirty="0"/>
              <a:t>There is no “correct” design</a:t>
            </a:r>
          </a:p>
          <a:p>
            <a:pPr marL="0" indent="0">
              <a:buNone/>
            </a:pPr>
            <a:endParaRPr lang="en-US" dirty="0"/>
          </a:p>
          <a:p>
            <a:pPr marL="0" indent="0">
              <a:buNone/>
            </a:pPr>
            <a:r>
              <a:rPr lang="en-US" dirty="0"/>
              <a:t>This will make you uncomfortable</a:t>
            </a:r>
          </a:p>
        </p:txBody>
      </p:sp>
      <p:sp>
        <p:nvSpPr>
          <p:cNvPr id="5" name="Content Placeholder 4">
            <a:extLst>
              <a:ext uri="{FF2B5EF4-FFF2-40B4-BE49-F238E27FC236}">
                <a16:creationId xmlns:a16="http://schemas.microsoft.com/office/drawing/2014/main" id="{39C2DD69-AA45-104D-9712-E044843BB730}"/>
              </a:ext>
            </a:extLst>
          </p:cNvPr>
          <p:cNvSpPr>
            <a:spLocks noGrp="1"/>
          </p:cNvSpPr>
          <p:nvPr>
            <p:ph sz="half" idx="2"/>
          </p:nvPr>
        </p:nvSpPr>
        <p:spPr/>
        <p:txBody>
          <a:bodyPr/>
          <a:lstStyle/>
          <a:p>
            <a:pPr marL="0" indent="0">
              <a:buNone/>
            </a:pPr>
            <a:r>
              <a:rPr lang="en-US" dirty="0"/>
              <a:t>Two “correctness” measures</a:t>
            </a:r>
          </a:p>
          <a:p>
            <a:pPr marL="0" indent="0">
              <a:buNone/>
            </a:pPr>
            <a:endParaRPr lang="en-US" dirty="0"/>
          </a:p>
          <a:p>
            <a:pPr marL="0" indent="0">
              <a:buNone/>
            </a:pPr>
            <a:r>
              <a:rPr lang="en-US" dirty="0"/>
              <a:t>Does the software work?</a:t>
            </a:r>
          </a:p>
          <a:p>
            <a:pPr marL="0" indent="0">
              <a:buNone/>
            </a:pPr>
            <a:r>
              <a:rPr lang="en-US" dirty="0"/>
              <a:t>Are the economics solid?</a:t>
            </a:r>
          </a:p>
          <a:p>
            <a:pPr marL="457200" lvl="1" indent="0">
              <a:buNone/>
            </a:pPr>
            <a:r>
              <a:rPr lang="en-US" dirty="0"/>
              <a:t>Maintainable</a:t>
            </a:r>
          </a:p>
          <a:p>
            <a:pPr marL="457200" lvl="1" indent="0">
              <a:buNone/>
            </a:pPr>
            <a:r>
              <a:rPr lang="en-US" dirty="0"/>
              <a:t>Sustainable</a:t>
            </a:r>
          </a:p>
          <a:p>
            <a:pPr marL="457200" lvl="1" indent="0">
              <a:buNone/>
            </a:pPr>
            <a:r>
              <a:rPr lang="en-US" dirty="0"/>
              <a:t>Scalable</a:t>
            </a:r>
          </a:p>
          <a:p>
            <a:pPr marL="457200" lvl="1" indent="0">
              <a:buNone/>
            </a:pPr>
            <a:r>
              <a:rPr lang="en-US" dirty="0"/>
              <a:t>Extensible</a:t>
            </a:r>
          </a:p>
          <a:p>
            <a:pPr marL="457200" lvl="1" indent="0">
              <a:buNone/>
            </a:pPr>
            <a:r>
              <a:rPr lang="en-US" dirty="0"/>
              <a:t>…</a:t>
            </a:r>
          </a:p>
        </p:txBody>
      </p:sp>
    </p:spTree>
    <p:extLst>
      <p:ext uri="{BB962C8B-B14F-4D97-AF65-F5344CB8AC3E}">
        <p14:creationId xmlns:p14="http://schemas.microsoft.com/office/powerpoint/2010/main" val="3689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Text Placeholder 4"/>
          <p:cNvSpPr>
            <a:spLocks noGrp="1"/>
          </p:cNvSpPr>
          <p:nvPr>
            <p:ph type="body" idx="1"/>
          </p:nvPr>
        </p:nvSpPr>
        <p:spPr/>
        <p:txBody>
          <a:bodyPr/>
          <a:lstStyle/>
          <a:p>
            <a:r>
              <a:rPr lang="en-US" dirty="0"/>
              <a:t>We need to start somewhere, this seems like a </a:t>
            </a:r>
            <a:r>
              <a:rPr lang="en-US"/>
              <a:t>good place</a:t>
            </a:r>
            <a:endParaRPr lang="en-US" dirty="0"/>
          </a:p>
        </p:txBody>
      </p:sp>
    </p:spTree>
    <p:extLst>
      <p:ext uri="{BB962C8B-B14F-4D97-AF65-F5344CB8AC3E}">
        <p14:creationId xmlns:p14="http://schemas.microsoft.com/office/powerpoint/2010/main" val="257996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09F5-C9EE-1E4C-B839-B1A47EFAE97A}"/>
              </a:ext>
            </a:extLst>
          </p:cNvPr>
          <p:cNvSpPr>
            <a:spLocks noGrp="1"/>
          </p:cNvSpPr>
          <p:nvPr>
            <p:ph type="title"/>
          </p:nvPr>
        </p:nvSpPr>
        <p:spPr/>
        <p:txBody>
          <a:bodyPr/>
          <a:lstStyle/>
          <a:p>
            <a:r>
              <a:rPr lang="en-US" dirty="0"/>
              <a:t>What is this architecture thing?</a:t>
            </a:r>
          </a:p>
        </p:txBody>
      </p:sp>
      <p:sp>
        <p:nvSpPr>
          <p:cNvPr id="3" name="Content Placeholder 2">
            <a:extLst>
              <a:ext uri="{FF2B5EF4-FFF2-40B4-BE49-F238E27FC236}">
                <a16:creationId xmlns:a16="http://schemas.microsoft.com/office/drawing/2014/main" id="{B62E1A3E-F38E-904B-B8F7-D5A1398467AD}"/>
              </a:ext>
            </a:extLst>
          </p:cNvPr>
          <p:cNvSpPr>
            <a:spLocks noGrp="1"/>
          </p:cNvSpPr>
          <p:nvPr>
            <p:ph idx="1"/>
          </p:nvPr>
        </p:nvSpPr>
        <p:spPr/>
        <p:txBody>
          <a:bodyPr>
            <a:normAutofit/>
          </a:bodyPr>
          <a:lstStyle/>
          <a:p>
            <a:pPr marL="0" indent="0">
              <a:buNone/>
            </a:pPr>
            <a:r>
              <a:rPr lang="en-US" dirty="0"/>
              <a:t>Run-time abstraction view</a:t>
            </a:r>
          </a:p>
          <a:p>
            <a:pPr marL="457200" lvl="1" indent="0">
              <a:buNone/>
            </a:pPr>
            <a:r>
              <a:rPr lang="en-US" dirty="0"/>
              <a:t>A </a:t>
            </a:r>
            <a:r>
              <a:rPr lang="en-US" b="1" dirty="0"/>
              <a:t>software architecture </a:t>
            </a:r>
            <a:r>
              <a:rPr lang="en-US" dirty="0"/>
              <a:t>is an abstraction of the run-time elements of a software system during some phase of its operation. A system may be composed of many levels of abstraction and many phases of operation, each with its own software architecture.</a:t>
            </a:r>
          </a:p>
          <a:p>
            <a:pPr marL="0" indent="0">
              <a:buNone/>
            </a:pPr>
            <a:endParaRPr lang="en-US" dirty="0"/>
          </a:p>
          <a:p>
            <a:pPr marL="0" indent="0">
              <a:buNone/>
            </a:pPr>
            <a:r>
              <a:rPr lang="en-US" dirty="0"/>
              <a:t>Elemental view</a:t>
            </a:r>
          </a:p>
          <a:p>
            <a:pPr marL="457200" lvl="1" indent="0">
              <a:buNone/>
            </a:pPr>
            <a:r>
              <a:rPr lang="en-US" dirty="0"/>
              <a:t>A </a:t>
            </a:r>
            <a:r>
              <a:rPr lang="en-US" b="1" dirty="0"/>
              <a:t>software architecture</a:t>
            </a:r>
            <a:r>
              <a:rPr lang="en-US" dirty="0"/>
              <a:t> is defined by a configuration of architectural elements - components, connectors, and data - constrained in their relationships in order to achieve a desired set of architectural properties.</a:t>
            </a:r>
          </a:p>
        </p:txBody>
      </p:sp>
    </p:spTree>
    <p:extLst>
      <p:ext uri="{BB962C8B-B14F-4D97-AF65-F5344CB8AC3E}">
        <p14:creationId xmlns:p14="http://schemas.microsoft.com/office/powerpoint/2010/main" val="657190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3740</TotalTime>
  <Words>486</Words>
  <Application>Microsoft Macintosh PowerPoint</Application>
  <PresentationFormat>Widescreen</PresentationFormat>
  <Paragraphs>81</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CPSC 5200</vt:lpstr>
      <vt:lpstr>Administration</vt:lpstr>
      <vt:lpstr>Grading, homework, etc.</vt:lpstr>
      <vt:lpstr>Course structure</vt:lpstr>
      <vt:lpstr>Topics we’re going after</vt:lpstr>
      <vt:lpstr>The project</vt:lpstr>
      <vt:lpstr>One more note…</vt:lpstr>
      <vt:lpstr>Introduction</vt:lpstr>
      <vt:lpstr>What is this architecture thing?</vt:lpstr>
      <vt:lpstr>So, what elements?</vt:lpstr>
      <vt:lpstr>Which leaves us with style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57</cp:revision>
  <dcterms:created xsi:type="dcterms:W3CDTF">2014-02-23T16:30:37Z</dcterms:created>
  <dcterms:modified xsi:type="dcterms:W3CDTF">2019-01-08T16:30:30Z</dcterms:modified>
</cp:coreProperties>
</file>