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9" r:id="rId20"/>
    <p:sldId id="275" r:id="rId21"/>
    <p:sldId id="280" r:id="rId22"/>
    <p:sldId id="276" r:id="rId23"/>
    <p:sldId id="281" r:id="rId24"/>
    <p:sldId id="277" r:id="rId25"/>
    <p:sldId id="278" r:id="rId26"/>
    <p:sldId id="282" r:id="rId27"/>
    <p:sldId id="283" r:id="rId28"/>
    <p:sldId id="284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3/29/2025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3/29/2025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3/29/2025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3/29/2025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3/29/2025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3/29/2025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Trading During Covid-19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Final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302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Data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Analysis on main characteristic of dataset</a:t>
            </a:r>
          </a:p>
          <a:p>
            <a:r>
              <a:rPr lang="en-US" dirty="0" smtClean="0"/>
              <a:t>Make understanding of dataset easier</a:t>
            </a:r>
          </a:p>
          <a:p>
            <a:r>
              <a:rPr lang="en-US" dirty="0" smtClean="0"/>
              <a:t>Help us to know any error, pattern or data outliers.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67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A. Standard Deviation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1012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339" y="223700"/>
            <a:ext cx="4781550" cy="65151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8158" y="1887037"/>
            <a:ext cx="5307602" cy="2580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6357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B. Data Outlier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9290" y="1650345"/>
            <a:ext cx="6905625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1292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Visualization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A. Scatter Chat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8582" y="2590444"/>
            <a:ext cx="7448550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2144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Visualization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A. Bar Plot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725" y="3045278"/>
            <a:ext cx="10347473" cy="3203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0557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Visualization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A. Distribute Plot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5420" y="1414240"/>
            <a:ext cx="4984433" cy="4984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2648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Visualization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A. Pie Chart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4928" y="1288324"/>
            <a:ext cx="511492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0034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Visualization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A. Donut Chart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9396" y="2260920"/>
            <a:ext cx="6370457" cy="4118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4762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Confident interval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810" y="1853248"/>
            <a:ext cx="6667500" cy="43910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4389" y="2585993"/>
            <a:ext cx="4467497" cy="1868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220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DATA COLLECTION</a:t>
            </a:r>
          </a:p>
          <a:p>
            <a:r>
              <a:rPr lang="en-US" dirty="0" smtClean="0"/>
              <a:t>EXPLORATORY DATA ANALYSIS</a:t>
            </a:r>
          </a:p>
          <a:p>
            <a:r>
              <a:rPr lang="en-US" dirty="0" smtClean="0"/>
              <a:t>DATA </a:t>
            </a:r>
            <a:r>
              <a:rPr lang="en-US" dirty="0" smtClean="0"/>
              <a:t>VISUALIZATION</a:t>
            </a:r>
          </a:p>
          <a:p>
            <a:r>
              <a:rPr lang="en-US" dirty="0" smtClean="0"/>
              <a:t>CONFIDENT INTERVAL</a:t>
            </a:r>
            <a:endParaRPr lang="en-US" dirty="0" smtClean="0"/>
          </a:p>
          <a:p>
            <a:r>
              <a:rPr lang="en-US" dirty="0" smtClean="0"/>
              <a:t>HYPOTHESIS TESTING</a:t>
            </a:r>
          </a:p>
          <a:p>
            <a:r>
              <a:rPr lang="en-US" dirty="0" smtClean="0"/>
              <a:t>CORRECLATION AND REGRESSION ANALYSIS</a:t>
            </a:r>
          </a:p>
          <a:p>
            <a:r>
              <a:rPr lang="en-US" dirty="0" smtClean="0"/>
              <a:t>CONCLUSION</a:t>
            </a:r>
          </a:p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111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Hypothesis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test what the means of two independent sample are significantly different.</a:t>
            </a:r>
          </a:p>
          <a:p>
            <a:r>
              <a:rPr lang="en-US" dirty="0" smtClean="0"/>
              <a:t>Interpretation (Average value between </a:t>
            </a:r>
            <a:r>
              <a:rPr lang="en-US" dirty="0" smtClean="0"/>
              <a:t>Import and Export with China)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774" y="3538946"/>
            <a:ext cx="950595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3955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Testing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2233750"/>
            <a:ext cx="11364686" cy="403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644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Hypothesis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ANOVA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956" y="2531202"/>
            <a:ext cx="9339399" cy="4088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3907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Hypothesis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ANOVA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8980" y="1688445"/>
            <a:ext cx="7063740" cy="492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6614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Correlation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545" y="1437360"/>
            <a:ext cx="6460083" cy="21431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5117" y="1483079"/>
            <a:ext cx="4600575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2905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Correlation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5996" y="1375051"/>
            <a:ext cx="5956119" cy="5264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4001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Correlation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9319" y="2215198"/>
            <a:ext cx="5558777" cy="428216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223" y="1491298"/>
            <a:ext cx="6029325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3253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Based on information above even during COVID-19 but trading between target country still go properly.</a:t>
            </a:r>
          </a:p>
          <a:p>
            <a:r>
              <a:rPr lang="en-US" dirty="0" smtClean="0"/>
              <a:t>Both government should find more to increase amount cumulative for the future</a:t>
            </a:r>
          </a:p>
          <a:p>
            <a:r>
              <a:rPr lang="en-US" dirty="0" smtClean="0"/>
              <a:t>Make some rule related to Trading to protect some problem happened.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9637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386" y="2921598"/>
            <a:ext cx="9404723" cy="1400530"/>
          </a:xfrm>
        </p:spPr>
        <p:txBody>
          <a:bodyPr/>
          <a:lstStyle/>
          <a:p>
            <a:pPr algn="ctr"/>
            <a:r>
              <a:rPr lang="en-US" b="1" dirty="0" smtClean="0"/>
              <a:t>Demonstration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6542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Dataset explain us about information of trading import and export of products between countries.</a:t>
            </a:r>
          </a:p>
          <a:p>
            <a:r>
              <a:rPr lang="en-US" dirty="0" smtClean="0"/>
              <a:t>Will study about impact of value of trading with Cumulative and Year.</a:t>
            </a:r>
            <a:endParaRPr lang="en-US" dirty="0"/>
          </a:p>
          <a:p>
            <a:r>
              <a:rPr lang="en-US" dirty="0" smtClean="0"/>
              <a:t>we also find the relationship between some variable in Dataset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43768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SOURCE 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This dataset help us to understand about effect of COVID-19 on trade in New Zealand’s daily goods trade with the world.</a:t>
            </a:r>
          </a:p>
          <a:p>
            <a:endParaRPr lang="en-US" dirty="0"/>
          </a:p>
          <a:p>
            <a:r>
              <a:rPr lang="en-US" dirty="0"/>
              <a:t>URL : https://www.stats.govt.nz/assets/Uploads/Effects-of-COVID-19-on-trade/Effects-of-COVID-19-on-trade-At-15-December-2021-provisional/Download-data/effects-of-covid-19-on-trade-at-15-december-2021-provisional.csv</a:t>
            </a:r>
          </a:p>
        </p:txBody>
      </p:sp>
    </p:spTree>
    <p:extLst>
      <p:ext uri="{BB962C8B-B14F-4D97-AF65-F5344CB8AC3E}">
        <p14:creationId xmlns:p14="http://schemas.microsoft.com/office/powerpoint/2010/main" val="13322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LOADING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798" y="2571394"/>
            <a:ext cx="9344025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155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LOADING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6222" y="3016230"/>
            <a:ext cx="9309642" cy="261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687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Collection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UNDERSTANDING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971" y="2666864"/>
            <a:ext cx="7143750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782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Collection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COLUMN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6759" y="2668421"/>
            <a:ext cx="5421767" cy="3579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71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CLEAN VALUE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7150" y="2975000"/>
            <a:ext cx="7638370" cy="2793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0456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362</TotalTime>
  <Words>266</Words>
  <Application>Microsoft Office PowerPoint</Application>
  <PresentationFormat>Widescreen</PresentationFormat>
  <Paragraphs>68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Century Gothic</vt:lpstr>
      <vt:lpstr>Wingdings 3</vt:lpstr>
      <vt:lpstr>Ion</vt:lpstr>
      <vt:lpstr>Trading During Covid-19</vt:lpstr>
      <vt:lpstr>Content</vt:lpstr>
      <vt:lpstr>Introduction</vt:lpstr>
      <vt:lpstr>Data Collection</vt:lpstr>
      <vt:lpstr>Data Collection</vt:lpstr>
      <vt:lpstr>Data Collection</vt:lpstr>
      <vt:lpstr>Data Collection </vt:lpstr>
      <vt:lpstr>Data Collection </vt:lpstr>
      <vt:lpstr>Data Collection</vt:lpstr>
      <vt:lpstr>Exploratory Data Analysis</vt:lpstr>
      <vt:lpstr>Exploratory Data Analysis</vt:lpstr>
      <vt:lpstr>PowerPoint Presentation</vt:lpstr>
      <vt:lpstr>Exploratory Data Analysis</vt:lpstr>
      <vt:lpstr>Data Visualization</vt:lpstr>
      <vt:lpstr>Data Visualization</vt:lpstr>
      <vt:lpstr>Data Visualization</vt:lpstr>
      <vt:lpstr>Data Visualization</vt:lpstr>
      <vt:lpstr>Data Visualization</vt:lpstr>
      <vt:lpstr>Confident interval</vt:lpstr>
      <vt:lpstr>Hypothesis Testing</vt:lpstr>
      <vt:lpstr>Hypothesis Testing</vt:lpstr>
      <vt:lpstr>Hypothesis Testing</vt:lpstr>
      <vt:lpstr>Hypothesis Testing</vt:lpstr>
      <vt:lpstr>Correlation</vt:lpstr>
      <vt:lpstr>Correlation</vt:lpstr>
      <vt:lpstr>Correlation</vt:lpstr>
      <vt:lpstr>Conclusion</vt:lpstr>
      <vt:lpstr>Demonstration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Trading During Covid-19</dc:title>
  <dc:creator>Mengteth</dc:creator>
  <cp:lastModifiedBy>Mengteth</cp:lastModifiedBy>
  <cp:revision>21</cp:revision>
  <dcterms:created xsi:type="dcterms:W3CDTF">2025-03-28T12:47:51Z</dcterms:created>
  <dcterms:modified xsi:type="dcterms:W3CDTF">2025-03-29T03:36:52Z</dcterms:modified>
</cp:coreProperties>
</file>