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7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6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0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7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9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19D0-29CE-0040-8B2F-9E546B0A55B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CA33-4AB5-2E43-951E-B9A72AE4F8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5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25FF2C7C-3B50-A748-B289-5D5C70710460}"/>
              </a:ext>
            </a:extLst>
          </p:cNvPr>
          <p:cNvSpPr/>
          <p:nvPr/>
        </p:nvSpPr>
        <p:spPr>
          <a:xfrm>
            <a:off x="7116598" y="4433209"/>
            <a:ext cx="1069521" cy="987879"/>
          </a:xfrm>
          <a:custGeom>
            <a:avLst/>
            <a:gdLst>
              <a:gd name="connsiteX0" fmla="*/ 326571 w 1069521"/>
              <a:gd name="connsiteY0" fmla="*/ 0 h 987879"/>
              <a:gd name="connsiteX1" fmla="*/ 0 w 1069521"/>
              <a:gd name="connsiteY1" fmla="*/ 506186 h 987879"/>
              <a:gd name="connsiteX2" fmla="*/ 538842 w 1069521"/>
              <a:gd name="connsiteY2" fmla="*/ 987879 h 987879"/>
              <a:gd name="connsiteX3" fmla="*/ 1069521 w 1069521"/>
              <a:gd name="connsiteY3" fmla="*/ 710293 h 987879"/>
              <a:gd name="connsiteX4" fmla="*/ 938892 w 1069521"/>
              <a:gd name="connsiteY4" fmla="*/ 195943 h 987879"/>
              <a:gd name="connsiteX5" fmla="*/ 326571 w 1069521"/>
              <a:gd name="connsiteY5" fmla="*/ 0 h 98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21" h="987879">
                <a:moveTo>
                  <a:pt x="326571" y="0"/>
                </a:moveTo>
                <a:lnTo>
                  <a:pt x="0" y="506186"/>
                </a:lnTo>
                <a:lnTo>
                  <a:pt x="538842" y="987879"/>
                </a:lnTo>
                <a:lnTo>
                  <a:pt x="1069521" y="710293"/>
                </a:lnTo>
                <a:lnTo>
                  <a:pt x="938892" y="195943"/>
                </a:lnTo>
                <a:lnTo>
                  <a:pt x="32657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52C0AD-6891-554D-AFD0-D45A6D1B328E}"/>
              </a:ext>
            </a:extLst>
          </p:cNvPr>
          <p:cNvSpPr/>
          <p:nvPr/>
        </p:nvSpPr>
        <p:spPr>
          <a:xfrm>
            <a:off x="1255300" y="830523"/>
            <a:ext cx="842963" cy="842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D714739-F8DF-4F41-812B-7A3000F580F5}"/>
              </a:ext>
            </a:extLst>
          </p:cNvPr>
          <p:cNvCxnSpPr>
            <a:cxnSpLocks/>
          </p:cNvCxnSpPr>
          <p:nvPr/>
        </p:nvCxnSpPr>
        <p:spPr>
          <a:xfrm>
            <a:off x="827241" y="1941348"/>
            <a:ext cx="15805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8ADB197-1CF8-0C48-94D4-DC6B8694381F}"/>
              </a:ext>
            </a:extLst>
          </p:cNvPr>
          <p:cNvCxnSpPr>
            <a:cxnSpLocks/>
          </p:cNvCxnSpPr>
          <p:nvPr/>
        </p:nvCxnSpPr>
        <p:spPr>
          <a:xfrm flipV="1">
            <a:off x="979639" y="468595"/>
            <a:ext cx="0" cy="1625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182549-A87B-ED43-BD31-3F5EBA1E93C1}"/>
              </a:ext>
            </a:extLst>
          </p:cNvPr>
          <p:cNvSpPr/>
          <p:nvPr/>
        </p:nvSpPr>
        <p:spPr>
          <a:xfrm>
            <a:off x="1607719" y="1182970"/>
            <a:ext cx="128588" cy="1285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6407E2-1936-544B-9760-0807A8E2C5F3}"/>
                  </a:ext>
                </a:extLst>
              </p:cNvPr>
              <p:cNvSpPr txBox="1"/>
              <p:nvPr/>
            </p:nvSpPr>
            <p:spPr>
              <a:xfrm>
                <a:off x="334032" y="2205284"/>
                <a:ext cx="2566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allowable perturbations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6407E2-1936-544B-9760-0807A8E2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2" y="2205284"/>
                <a:ext cx="2566992" cy="646331"/>
              </a:xfrm>
              <a:prstGeom prst="rect">
                <a:avLst/>
              </a:prstGeom>
              <a:blipFill>
                <a:blip r:embed="rId2"/>
                <a:stretch>
                  <a:fillRect l="-990" t="-392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994EC170-195B-1742-A4E8-5FD813250F59}"/>
              </a:ext>
            </a:extLst>
          </p:cNvPr>
          <p:cNvGrpSpPr/>
          <p:nvPr/>
        </p:nvGrpSpPr>
        <p:grpSpPr>
          <a:xfrm>
            <a:off x="2669762" y="457427"/>
            <a:ext cx="4000497" cy="2071020"/>
            <a:chOff x="2471738" y="131540"/>
            <a:chExt cx="4000497" cy="2071020"/>
          </a:xfrm>
        </p:grpSpPr>
        <p:pic>
          <p:nvPicPr>
            <p:cNvPr id="29" name="图片 28" descr="图示&#10;&#10;描述已自动生成">
              <a:extLst>
                <a:ext uri="{FF2B5EF4-FFF2-40B4-BE49-F238E27FC236}">
                  <a16:creationId xmlns:a16="http://schemas.microsoft.com/office/drawing/2014/main" id="{A85FE2C5-719B-8A41-B144-E01B6460C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4" r="2041"/>
            <a:stretch/>
          </p:blipFill>
          <p:spPr>
            <a:xfrm>
              <a:off x="3343275" y="131540"/>
              <a:ext cx="2257423" cy="1562100"/>
            </a:xfrm>
            <a:prstGeom prst="rect">
              <a:avLst/>
            </a:prstGeom>
          </p:spPr>
        </p:pic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F57DD269-D95B-7542-BC9A-D2F654A0588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471738" y="912590"/>
              <a:ext cx="8715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C5966FC9-E2BB-B24A-84AA-4ADE634A6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00698" y="920305"/>
              <a:ext cx="87153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16BE996-5258-8049-B362-41AF87680D32}"/>
                    </a:ext>
                  </a:extLst>
                </p:cNvPr>
                <p:cNvSpPr txBox="1"/>
                <p:nvPr/>
              </p:nvSpPr>
              <p:spPr>
                <a:xfrm>
                  <a:off x="3693316" y="1833228"/>
                  <a:ext cx="2060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 Network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16BE996-5258-8049-B362-41AF87680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316" y="1833228"/>
                  <a:ext cx="20608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469" t="-3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9D21B60-11B2-9543-921B-DB358D7B4AA6}"/>
              </a:ext>
            </a:extLst>
          </p:cNvPr>
          <p:cNvGrpSpPr/>
          <p:nvPr/>
        </p:nvGrpSpPr>
        <p:grpSpPr>
          <a:xfrm>
            <a:off x="6690818" y="468595"/>
            <a:ext cx="2185638" cy="2355517"/>
            <a:chOff x="6448551" y="468593"/>
            <a:chExt cx="2185638" cy="2355517"/>
          </a:xfrm>
        </p:grpSpPr>
        <p:sp>
          <p:nvSpPr>
            <p:cNvPr id="72" name="任意形状 71">
              <a:extLst>
                <a:ext uri="{FF2B5EF4-FFF2-40B4-BE49-F238E27FC236}">
                  <a16:creationId xmlns:a16="http://schemas.microsoft.com/office/drawing/2014/main" id="{21B2CB42-B523-AB49-9529-A4CF1F29EBB1}"/>
                </a:ext>
              </a:extLst>
            </p:cNvPr>
            <p:cNvSpPr/>
            <p:nvPr/>
          </p:nvSpPr>
          <p:spPr>
            <a:xfrm>
              <a:off x="6939262" y="883750"/>
              <a:ext cx="923365" cy="851647"/>
            </a:xfrm>
            <a:custGeom>
              <a:avLst/>
              <a:gdLst>
                <a:gd name="connsiteX0" fmla="*/ 286870 w 923365"/>
                <a:gd name="connsiteY0" fmla="*/ 0 h 851647"/>
                <a:gd name="connsiteX1" fmla="*/ 797859 w 923365"/>
                <a:gd name="connsiteY1" fmla="*/ 143435 h 851647"/>
                <a:gd name="connsiteX2" fmla="*/ 681318 w 923365"/>
                <a:gd name="connsiteY2" fmla="*/ 358588 h 851647"/>
                <a:gd name="connsiteX3" fmla="*/ 923365 w 923365"/>
                <a:gd name="connsiteY3" fmla="*/ 609600 h 851647"/>
                <a:gd name="connsiteX4" fmla="*/ 591670 w 923365"/>
                <a:gd name="connsiteY4" fmla="*/ 573741 h 851647"/>
                <a:gd name="connsiteX5" fmla="*/ 484094 w 923365"/>
                <a:gd name="connsiteY5" fmla="*/ 851647 h 851647"/>
                <a:gd name="connsiteX6" fmla="*/ 403412 w 923365"/>
                <a:gd name="connsiteY6" fmla="*/ 537882 h 851647"/>
                <a:gd name="connsiteX7" fmla="*/ 0 w 923365"/>
                <a:gd name="connsiteY7" fmla="*/ 448235 h 851647"/>
                <a:gd name="connsiteX8" fmla="*/ 448235 w 923365"/>
                <a:gd name="connsiteY8" fmla="*/ 242047 h 851647"/>
                <a:gd name="connsiteX9" fmla="*/ 286870 w 923365"/>
                <a:gd name="connsiteY9" fmla="*/ 0 h 8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365" h="851647">
                  <a:moveTo>
                    <a:pt x="286870" y="0"/>
                  </a:moveTo>
                  <a:lnTo>
                    <a:pt x="797859" y="143435"/>
                  </a:lnTo>
                  <a:lnTo>
                    <a:pt x="681318" y="358588"/>
                  </a:lnTo>
                  <a:lnTo>
                    <a:pt x="923365" y="609600"/>
                  </a:lnTo>
                  <a:lnTo>
                    <a:pt x="591670" y="573741"/>
                  </a:lnTo>
                  <a:lnTo>
                    <a:pt x="484094" y="851647"/>
                  </a:lnTo>
                  <a:lnTo>
                    <a:pt x="403412" y="537882"/>
                  </a:lnTo>
                  <a:lnTo>
                    <a:pt x="0" y="448235"/>
                  </a:lnTo>
                  <a:lnTo>
                    <a:pt x="448235" y="242047"/>
                  </a:lnTo>
                  <a:lnTo>
                    <a:pt x="2868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3454A60-C870-5249-BAF2-DDCAA72EE773}"/>
                </a:ext>
              </a:extLst>
            </p:cNvPr>
            <p:cNvGrpSpPr/>
            <p:nvPr/>
          </p:nvGrpSpPr>
          <p:grpSpPr>
            <a:xfrm>
              <a:off x="6448551" y="468593"/>
              <a:ext cx="2185638" cy="2355517"/>
              <a:chOff x="506911" y="100013"/>
              <a:chExt cx="2185638" cy="2355517"/>
            </a:xfrm>
          </p:grpSpPr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0526971-415E-0A45-A830-1D1F8F9CD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84" y="1572768"/>
                <a:ext cx="1580579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29CC26B0-48F2-2E4D-809F-96461F701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" y="100013"/>
                <a:ext cx="0" cy="16251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EDFCE5-CDC0-C243-8C9B-677B5C4BD620}"/>
                  </a:ext>
                </a:extLst>
              </p:cNvPr>
              <p:cNvSpPr/>
              <p:nvPr/>
            </p:nvSpPr>
            <p:spPr>
              <a:xfrm>
                <a:off x="1414464" y="814390"/>
                <a:ext cx="128588" cy="128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20A4AB3-881D-094F-9FA4-4A30AEA9BA0B}"/>
                      </a:ext>
                    </a:extLst>
                  </p:cNvPr>
                  <p:cNvSpPr txBox="1"/>
                  <p:nvPr/>
                </p:nvSpPr>
                <p:spPr>
                  <a:xfrm>
                    <a:off x="506911" y="1809199"/>
                    <a:ext cx="218563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Final layer</a:t>
                    </a:r>
                    <a:r>
                      <a:rPr kumimoji="1" lang="en-US" altLang="zh-CN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:r>
                      <a:rPr kumimoji="1" lang="en-US" altLang="zh-CN" dirty="0"/>
                      <a:t>a</a:t>
                    </a:r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dversarial polytype</a:t>
                    </a:r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20A4AB3-881D-094F-9FA4-4A30AEA9B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11" y="1809199"/>
                    <a:ext cx="218563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4" t="-3922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下箭头 1">
            <a:extLst>
              <a:ext uri="{FF2B5EF4-FFF2-40B4-BE49-F238E27FC236}">
                <a16:creationId xmlns:a16="http://schemas.microsoft.com/office/drawing/2014/main" id="{80251367-BC53-ED4C-A927-CAC763EE7D1A}"/>
              </a:ext>
            </a:extLst>
          </p:cNvPr>
          <p:cNvSpPr/>
          <p:nvPr/>
        </p:nvSpPr>
        <p:spPr>
          <a:xfrm>
            <a:off x="7598373" y="3141408"/>
            <a:ext cx="313057" cy="766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00D295F-2417-DA44-BAEF-9BBE6C243BDD}"/>
              </a:ext>
            </a:extLst>
          </p:cNvPr>
          <p:cNvGrpSpPr/>
          <p:nvPr/>
        </p:nvGrpSpPr>
        <p:grpSpPr>
          <a:xfrm>
            <a:off x="6814475" y="4081120"/>
            <a:ext cx="2185638" cy="2477437"/>
            <a:chOff x="6570471" y="468593"/>
            <a:chExt cx="2185638" cy="2477437"/>
          </a:xfrm>
        </p:grpSpPr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6D3D1EBC-033C-FA4F-8849-794F1B8E49ED}"/>
                </a:ext>
              </a:extLst>
            </p:cNvPr>
            <p:cNvSpPr/>
            <p:nvPr/>
          </p:nvSpPr>
          <p:spPr>
            <a:xfrm>
              <a:off x="6939262" y="883750"/>
              <a:ext cx="923365" cy="851647"/>
            </a:xfrm>
            <a:custGeom>
              <a:avLst/>
              <a:gdLst>
                <a:gd name="connsiteX0" fmla="*/ 286870 w 923365"/>
                <a:gd name="connsiteY0" fmla="*/ 0 h 851647"/>
                <a:gd name="connsiteX1" fmla="*/ 797859 w 923365"/>
                <a:gd name="connsiteY1" fmla="*/ 143435 h 851647"/>
                <a:gd name="connsiteX2" fmla="*/ 681318 w 923365"/>
                <a:gd name="connsiteY2" fmla="*/ 358588 h 851647"/>
                <a:gd name="connsiteX3" fmla="*/ 923365 w 923365"/>
                <a:gd name="connsiteY3" fmla="*/ 609600 h 851647"/>
                <a:gd name="connsiteX4" fmla="*/ 591670 w 923365"/>
                <a:gd name="connsiteY4" fmla="*/ 573741 h 851647"/>
                <a:gd name="connsiteX5" fmla="*/ 484094 w 923365"/>
                <a:gd name="connsiteY5" fmla="*/ 851647 h 851647"/>
                <a:gd name="connsiteX6" fmla="*/ 403412 w 923365"/>
                <a:gd name="connsiteY6" fmla="*/ 537882 h 851647"/>
                <a:gd name="connsiteX7" fmla="*/ 0 w 923365"/>
                <a:gd name="connsiteY7" fmla="*/ 448235 h 851647"/>
                <a:gd name="connsiteX8" fmla="*/ 448235 w 923365"/>
                <a:gd name="connsiteY8" fmla="*/ 242047 h 851647"/>
                <a:gd name="connsiteX9" fmla="*/ 286870 w 923365"/>
                <a:gd name="connsiteY9" fmla="*/ 0 h 8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365" h="851647">
                  <a:moveTo>
                    <a:pt x="286870" y="0"/>
                  </a:moveTo>
                  <a:lnTo>
                    <a:pt x="797859" y="143435"/>
                  </a:lnTo>
                  <a:lnTo>
                    <a:pt x="681318" y="358588"/>
                  </a:lnTo>
                  <a:lnTo>
                    <a:pt x="923365" y="609600"/>
                  </a:lnTo>
                  <a:lnTo>
                    <a:pt x="591670" y="573741"/>
                  </a:lnTo>
                  <a:lnTo>
                    <a:pt x="484094" y="851647"/>
                  </a:lnTo>
                  <a:lnTo>
                    <a:pt x="403412" y="537882"/>
                  </a:lnTo>
                  <a:lnTo>
                    <a:pt x="0" y="448235"/>
                  </a:lnTo>
                  <a:lnTo>
                    <a:pt x="448235" y="242047"/>
                  </a:lnTo>
                  <a:lnTo>
                    <a:pt x="2868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D070A1F-10B7-364C-9963-475A0F659E50}"/>
                </a:ext>
              </a:extLst>
            </p:cNvPr>
            <p:cNvGrpSpPr/>
            <p:nvPr/>
          </p:nvGrpSpPr>
          <p:grpSpPr>
            <a:xfrm>
              <a:off x="6570471" y="468593"/>
              <a:ext cx="2185638" cy="2477437"/>
              <a:chOff x="628831" y="100013"/>
              <a:chExt cx="2185638" cy="2477437"/>
            </a:xfrm>
          </p:grpSpPr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E91E42D4-BC3A-DE41-B604-807B7135C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84" y="1572768"/>
                <a:ext cx="1580579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AC57F03E-2818-F74B-BCB5-C4A8CB3D4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" y="100013"/>
                <a:ext cx="0" cy="16251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3EC85BF-20A8-5040-99AD-D8A85077AD34}"/>
                  </a:ext>
                </a:extLst>
              </p:cNvPr>
              <p:cNvSpPr/>
              <p:nvPr/>
            </p:nvSpPr>
            <p:spPr>
              <a:xfrm>
                <a:off x="1414464" y="814390"/>
                <a:ext cx="128588" cy="128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448D368D-5A0B-6E4E-9F6F-C10812A32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31" y="1931119"/>
                    <a:ext cx="218563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Final layer</a:t>
                    </a:r>
                    <a:r>
                      <a:rPr kumimoji="1" lang="en-US" altLang="zh-CN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outer bound</a:t>
                    </a:r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448D368D-5A0B-6E4E-9F6F-C10812A32B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31" y="1931119"/>
                    <a:ext cx="218563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26" t="-3922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CA0ABF0-6737-3F45-8349-8D03B02DB796}"/>
              </a:ext>
            </a:extLst>
          </p:cNvPr>
          <p:cNvSpPr txBox="1"/>
          <p:nvPr/>
        </p:nvSpPr>
        <p:spPr>
          <a:xfrm>
            <a:off x="7900180" y="3239686"/>
            <a:ext cx="244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relaxation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B9ABCB9-247E-E34D-8C65-6D2F9B2019BF}"/>
              </a:ext>
            </a:extLst>
          </p:cNvPr>
          <p:cNvCxnSpPr>
            <a:cxnSpLocks/>
          </p:cNvCxnSpPr>
          <p:nvPr/>
        </p:nvCxnSpPr>
        <p:spPr>
          <a:xfrm>
            <a:off x="8610840" y="1227283"/>
            <a:ext cx="87153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F98E336-90AE-5340-BBD4-D283C2432D01}"/>
              </a:ext>
            </a:extLst>
          </p:cNvPr>
          <p:cNvSpPr txBox="1"/>
          <p:nvPr/>
        </p:nvSpPr>
        <p:spPr>
          <a:xfrm>
            <a:off x="9390340" y="2177781"/>
            <a:ext cx="267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probability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exact low/up bound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1D04FF5-B21E-6543-A051-D84AEAFD8055}"/>
              </a:ext>
            </a:extLst>
          </p:cNvPr>
          <p:cNvCxnSpPr>
            <a:cxnSpLocks/>
          </p:cNvCxnSpPr>
          <p:nvPr/>
        </p:nvCxnSpPr>
        <p:spPr>
          <a:xfrm>
            <a:off x="8610840" y="4877280"/>
            <a:ext cx="87153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30C36671-8C57-974D-9883-F6B53054BD1B}"/>
                  </a:ext>
                </a:extLst>
              </p:cNvPr>
              <p:cNvSpPr/>
              <p:nvPr/>
            </p:nvSpPr>
            <p:spPr>
              <a:xfrm>
                <a:off x="9673824" y="4025458"/>
                <a:ext cx="2118929" cy="16251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….</a:t>
                </a: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30C36671-8C57-974D-9883-F6B53054B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824" y="4025458"/>
                <a:ext cx="2118929" cy="1625155"/>
              </a:xfrm>
              <a:prstGeom prst="roundRect">
                <a:avLst/>
              </a:prstGeom>
              <a:blipFill>
                <a:blip r:embed="rId7"/>
                <a:stretch>
                  <a:fillRect b="-775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3A1EFF1C-CD50-FE4C-95EA-0102BCE680AC}"/>
              </a:ext>
            </a:extLst>
          </p:cNvPr>
          <p:cNvSpPr txBox="1"/>
          <p:nvPr/>
        </p:nvSpPr>
        <p:spPr>
          <a:xfrm>
            <a:off x="9110237" y="5790204"/>
            <a:ext cx="62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probability with lower/upper bound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 57">
                <a:extLst>
                  <a:ext uri="{FF2B5EF4-FFF2-40B4-BE49-F238E27FC236}">
                    <a16:creationId xmlns:a16="http://schemas.microsoft.com/office/drawing/2014/main" id="{3DFCF246-6EC3-BA4C-B6A3-1260E86C7171}"/>
                  </a:ext>
                </a:extLst>
              </p:cNvPr>
              <p:cNvSpPr/>
              <p:nvPr/>
            </p:nvSpPr>
            <p:spPr>
              <a:xfrm>
                <a:off x="9670444" y="470584"/>
                <a:ext cx="2118929" cy="16251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….</a:t>
                </a:r>
              </a:p>
              <a:p>
                <a:pPr algn="ctr"/>
                <a:endParaRPr kumimoji="1"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圆角矩形 57">
                <a:extLst>
                  <a:ext uri="{FF2B5EF4-FFF2-40B4-BE49-F238E27FC236}">
                    <a16:creationId xmlns:a16="http://schemas.microsoft.com/office/drawing/2014/main" id="{3DFCF246-6EC3-BA4C-B6A3-1260E86C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44" y="470584"/>
                <a:ext cx="2118929" cy="1625155"/>
              </a:xfrm>
              <a:prstGeom prst="roundRect">
                <a:avLst/>
              </a:prstGeom>
              <a:blipFill>
                <a:blip r:embed="rId8"/>
                <a:stretch>
                  <a:fillRect b="-775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4AB8C578-FE4C-CB45-9CFF-A3825059A8ED}"/>
              </a:ext>
            </a:extLst>
          </p:cNvPr>
          <p:cNvGrpSpPr/>
          <p:nvPr/>
        </p:nvGrpSpPr>
        <p:grpSpPr>
          <a:xfrm>
            <a:off x="578498" y="3429933"/>
            <a:ext cx="5523722" cy="3092756"/>
            <a:chOff x="578498" y="3696633"/>
            <a:chExt cx="5523722" cy="309275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07BD852-1B40-8349-997F-CBB3FC7C6455}"/>
                </a:ext>
              </a:extLst>
            </p:cNvPr>
            <p:cNvGrpSpPr/>
            <p:nvPr/>
          </p:nvGrpSpPr>
          <p:grpSpPr>
            <a:xfrm>
              <a:off x="894280" y="4321710"/>
              <a:ext cx="1509138" cy="1620828"/>
              <a:chOff x="633984" y="581732"/>
              <a:chExt cx="1509138" cy="1620828"/>
            </a:xfrm>
          </p:grpSpPr>
          <p:cxnSp>
            <p:nvCxnSpPr>
              <p:cNvPr id="60" name="直线箭头连接符 59">
                <a:extLst>
                  <a:ext uri="{FF2B5EF4-FFF2-40B4-BE49-F238E27FC236}">
                    <a16:creationId xmlns:a16="http://schemas.microsoft.com/office/drawing/2014/main" id="{36C9B969-ADDD-AF4A-8B99-6638419FB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984" y="1572768"/>
                <a:ext cx="119221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线箭头连接符 60">
                <a:extLst>
                  <a:ext uri="{FF2B5EF4-FFF2-40B4-BE49-F238E27FC236}">
                    <a16:creationId xmlns:a16="http://schemas.microsoft.com/office/drawing/2014/main" id="{D1412661-0D98-8246-ACC3-C1475773A3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" y="581732"/>
                <a:ext cx="0" cy="114343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04F7311-D6DA-D642-913B-1BA0C3919174}"/>
                  </a:ext>
                </a:extLst>
              </p:cNvPr>
              <p:cNvSpPr/>
              <p:nvPr/>
            </p:nvSpPr>
            <p:spPr>
              <a:xfrm>
                <a:off x="1241998" y="1061333"/>
                <a:ext cx="128588" cy="1285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524F033E-D3BB-3149-95DD-A23E2493BDFC}"/>
                      </a:ext>
                    </a:extLst>
                  </p:cNvPr>
                  <p:cNvSpPr txBox="1"/>
                  <p:nvPr/>
                </p:nvSpPr>
                <p:spPr>
                  <a:xfrm>
                    <a:off x="942981" y="1833228"/>
                    <a:ext cx="12001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Input</a:t>
                    </a:r>
                    <a:r>
                      <a:rPr kumimoji="1" lang="en-US" altLang="zh-CN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524F033E-D3BB-3149-95DD-A23E2493B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81" y="1833228"/>
                    <a:ext cx="120014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11" t="-6897" b="-241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B3817A9-1F24-BC4C-89BF-0E06D90BDADA}"/>
                </a:ext>
              </a:extLst>
            </p:cNvPr>
            <p:cNvGrpSpPr/>
            <p:nvPr/>
          </p:nvGrpSpPr>
          <p:grpSpPr>
            <a:xfrm>
              <a:off x="2120780" y="4046083"/>
              <a:ext cx="2589785" cy="1903569"/>
              <a:chOff x="2815144" y="131540"/>
              <a:chExt cx="3169779" cy="2118223"/>
            </a:xfrm>
          </p:grpSpPr>
          <p:pic>
            <p:nvPicPr>
              <p:cNvPr id="65" name="图片 64" descr="图示&#10;&#10;描述已自动生成">
                <a:extLst>
                  <a:ext uri="{FF2B5EF4-FFF2-40B4-BE49-F238E27FC236}">
                    <a16:creationId xmlns:a16="http://schemas.microsoft.com/office/drawing/2014/main" id="{352E6234-AB90-4649-843E-00D1E13426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24" r="2041"/>
              <a:stretch/>
            </p:blipFill>
            <p:spPr>
              <a:xfrm>
                <a:off x="3343275" y="131540"/>
                <a:ext cx="2257423" cy="1562100"/>
              </a:xfrm>
              <a:prstGeom prst="rect">
                <a:avLst/>
              </a:prstGeom>
            </p:spPr>
          </p:pic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A352E848-CB1F-104A-88CB-FD6742AA1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144" y="931091"/>
                <a:ext cx="528131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874CECA1-A590-ED46-8BA2-DB9E7A5FA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698" y="920305"/>
                <a:ext cx="384225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59F55A96-9C07-E54F-9B64-CB5CC86C225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678" y="1838784"/>
                    <a:ext cx="2257407" cy="410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Deep Network  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oMath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59F55A96-9C07-E54F-9B64-CB5CC86C2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678" y="1838784"/>
                    <a:ext cx="2257407" cy="4109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759" t="-6897" b="-241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圆角矩形 68">
                  <a:extLst>
                    <a:ext uri="{FF2B5EF4-FFF2-40B4-BE49-F238E27FC236}">
                      <a16:creationId xmlns:a16="http://schemas.microsoft.com/office/drawing/2014/main" id="{CD9ECBEE-354E-C248-A28C-80F3AD7F3096}"/>
                    </a:ext>
                  </a:extLst>
                </p:cNvPr>
                <p:cNvSpPr/>
                <p:nvPr/>
              </p:nvSpPr>
              <p:spPr>
                <a:xfrm>
                  <a:off x="4926152" y="3946332"/>
                  <a:ext cx="382385" cy="162515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….</a:t>
                  </a:r>
                </a:p>
                <a:p>
                  <a:pPr algn="ctr"/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圆角矩形 68">
                  <a:extLst>
                    <a:ext uri="{FF2B5EF4-FFF2-40B4-BE49-F238E27FC236}">
                      <a16:creationId xmlns:a16="http://schemas.microsoft.com/office/drawing/2014/main" id="{CD9ECBEE-354E-C248-A28C-80F3AD7F3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152" y="3946332"/>
                  <a:ext cx="382385" cy="1625155"/>
                </a:xfrm>
                <a:prstGeom prst="roundRect">
                  <a:avLst/>
                </a:prstGeom>
                <a:blipFill>
                  <a:blip r:embed="rId11"/>
                  <a:stretch>
                    <a:fillRect l="-19355" r="-6452"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24F2FF-DE20-8D4C-91DA-EDB8E914B27A}"/>
                </a:ext>
              </a:extLst>
            </p:cNvPr>
            <p:cNvSpPr txBox="1"/>
            <p:nvPr/>
          </p:nvSpPr>
          <p:spPr>
            <a:xfrm>
              <a:off x="4604332" y="5643611"/>
              <a:ext cx="1194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F75CF294-28F6-EA4D-88EE-66D21C95B231}"/>
                </a:ext>
              </a:extLst>
            </p:cNvPr>
            <p:cNvSpPr/>
            <p:nvPr/>
          </p:nvSpPr>
          <p:spPr>
            <a:xfrm>
              <a:off x="578498" y="3696633"/>
              <a:ext cx="5523722" cy="268489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F349D5C-C235-BF4C-B6CB-B0736042BCA9}"/>
                    </a:ext>
                  </a:extLst>
                </p:cNvPr>
                <p:cNvSpPr txBox="1"/>
                <p:nvPr/>
              </p:nvSpPr>
              <p:spPr>
                <a:xfrm>
                  <a:off x="2961216" y="6420057"/>
                  <a:ext cx="5161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F349D5C-C235-BF4C-B6CB-B0736042B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216" y="6420057"/>
                  <a:ext cx="51616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2500" r="-2250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A6236F6-E1B2-0043-BA06-FC679526CD62}"/>
                  </a:ext>
                </a:extLst>
              </p:cNvPr>
              <p:cNvSpPr txBox="1"/>
              <p:nvPr/>
            </p:nvSpPr>
            <p:spPr>
              <a:xfrm>
                <a:off x="12660910" y="998304"/>
                <a:ext cx="512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A6236F6-E1B2-0043-BA06-FC679526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10" y="998304"/>
                <a:ext cx="512961" cy="369332"/>
              </a:xfrm>
              <a:prstGeom prst="rect">
                <a:avLst/>
              </a:prstGeom>
              <a:blipFill>
                <a:blip r:embed="rId13"/>
                <a:stretch>
                  <a:fillRect l="-19512" r="-19512" b="-3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E04BA03-64EC-EA44-91AC-9F51600E4C3D}"/>
                  </a:ext>
                </a:extLst>
              </p:cNvPr>
              <p:cNvSpPr txBox="1"/>
              <p:nvPr/>
            </p:nvSpPr>
            <p:spPr>
              <a:xfrm>
                <a:off x="12660910" y="4675125"/>
                <a:ext cx="480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E04BA03-64EC-EA44-91AC-9F51600E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10" y="4675125"/>
                <a:ext cx="480901" cy="369332"/>
              </a:xfrm>
              <a:prstGeom prst="rect">
                <a:avLst/>
              </a:prstGeom>
              <a:blipFill>
                <a:blip r:embed="rId14"/>
                <a:stretch>
                  <a:fillRect l="-21053" r="-23684" b="-3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8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121</Words>
  <Application>Microsoft Macintosh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Clown</dc:creator>
  <cp:lastModifiedBy>Clown</cp:lastModifiedBy>
  <cp:revision>17</cp:revision>
  <dcterms:created xsi:type="dcterms:W3CDTF">2020-10-22T01:25:11Z</dcterms:created>
  <dcterms:modified xsi:type="dcterms:W3CDTF">2020-10-22T02:43:15Z</dcterms:modified>
</cp:coreProperties>
</file>