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71" r:id="rId6"/>
    <p:sldId id="272" r:id="rId7"/>
    <p:sldId id="264" r:id="rId8"/>
    <p:sldId id="265" r:id="rId9"/>
    <p:sldId id="270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57875-5A93-4044-BC6D-F5D141900A0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85C0C0C-C375-45F9-9C9F-D7C46A60462B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Write down the individual actions of the project in a series</a:t>
          </a:r>
          <a:endParaRPr lang="de-DE" dirty="0"/>
        </a:p>
        <a:p>
          <a:pPr marL="0" lvl="0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dirty="0"/>
        </a:p>
      </dgm:t>
    </dgm:pt>
    <dgm:pt modelId="{085F884C-A009-44F0-8788-089BEE7D3AE7}" type="parTrans" cxnId="{ABFA5566-D6F3-432C-B19C-3623D60744A8}">
      <dgm:prSet/>
      <dgm:spPr/>
      <dgm:t>
        <a:bodyPr/>
        <a:lstStyle/>
        <a:p>
          <a:endParaRPr lang="de-DE"/>
        </a:p>
      </dgm:t>
    </dgm:pt>
    <dgm:pt modelId="{9CB14B63-E9CA-4AE2-B8B1-6BAB2F29753B}" type="sibTrans" cxnId="{ABFA5566-D6F3-432C-B19C-3623D60744A8}">
      <dgm:prSet/>
      <dgm:spPr/>
      <dgm:t>
        <a:bodyPr/>
        <a:lstStyle/>
        <a:p>
          <a:endParaRPr lang="de-DE"/>
        </a:p>
      </dgm:t>
    </dgm:pt>
    <dgm:pt modelId="{C9A4B21D-5E7C-4F74-BE00-49DD5EEEFDDF}">
      <dgm:prSet phldrT="[Text]"/>
      <dgm:spPr/>
      <dgm:t>
        <a:bodyPr/>
        <a:lstStyle/>
        <a:p>
          <a:pPr marL="0" lvl="0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Test, improve and fix bugs in the code</a:t>
          </a:r>
          <a:r>
            <a:rPr lang="de-DE" dirty="0"/>
            <a:t> </a:t>
          </a:r>
        </a:p>
      </dgm:t>
    </dgm:pt>
    <dgm:pt modelId="{D0C4DEB5-D152-4C51-B477-C6A940CE95BC}" type="parTrans" cxnId="{02D4B38F-3E76-4566-9F6E-56305AB68D7D}">
      <dgm:prSet/>
      <dgm:spPr/>
      <dgm:t>
        <a:bodyPr/>
        <a:lstStyle/>
        <a:p>
          <a:endParaRPr lang="de-DE"/>
        </a:p>
      </dgm:t>
    </dgm:pt>
    <dgm:pt modelId="{5E75DF72-2150-4458-B03A-F371C6787840}" type="sibTrans" cxnId="{02D4B38F-3E76-4566-9F6E-56305AB68D7D}">
      <dgm:prSet/>
      <dgm:spPr/>
      <dgm:t>
        <a:bodyPr/>
        <a:lstStyle/>
        <a:p>
          <a:endParaRPr lang="de-DE"/>
        </a:p>
      </dgm:t>
    </dgm:pt>
    <dgm:pt modelId="{599580D1-9B95-4EFF-91D9-DCD56293F946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dirty="0"/>
            <a:t>Single </a:t>
          </a:r>
          <a:r>
            <a:rPr lang="de-DE" dirty="0" err="1"/>
            <a:t>function</a:t>
          </a:r>
          <a:r>
            <a:rPr lang="de-DE" dirty="0"/>
            <a:t> </a:t>
          </a:r>
          <a:r>
            <a:rPr lang="de-DE" dirty="0" err="1"/>
            <a:t>creation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targeted</a:t>
          </a:r>
          <a:r>
            <a:rPr lang="de-DE" dirty="0"/>
            <a:t> </a:t>
          </a:r>
          <a:r>
            <a:rPr lang="de-DE" dirty="0" err="1"/>
            <a:t>tasks</a:t>
          </a:r>
          <a:endParaRPr lang="de-DE" dirty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dirty="0"/>
            <a:t>(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main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last </a:t>
          </a:r>
          <a:r>
            <a:rPr lang="de-DE" dirty="0" err="1"/>
            <a:t>method</a:t>
          </a:r>
          <a:r>
            <a:rPr lang="de-DE" dirty="0"/>
            <a:t>)</a:t>
          </a:r>
        </a:p>
        <a:p>
          <a:endParaRPr lang="de-DE" dirty="0"/>
        </a:p>
      </dgm:t>
    </dgm:pt>
    <dgm:pt modelId="{3EB920C6-9475-4920-BADB-9AEA691187EE}" type="parTrans" cxnId="{BCCE7679-B19E-444B-A248-7891A6096E13}">
      <dgm:prSet/>
      <dgm:spPr/>
      <dgm:t>
        <a:bodyPr/>
        <a:lstStyle/>
        <a:p>
          <a:endParaRPr lang="de-DE"/>
        </a:p>
      </dgm:t>
    </dgm:pt>
    <dgm:pt modelId="{DFBD0186-0DBD-4C47-BF70-7616C09994C4}" type="sibTrans" cxnId="{BCCE7679-B19E-444B-A248-7891A6096E13}">
      <dgm:prSet/>
      <dgm:spPr/>
      <dgm:t>
        <a:bodyPr/>
        <a:lstStyle/>
        <a:p>
          <a:endParaRPr lang="de-DE"/>
        </a:p>
      </dgm:t>
    </dgm:pt>
    <dgm:pt modelId="{5D51EEF0-D56E-47A3-93DE-3E5DD91EC38D}">
      <dgm:prSet phldrT="[Text]"/>
      <dgm:spPr/>
      <dgm:t>
        <a:bodyPr/>
        <a:lstStyle/>
        <a:p>
          <a:r>
            <a:rPr lang="de-DE" dirty="0" err="1"/>
            <a:t>Testing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functions</a:t>
          </a:r>
          <a:r>
            <a:rPr lang="de-DE" dirty="0"/>
            <a:t> </a:t>
          </a:r>
          <a:r>
            <a:rPr lang="en-US" dirty="0"/>
            <a:t>so as not to get confused</a:t>
          </a:r>
          <a:r>
            <a:rPr lang="de-DE" dirty="0"/>
            <a:t>  </a:t>
          </a:r>
        </a:p>
      </dgm:t>
    </dgm:pt>
    <dgm:pt modelId="{E91FAFDB-74CD-4E16-8E4C-E48CE42ED538}" type="parTrans" cxnId="{B4F9CC5C-1D22-4885-9A23-0F743165DEB8}">
      <dgm:prSet/>
      <dgm:spPr/>
      <dgm:t>
        <a:bodyPr/>
        <a:lstStyle/>
        <a:p>
          <a:endParaRPr lang="de-DE"/>
        </a:p>
      </dgm:t>
    </dgm:pt>
    <dgm:pt modelId="{2E95906A-5212-4892-A7AA-0B7F1E2402B4}" type="sibTrans" cxnId="{B4F9CC5C-1D22-4885-9A23-0F743165DEB8}">
      <dgm:prSet/>
      <dgm:spPr/>
      <dgm:t>
        <a:bodyPr/>
        <a:lstStyle/>
        <a:p>
          <a:endParaRPr lang="de-DE"/>
        </a:p>
      </dgm:t>
    </dgm:pt>
    <dgm:pt modelId="{351E50E8-7739-471D-92DD-68F204648238}">
      <dgm:prSet phldrT="[Text]"/>
      <dgm:spPr/>
      <dgm:t>
        <a:bodyPr/>
        <a:lstStyle/>
        <a:p>
          <a:r>
            <a:rPr lang="de-DE" dirty="0" err="1"/>
            <a:t>Connecting</a:t>
          </a:r>
          <a:r>
            <a:rPr lang="de-DE" dirty="0"/>
            <a:t> all </a:t>
          </a:r>
          <a:r>
            <a:rPr lang="de-DE" dirty="0" err="1"/>
            <a:t>functions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main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main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gameplay</a:t>
          </a:r>
          <a:endParaRPr lang="de-DE" dirty="0"/>
        </a:p>
      </dgm:t>
    </dgm:pt>
    <dgm:pt modelId="{9321824E-3197-417F-9AFC-A7212E6FAD8B}" type="parTrans" cxnId="{EC4C00AB-E0C1-43BD-A004-47B4F799120F}">
      <dgm:prSet/>
      <dgm:spPr/>
      <dgm:t>
        <a:bodyPr/>
        <a:lstStyle/>
        <a:p>
          <a:endParaRPr lang="de-DE"/>
        </a:p>
      </dgm:t>
    </dgm:pt>
    <dgm:pt modelId="{A80FE8D1-06C5-4A28-BC68-1D1DFBB07559}" type="sibTrans" cxnId="{EC4C00AB-E0C1-43BD-A004-47B4F799120F}">
      <dgm:prSet/>
      <dgm:spPr/>
      <dgm:t>
        <a:bodyPr/>
        <a:lstStyle/>
        <a:p>
          <a:endParaRPr lang="de-DE"/>
        </a:p>
      </dgm:t>
    </dgm:pt>
    <dgm:pt modelId="{2B86070F-E54F-4298-90F9-F4506F60DD3E}">
      <dgm:prSet/>
      <dgm:spPr/>
      <dgm:t>
        <a:bodyPr/>
        <a:lstStyle/>
        <a:p>
          <a:r>
            <a:rPr lang="en-US" dirty="0"/>
            <a:t>final compilation of the code</a:t>
          </a:r>
        </a:p>
        <a:p>
          <a:r>
            <a:rPr lang="en-US" dirty="0"/>
            <a:t>Used technology: </a:t>
          </a:r>
        </a:p>
        <a:p>
          <a:r>
            <a:rPr lang="en-US" dirty="0"/>
            <a:t> PC and Internet help for programming</a:t>
          </a:r>
        </a:p>
        <a:p>
          <a:r>
            <a:rPr lang="en-US" dirty="0"/>
            <a:t>- PowerPoint, </a:t>
          </a:r>
          <a:r>
            <a:rPr lang="en-US" dirty="0" err="1"/>
            <a:t>Codeblocks</a:t>
          </a:r>
          <a:endParaRPr lang="en-US" dirty="0"/>
        </a:p>
        <a:p>
          <a:r>
            <a:rPr lang="en-US" dirty="0"/>
            <a:t> </a:t>
          </a:r>
          <a:r>
            <a:rPr lang="de-DE" dirty="0"/>
            <a:t> </a:t>
          </a:r>
        </a:p>
      </dgm:t>
    </dgm:pt>
    <dgm:pt modelId="{6F6B19DC-6C70-4892-A0DB-3C0817F1C0CA}" type="parTrans" cxnId="{ADF7AB55-B03D-49C2-A45F-60FF72BCFE26}">
      <dgm:prSet/>
      <dgm:spPr/>
      <dgm:t>
        <a:bodyPr/>
        <a:lstStyle/>
        <a:p>
          <a:endParaRPr lang="de-DE"/>
        </a:p>
      </dgm:t>
    </dgm:pt>
    <dgm:pt modelId="{4E1C2C27-F24A-49F9-8522-1086DA24AF1C}" type="sibTrans" cxnId="{ADF7AB55-B03D-49C2-A45F-60FF72BCFE26}">
      <dgm:prSet/>
      <dgm:spPr/>
      <dgm:t>
        <a:bodyPr/>
        <a:lstStyle/>
        <a:p>
          <a:endParaRPr lang="de-DE"/>
        </a:p>
      </dgm:t>
    </dgm:pt>
    <dgm:pt modelId="{93E41693-B046-49FF-8C83-20A782B469C8}" type="pres">
      <dgm:prSet presAssocID="{99557875-5A93-4044-BC6D-F5D141900A0E}" presName="diagram" presStyleCnt="0">
        <dgm:presLayoutVars>
          <dgm:dir/>
          <dgm:resizeHandles val="exact"/>
        </dgm:presLayoutVars>
      </dgm:prSet>
      <dgm:spPr/>
    </dgm:pt>
    <dgm:pt modelId="{1D3E80FC-2164-4EA5-BABC-0F737EE8AAD9}" type="pres">
      <dgm:prSet presAssocID="{285C0C0C-C375-45F9-9C9F-D7C46A60462B}" presName="node" presStyleLbl="node1" presStyleIdx="0" presStyleCnt="6" custScaleY="43924">
        <dgm:presLayoutVars>
          <dgm:bulletEnabled val="1"/>
        </dgm:presLayoutVars>
      </dgm:prSet>
      <dgm:spPr/>
    </dgm:pt>
    <dgm:pt modelId="{9919743C-6AF1-433C-B775-78FBE79B38DA}" type="pres">
      <dgm:prSet presAssocID="{9CB14B63-E9CA-4AE2-B8B1-6BAB2F29753B}" presName="sibTrans" presStyleCnt="0"/>
      <dgm:spPr/>
    </dgm:pt>
    <dgm:pt modelId="{31D74C8B-BD52-4F4D-8229-6298B5AC15B8}" type="pres">
      <dgm:prSet presAssocID="{2B86070F-E54F-4298-90F9-F4506F60DD3E}" presName="node" presStyleLbl="node1" presStyleIdx="1" presStyleCnt="6" custScaleY="80165">
        <dgm:presLayoutVars>
          <dgm:bulletEnabled val="1"/>
        </dgm:presLayoutVars>
      </dgm:prSet>
      <dgm:spPr/>
    </dgm:pt>
    <dgm:pt modelId="{E62ED10E-F12D-4C8F-9066-B43258BBA44C}" type="pres">
      <dgm:prSet presAssocID="{4E1C2C27-F24A-49F9-8522-1086DA24AF1C}" presName="sibTrans" presStyleCnt="0"/>
      <dgm:spPr/>
    </dgm:pt>
    <dgm:pt modelId="{D1828880-20CA-479A-A42B-7CA7A4C0721B}" type="pres">
      <dgm:prSet presAssocID="{C9A4B21D-5E7C-4F74-BE00-49DD5EEEFDDF}" presName="node" presStyleLbl="node1" presStyleIdx="2" presStyleCnt="6" custScaleY="45227">
        <dgm:presLayoutVars>
          <dgm:bulletEnabled val="1"/>
        </dgm:presLayoutVars>
      </dgm:prSet>
      <dgm:spPr/>
    </dgm:pt>
    <dgm:pt modelId="{D8F77BC3-2B47-4166-987F-758F47E57C3F}" type="pres">
      <dgm:prSet presAssocID="{5E75DF72-2150-4458-B03A-F371C6787840}" presName="sibTrans" presStyleCnt="0"/>
      <dgm:spPr/>
    </dgm:pt>
    <dgm:pt modelId="{13791115-2F5F-41CB-A176-615D39F18A91}" type="pres">
      <dgm:prSet presAssocID="{599580D1-9B95-4EFF-91D9-DCD56293F946}" presName="node" presStyleLbl="node1" presStyleIdx="3" presStyleCnt="6" custScaleY="37348" custLinFactNeighborX="-6710" custLinFactNeighborY="-683">
        <dgm:presLayoutVars>
          <dgm:bulletEnabled val="1"/>
        </dgm:presLayoutVars>
      </dgm:prSet>
      <dgm:spPr/>
    </dgm:pt>
    <dgm:pt modelId="{63D76392-0843-4009-B035-6E2D6B70BD2B}" type="pres">
      <dgm:prSet presAssocID="{DFBD0186-0DBD-4C47-BF70-7616C09994C4}" presName="sibTrans" presStyleCnt="0"/>
      <dgm:spPr/>
    </dgm:pt>
    <dgm:pt modelId="{F697493B-3DF0-40F1-9D9F-4DACAA0C1FFC}" type="pres">
      <dgm:prSet presAssocID="{5D51EEF0-D56E-47A3-93DE-3E5DD91EC38D}" presName="node" presStyleLbl="node1" presStyleIdx="4" presStyleCnt="6" custScaleX="86535" custScaleY="47005" custLinFactNeighborX="11" custLinFactNeighborY="1029">
        <dgm:presLayoutVars>
          <dgm:bulletEnabled val="1"/>
        </dgm:presLayoutVars>
      </dgm:prSet>
      <dgm:spPr/>
    </dgm:pt>
    <dgm:pt modelId="{A7929245-89FF-4FB1-8DB8-C8761362DB97}" type="pres">
      <dgm:prSet presAssocID="{2E95906A-5212-4892-A7AA-0B7F1E2402B4}" presName="sibTrans" presStyleCnt="0"/>
      <dgm:spPr/>
    </dgm:pt>
    <dgm:pt modelId="{D977A868-7F41-41BD-8A39-A989D53E73B0}" type="pres">
      <dgm:prSet presAssocID="{351E50E8-7739-471D-92DD-68F204648238}" presName="node" presStyleLbl="node1" presStyleIdx="5" presStyleCnt="6" custScaleY="48090" custLinFactNeighborX="6733" custLinFactNeighborY="-1237">
        <dgm:presLayoutVars>
          <dgm:bulletEnabled val="1"/>
        </dgm:presLayoutVars>
      </dgm:prSet>
      <dgm:spPr/>
    </dgm:pt>
  </dgm:ptLst>
  <dgm:cxnLst>
    <dgm:cxn modelId="{B4F9CC5C-1D22-4885-9A23-0F743165DEB8}" srcId="{99557875-5A93-4044-BC6D-F5D141900A0E}" destId="{5D51EEF0-D56E-47A3-93DE-3E5DD91EC38D}" srcOrd="4" destOrd="0" parTransId="{E91FAFDB-74CD-4E16-8E4C-E48CE42ED538}" sibTransId="{2E95906A-5212-4892-A7AA-0B7F1E2402B4}"/>
    <dgm:cxn modelId="{9E2F6665-C6D7-4EAD-97D3-17FD409A5AB2}" type="presOf" srcId="{2B86070F-E54F-4298-90F9-F4506F60DD3E}" destId="{31D74C8B-BD52-4F4D-8229-6298B5AC15B8}" srcOrd="0" destOrd="0" presId="urn:microsoft.com/office/officeart/2005/8/layout/default"/>
    <dgm:cxn modelId="{ABFA5566-D6F3-432C-B19C-3623D60744A8}" srcId="{99557875-5A93-4044-BC6D-F5D141900A0E}" destId="{285C0C0C-C375-45F9-9C9F-D7C46A60462B}" srcOrd="0" destOrd="0" parTransId="{085F884C-A009-44F0-8788-089BEE7D3AE7}" sibTransId="{9CB14B63-E9CA-4AE2-B8B1-6BAB2F29753B}"/>
    <dgm:cxn modelId="{ADF7AB55-B03D-49C2-A45F-60FF72BCFE26}" srcId="{99557875-5A93-4044-BC6D-F5D141900A0E}" destId="{2B86070F-E54F-4298-90F9-F4506F60DD3E}" srcOrd="1" destOrd="0" parTransId="{6F6B19DC-6C70-4892-A0DB-3C0817F1C0CA}" sibTransId="{4E1C2C27-F24A-49F9-8522-1086DA24AF1C}"/>
    <dgm:cxn modelId="{BCCE7679-B19E-444B-A248-7891A6096E13}" srcId="{99557875-5A93-4044-BC6D-F5D141900A0E}" destId="{599580D1-9B95-4EFF-91D9-DCD56293F946}" srcOrd="3" destOrd="0" parTransId="{3EB920C6-9475-4920-BADB-9AEA691187EE}" sibTransId="{DFBD0186-0DBD-4C47-BF70-7616C09994C4}"/>
    <dgm:cxn modelId="{5BF8FA88-AF94-43E7-AC39-B24A6B3F71BC}" type="presOf" srcId="{99557875-5A93-4044-BC6D-F5D141900A0E}" destId="{93E41693-B046-49FF-8C83-20A782B469C8}" srcOrd="0" destOrd="0" presId="urn:microsoft.com/office/officeart/2005/8/layout/default"/>
    <dgm:cxn modelId="{02D4B38F-3E76-4566-9F6E-56305AB68D7D}" srcId="{99557875-5A93-4044-BC6D-F5D141900A0E}" destId="{C9A4B21D-5E7C-4F74-BE00-49DD5EEEFDDF}" srcOrd="2" destOrd="0" parTransId="{D0C4DEB5-D152-4C51-B477-C6A940CE95BC}" sibTransId="{5E75DF72-2150-4458-B03A-F371C6787840}"/>
    <dgm:cxn modelId="{97CF9594-EFE5-4CA9-A25F-9AB819912A36}" type="presOf" srcId="{599580D1-9B95-4EFF-91D9-DCD56293F946}" destId="{13791115-2F5F-41CB-A176-615D39F18A91}" srcOrd="0" destOrd="0" presId="urn:microsoft.com/office/officeart/2005/8/layout/default"/>
    <dgm:cxn modelId="{B4BB2AA6-D93C-4722-A46A-F4E1428BC8DF}" type="presOf" srcId="{285C0C0C-C375-45F9-9C9F-D7C46A60462B}" destId="{1D3E80FC-2164-4EA5-BABC-0F737EE8AAD9}" srcOrd="0" destOrd="0" presId="urn:microsoft.com/office/officeart/2005/8/layout/default"/>
    <dgm:cxn modelId="{EC4C00AB-E0C1-43BD-A004-47B4F799120F}" srcId="{99557875-5A93-4044-BC6D-F5D141900A0E}" destId="{351E50E8-7739-471D-92DD-68F204648238}" srcOrd="5" destOrd="0" parTransId="{9321824E-3197-417F-9AFC-A7212E6FAD8B}" sibTransId="{A80FE8D1-06C5-4A28-BC68-1D1DFBB07559}"/>
    <dgm:cxn modelId="{5D4538BD-EB80-450B-9CC1-73DB1DB92A9C}" type="presOf" srcId="{5D51EEF0-D56E-47A3-93DE-3E5DD91EC38D}" destId="{F697493B-3DF0-40F1-9D9F-4DACAA0C1FFC}" srcOrd="0" destOrd="0" presId="urn:microsoft.com/office/officeart/2005/8/layout/default"/>
    <dgm:cxn modelId="{56CAFFBF-A304-4D1A-B809-EF29C375F26D}" type="presOf" srcId="{351E50E8-7739-471D-92DD-68F204648238}" destId="{D977A868-7F41-41BD-8A39-A989D53E73B0}" srcOrd="0" destOrd="0" presId="urn:microsoft.com/office/officeart/2005/8/layout/default"/>
    <dgm:cxn modelId="{63EF50C0-7E6D-44CF-AE2B-2ECEDACEBC15}" type="presOf" srcId="{C9A4B21D-5E7C-4F74-BE00-49DD5EEEFDDF}" destId="{D1828880-20CA-479A-A42B-7CA7A4C0721B}" srcOrd="0" destOrd="0" presId="urn:microsoft.com/office/officeart/2005/8/layout/default"/>
    <dgm:cxn modelId="{E011F4CE-7B0E-430B-B298-A47A47CE845A}" type="presParOf" srcId="{93E41693-B046-49FF-8C83-20A782B469C8}" destId="{1D3E80FC-2164-4EA5-BABC-0F737EE8AAD9}" srcOrd="0" destOrd="0" presId="urn:microsoft.com/office/officeart/2005/8/layout/default"/>
    <dgm:cxn modelId="{B31FDBB8-775F-47FB-982D-8FF31B34E3F7}" type="presParOf" srcId="{93E41693-B046-49FF-8C83-20A782B469C8}" destId="{9919743C-6AF1-433C-B775-78FBE79B38DA}" srcOrd="1" destOrd="0" presId="urn:microsoft.com/office/officeart/2005/8/layout/default"/>
    <dgm:cxn modelId="{1B1C66F0-12A8-4187-BC42-3DBB1B829B86}" type="presParOf" srcId="{93E41693-B046-49FF-8C83-20A782B469C8}" destId="{31D74C8B-BD52-4F4D-8229-6298B5AC15B8}" srcOrd="2" destOrd="0" presId="urn:microsoft.com/office/officeart/2005/8/layout/default"/>
    <dgm:cxn modelId="{0C6C19F3-AA55-4D8C-85F8-40A502866D57}" type="presParOf" srcId="{93E41693-B046-49FF-8C83-20A782B469C8}" destId="{E62ED10E-F12D-4C8F-9066-B43258BBA44C}" srcOrd="3" destOrd="0" presId="urn:microsoft.com/office/officeart/2005/8/layout/default"/>
    <dgm:cxn modelId="{25C37436-50AD-43A5-BBCA-2F46D307D59A}" type="presParOf" srcId="{93E41693-B046-49FF-8C83-20A782B469C8}" destId="{D1828880-20CA-479A-A42B-7CA7A4C0721B}" srcOrd="4" destOrd="0" presId="urn:microsoft.com/office/officeart/2005/8/layout/default"/>
    <dgm:cxn modelId="{0046BCBF-9134-47F2-B718-DFDD2F5BE7FD}" type="presParOf" srcId="{93E41693-B046-49FF-8C83-20A782B469C8}" destId="{D8F77BC3-2B47-4166-987F-758F47E57C3F}" srcOrd="5" destOrd="0" presId="urn:microsoft.com/office/officeart/2005/8/layout/default"/>
    <dgm:cxn modelId="{B93DA3E2-1736-4191-9BF2-9FFC3C37B8F4}" type="presParOf" srcId="{93E41693-B046-49FF-8C83-20A782B469C8}" destId="{13791115-2F5F-41CB-A176-615D39F18A91}" srcOrd="6" destOrd="0" presId="urn:microsoft.com/office/officeart/2005/8/layout/default"/>
    <dgm:cxn modelId="{F8578F8A-4C6F-47CF-A431-6331A5ADF59D}" type="presParOf" srcId="{93E41693-B046-49FF-8C83-20A782B469C8}" destId="{63D76392-0843-4009-B035-6E2D6B70BD2B}" srcOrd="7" destOrd="0" presId="urn:microsoft.com/office/officeart/2005/8/layout/default"/>
    <dgm:cxn modelId="{A5F933D5-B907-406B-A1FA-AAF90D99F81F}" type="presParOf" srcId="{93E41693-B046-49FF-8C83-20A782B469C8}" destId="{F697493B-3DF0-40F1-9D9F-4DACAA0C1FFC}" srcOrd="8" destOrd="0" presId="urn:microsoft.com/office/officeart/2005/8/layout/default"/>
    <dgm:cxn modelId="{3DA613FD-6452-4B5D-B6F9-5FAAC1796B3A}" type="presParOf" srcId="{93E41693-B046-49FF-8C83-20A782B469C8}" destId="{A7929245-89FF-4FB1-8DB8-C8761362DB97}" srcOrd="9" destOrd="0" presId="urn:microsoft.com/office/officeart/2005/8/layout/default"/>
    <dgm:cxn modelId="{3A069F30-5BB8-406E-98E4-AF5FF661C8C2}" type="presParOf" srcId="{93E41693-B046-49FF-8C83-20A782B469C8}" destId="{D977A868-7F41-41BD-8A39-A989D53E73B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E80FC-2164-4EA5-BABC-0F737EE8AAD9}">
      <dsp:nvSpPr>
        <dsp:cNvPr id="0" name=""/>
        <dsp:cNvSpPr/>
      </dsp:nvSpPr>
      <dsp:spPr>
        <a:xfrm>
          <a:off x="0" y="759925"/>
          <a:ext cx="3180953" cy="838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300" kern="1200" dirty="0"/>
            <a:t>Write down the individual actions of the project in a series</a:t>
          </a:r>
          <a:endParaRPr lang="de-DE" sz="1300" kern="1200" dirty="0"/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>
        <a:off x="0" y="759925"/>
        <a:ext cx="3180953" cy="838321"/>
      </dsp:txXfrm>
    </dsp:sp>
    <dsp:sp modelId="{31D74C8B-BD52-4F4D-8229-6298B5AC15B8}">
      <dsp:nvSpPr>
        <dsp:cNvPr id="0" name=""/>
        <dsp:cNvSpPr/>
      </dsp:nvSpPr>
      <dsp:spPr>
        <a:xfrm>
          <a:off x="3499048" y="414082"/>
          <a:ext cx="3180953" cy="1530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compilation of the code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Used technology: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PC and Internet help for programming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PowerPoint, </a:t>
          </a:r>
          <a:r>
            <a:rPr lang="en-US" sz="1300" kern="1200" dirty="0" err="1"/>
            <a:t>Codeblocks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de-DE" sz="1300" kern="1200" dirty="0"/>
            <a:t> </a:t>
          </a:r>
        </a:p>
      </dsp:txBody>
      <dsp:txXfrm>
        <a:off x="3499048" y="414082"/>
        <a:ext cx="3180953" cy="1530006"/>
      </dsp:txXfrm>
    </dsp:sp>
    <dsp:sp modelId="{D1828880-20CA-479A-A42B-7CA7A4C0721B}">
      <dsp:nvSpPr>
        <dsp:cNvPr id="0" name=""/>
        <dsp:cNvSpPr/>
      </dsp:nvSpPr>
      <dsp:spPr>
        <a:xfrm>
          <a:off x="6998096" y="747491"/>
          <a:ext cx="3180953" cy="863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Test, improve and fix bugs in the code</a:t>
          </a:r>
          <a:r>
            <a:rPr lang="de-DE" sz="1300" kern="1200" dirty="0"/>
            <a:t> </a:t>
          </a:r>
        </a:p>
      </dsp:txBody>
      <dsp:txXfrm>
        <a:off x="6998096" y="747491"/>
        <a:ext cx="3180953" cy="863189"/>
      </dsp:txXfrm>
    </dsp:sp>
    <dsp:sp modelId="{13791115-2F5F-41CB-A176-615D39F18A91}">
      <dsp:nvSpPr>
        <dsp:cNvPr id="0" name=""/>
        <dsp:cNvSpPr/>
      </dsp:nvSpPr>
      <dsp:spPr>
        <a:xfrm>
          <a:off x="715" y="2351658"/>
          <a:ext cx="3180953" cy="712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1300" kern="1200" dirty="0"/>
            <a:t>Single </a:t>
          </a:r>
          <a:r>
            <a:rPr lang="de-DE" sz="1300" kern="1200" dirty="0" err="1"/>
            <a:t>function</a:t>
          </a:r>
          <a:r>
            <a:rPr lang="de-DE" sz="1300" kern="1200" dirty="0"/>
            <a:t> </a:t>
          </a:r>
          <a:r>
            <a:rPr lang="de-DE" sz="1300" kern="1200" dirty="0" err="1"/>
            <a:t>creation</a:t>
          </a:r>
          <a:r>
            <a:rPr lang="de-DE" sz="1300" kern="1200" dirty="0"/>
            <a:t> </a:t>
          </a:r>
          <a:r>
            <a:rPr lang="de-DE" sz="1300" kern="1200" dirty="0" err="1"/>
            <a:t>for</a:t>
          </a:r>
          <a:r>
            <a:rPr lang="de-DE" sz="1300" kern="1200" dirty="0"/>
            <a:t> </a:t>
          </a:r>
          <a:r>
            <a:rPr lang="de-DE" sz="1300" kern="1200" dirty="0" err="1"/>
            <a:t>targeted</a:t>
          </a:r>
          <a:r>
            <a:rPr lang="de-DE" sz="1300" kern="1200" dirty="0"/>
            <a:t> </a:t>
          </a:r>
          <a:r>
            <a:rPr lang="de-DE" sz="1300" kern="1200" dirty="0" err="1"/>
            <a:t>tasks</a:t>
          </a:r>
          <a:endParaRPr lang="de-DE" sz="130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e-DE" sz="1300" kern="1200" dirty="0"/>
            <a:t>(</a:t>
          </a:r>
          <a:r>
            <a:rPr lang="de-DE" sz="1300" kern="1200" dirty="0" err="1"/>
            <a:t>using</a:t>
          </a:r>
          <a:r>
            <a:rPr lang="de-DE" sz="1300" kern="1200" dirty="0"/>
            <a:t> </a:t>
          </a:r>
          <a:r>
            <a:rPr lang="de-DE" sz="1300" kern="1200" dirty="0" err="1"/>
            <a:t>main</a:t>
          </a:r>
          <a:r>
            <a:rPr lang="de-DE" sz="1300" kern="1200" dirty="0"/>
            <a:t> </a:t>
          </a:r>
          <a:r>
            <a:rPr lang="de-DE" sz="1300" kern="1200" dirty="0" err="1"/>
            <a:t>is</a:t>
          </a:r>
          <a:r>
            <a:rPr lang="de-DE" sz="1300" kern="1200" dirty="0"/>
            <a:t> last </a:t>
          </a:r>
          <a:r>
            <a:rPr lang="de-DE" sz="1300" kern="1200" dirty="0" err="1"/>
            <a:t>method</a:t>
          </a:r>
          <a:r>
            <a:rPr lang="de-DE" sz="1300" kern="1200" dirty="0"/>
            <a:t>)</a:t>
          </a:r>
        </a:p>
        <a:p>
          <a:pPr algn="ctr">
            <a:spcBef>
              <a:spcPct val="0"/>
            </a:spcBef>
            <a:buNone/>
          </a:pPr>
          <a:endParaRPr lang="de-DE" sz="1300" kern="1200" dirty="0"/>
        </a:p>
      </dsp:txBody>
      <dsp:txXfrm>
        <a:off x="715" y="2351658"/>
        <a:ext cx="3180953" cy="712813"/>
      </dsp:txXfrm>
    </dsp:sp>
    <dsp:sp modelId="{F697493B-3DF0-40F1-9D9F-4DACAA0C1FFC}">
      <dsp:nvSpPr>
        <dsp:cNvPr id="0" name=""/>
        <dsp:cNvSpPr/>
      </dsp:nvSpPr>
      <dsp:spPr>
        <a:xfrm>
          <a:off x="3713556" y="2292178"/>
          <a:ext cx="2752637" cy="89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Testing</a:t>
          </a:r>
          <a:r>
            <a:rPr lang="de-DE" sz="1300" kern="1200" dirty="0"/>
            <a:t> </a:t>
          </a:r>
          <a:r>
            <a:rPr lang="de-DE" sz="1300" kern="1200" dirty="0" err="1"/>
            <a:t>the</a:t>
          </a:r>
          <a:r>
            <a:rPr lang="de-DE" sz="1300" kern="1200" dirty="0"/>
            <a:t> </a:t>
          </a:r>
          <a:r>
            <a:rPr lang="de-DE" sz="1300" kern="1200" dirty="0" err="1"/>
            <a:t>single</a:t>
          </a:r>
          <a:r>
            <a:rPr lang="de-DE" sz="1300" kern="1200" dirty="0"/>
            <a:t> </a:t>
          </a:r>
          <a:r>
            <a:rPr lang="de-DE" sz="1300" kern="1200" dirty="0" err="1"/>
            <a:t>functions</a:t>
          </a:r>
          <a:r>
            <a:rPr lang="de-DE" sz="1300" kern="1200" dirty="0"/>
            <a:t> </a:t>
          </a:r>
          <a:r>
            <a:rPr lang="en-US" sz="1300" kern="1200" dirty="0"/>
            <a:t>so as not to get confused</a:t>
          </a:r>
          <a:r>
            <a:rPr lang="de-DE" sz="1300" kern="1200" dirty="0"/>
            <a:t>  </a:t>
          </a:r>
        </a:p>
      </dsp:txBody>
      <dsp:txXfrm>
        <a:off x="3713556" y="2292178"/>
        <a:ext cx="2752637" cy="897124"/>
      </dsp:txXfrm>
    </dsp:sp>
    <dsp:sp modelId="{D977A868-7F41-41BD-8A39-A989D53E73B0}">
      <dsp:nvSpPr>
        <dsp:cNvPr id="0" name=""/>
        <dsp:cNvSpPr/>
      </dsp:nvSpPr>
      <dsp:spPr>
        <a:xfrm>
          <a:off x="6998096" y="2238575"/>
          <a:ext cx="3180953" cy="917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Connecting</a:t>
          </a:r>
          <a:r>
            <a:rPr lang="de-DE" sz="1300" kern="1200" dirty="0"/>
            <a:t> all </a:t>
          </a:r>
          <a:r>
            <a:rPr lang="de-DE" sz="1300" kern="1200" dirty="0" err="1"/>
            <a:t>functions</a:t>
          </a:r>
          <a:r>
            <a:rPr lang="de-DE" sz="1300" kern="1200" dirty="0"/>
            <a:t> in </a:t>
          </a:r>
          <a:r>
            <a:rPr lang="de-DE" sz="1300" kern="1200" dirty="0" err="1"/>
            <a:t>the</a:t>
          </a:r>
          <a:r>
            <a:rPr lang="de-DE" sz="1300" kern="1200" dirty="0"/>
            <a:t> </a:t>
          </a:r>
          <a:r>
            <a:rPr lang="de-DE" sz="1300" kern="1200" dirty="0" err="1"/>
            <a:t>main</a:t>
          </a:r>
          <a:r>
            <a:rPr lang="de-DE" sz="1300" kern="1200" dirty="0"/>
            <a:t> </a:t>
          </a:r>
          <a:r>
            <a:rPr lang="de-DE" sz="1300" kern="1200" dirty="0" err="1"/>
            <a:t>with</a:t>
          </a:r>
          <a:r>
            <a:rPr lang="de-DE" sz="1300" kern="1200" dirty="0"/>
            <a:t> a </a:t>
          </a:r>
          <a:r>
            <a:rPr lang="de-DE" sz="1300" kern="1200" dirty="0" err="1"/>
            <a:t>main</a:t>
          </a:r>
          <a:r>
            <a:rPr lang="de-DE" sz="1300" kern="1200" dirty="0"/>
            <a:t> </a:t>
          </a:r>
          <a:r>
            <a:rPr lang="de-DE" sz="1300" kern="1200" dirty="0" err="1"/>
            <a:t>structure</a:t>
          </a:r>
          <a:r>
            <a:rPr lang="de-DE" sz="1300" kern="1200" dirty="0"/>
            <a:t> </a:t>
          </a:r>
          <a:r>
            <a:rPr lang="de-DE" sz="1300" kern="1200" dirty="0" err="1"/>
            <a:t>for</a:t>
          </a:r>
          <a:r>
            <a:rPr lang="de-DE" sz="1300" kern="1200" dirty="0"/>
            <a:t> </a:t>
          </a:r>
          <a:r>
            <a:rPr lang="de-DE" sz="1300" kern="1200" dirty="0" err="1"/>
            <a:t>the</a:t>
          </a:r>
          <a:r>
            <a:rPr lang="de-DE" sz="1300" kern="1200" dirty="0"/>
            <a:t> </a:t>
          </a:r>
          <a:r>
            <a:rPr lang="de-DE" sz="1300" kern="1200" dirty="0" err="1"/>
            <a:t>gameplay</a:t>
          </a:r>
          <a:endParaRPr lang="de-DE" sz="1300" kern="1200" dirty="0"/>
        </a:p>
      </dsp:txBody>
      <dsp:txXfrm>
        <a:off x="6998096" y="2238575"/>
        <a:ext cx="3180953" cy="91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03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94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755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90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753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3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26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03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65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A4E9B1-0845-4C7A-9D16-3F678A5EAC6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81A23D-A1C6-4D39-BF31-178FE3B226A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9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stockphoto.com/de/vektor/vektor-cartoon-illustration-von-frustrierten-mann-oder-gesch%C3%A4ftsmann-schlagen-wand-gm1254037767-366412929" TargetMode="External"/><Relationship Id="rId3" Type="http://schemas.openxmlformats.org/officeDocument/2006/relationships/hyperlink" Target="https://www.theguardian.com/science/2011/may/06/boredom-good-for-you-claims-study" TargetMode="External"/><Relationship Id="rId7" Type="http://schemas.openxmlformats.org/officeDocument/2006/relationships/hyperlink" Target="https://www.dreamstime.com/game-control-video-game-controller-d-pad-icon-up-down-left-right-buttons-vector-game-control-video-game-controller-d-pad-icon-image108926933" TargetMode="External"/><Relationship Id="rId2" Type="http://schemas.openxmlformats.org/officeDocument/2006/relationships/hyperlink" Target="https://searchengineland.com/googles-latest-easter-egg-video-game-shows-searches-snake-play-snake-2834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tsonhacks.com/2016/01/09/using-codeblocks-on-jetson/" TargetMode="External"/><Relationship Id="rId5" Type="http://schemas.openxmlformats.org/officeDocument/2006/relationships/hyperlink" Target="https://www.theverge.com/23025390/playdate-handheld-portable-gaming-console-review" TargetMode="External"/><Relationship Id="rId4" Type="http://schemas.openxmlformats.org/officeDocument/2006/relationships/hyperlink" Target="https://www.asaecenter.org/resources/articles/an_plus/2018/november/what-to-do-when-youre-in-the-waiting-room-of-your-care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6946D-79E3-42AA-97E5-F65C8C92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74566"/>
          </a:xfrm>
        </p:spPr>
        <p:txBody>
          <a:bodyPr/>
          <a:lstStyle/>
          <a:p>
            <a:pPr algn="ctr"/>
            <a:r>
              <a:rPr lang="de-D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 Apple – funny game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2BB9B88-53EF-473D-9F6D-6530E115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794" y="1621202"/>
            <a:ext cx="5140412" cy="3908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75C1A8-CC1A-4037-9D07-4F410BE87B21}"/>
              </a:ext>
            </a:extLst>
          </p:cNvPr>
          <p:cNvSpPr txBox="1"/>
          <p:nvPr/>
        </p:nvSpPr>
        <p:spPr>
          <a:xfrm>
            <a:off x="2156254" y="5721178"/>
            <a:ext cx="873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/>
              <a:t>Project </a:t>
            </a:r>
            <a:r>
              <a:rPr lang="de-DE" sz="1800" i="1" dirty="0" err="1"/>
              <a:t>produced</a:t>
            </a:r>
            <a:r>
              <a:rPr lang="de-DE" sz="1800" i="1" dirty="0"/>
              <a:t> </a:t>
            </a:r>
            <a:r>
              <a:rPr lang="de-DE" sz="1800" i="1" dirty="0" err="1"/>
              <a:t>by</a:t>
            </a:r>
            <a:r>
              <a:rPr lang="de-DE" sz="1800" i="1" dirty="0"/>
              <a:t> Selin Yildirim, Muhammed Mengübert Tosun, Bola Moussa,  Abdelkader </a:t>
            </a:r>
            <a:r>
              <a:rPr lang="de-DE" sz="1800" i="1" dirty="0" err="1"/>
              <a:t>Jallali</a:t>
            </a:r>
            <a:r>
              <a:rPr lang="de-DE" sz="1800" i="1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944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0F55C-BF94-45D8-BB4C-789CD5A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58" y="2572957"/>
            <a:ext cx="10178322" cy="171208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b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D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308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870FD-E7E2-4C56-B265-E8978DA1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plans</a:t>
            </a:r>
            <a:br>
              <a:rPr lang="de-DE" sz="54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428AC-F791-4092-98F9-F9B1E49A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30396"/>
            <a:ext cx="10178322" cy="35935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 the player to choose different sized play areas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Ways to change skins (snake avatars)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Switch the single player mode to two player mode so that two snakes compete against each 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 very good equipment and a lot of experience, you can reprogram the 2D mode into 3D mode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9738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9601D-E3EC-4E05-B7AD-47E7F736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" y="1088913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de-DE" sz="5400" dirty="0"/>
            </a:br>
            <a:endParaRPr lang="de-DE" dirty="0"/>
          </a:p>
        </p:txBody>
      </p:sp>
      <p:pic>
        <p:nvPicPr>
          <p:cNvPr id="4" name="Grafik 3" descr="Fragen mit einfarbiger Füllung">
            <a:extLst>
              <a:ext uri="{FF2B5EF4-FFF2-40B4-BE49-F238E27FC236}">
                <a16:creationId xmlns:a16="http://schemas.microsoft.com/office/drawing/2014/main" id="{717A9ACB-41BD-491E-BD91-D1DF3428D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919" y="2792626"/>
            <a:ext cx="2191265" cy="21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045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E4773-3148-427D-84B1-8362E796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</a:t>
            </a:r>
            <a:r>
              <a:rPr lang="de-DE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de-D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0D428-43EF-413C-9DDC-8FF2635A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2303"/>
            <a:ext cx="10178322" cy="4458565"/>
          </a:xfrm>
        </p:spPr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https://searchengineland.com/googles-latest-easter-egg-video-game-shows-searches-snake-play-snake-283424</a:t>
            </a:r>
            <a:r>
              <a:rPr lang="de-DE" sz="1200" dirty="0"/>
              <a:t> (Bild 1, letzter Aufruf 13.01.24) </a:t>
            </a:r>
          </a:p>
          <a:p>
            <a:r>
              <a:rPr lang="de-DE" sz="1200" dirty="0">
                <a:hlinkClick r:id="rId3"/>
              </a:rPr>
              <a:t>https://www.theguardian.com/science/2011/may/06/boredom-good-for-you-claims-study</a:t>
            </a:r>
            <a:r>
              <a:rPr lang="de-DE" sz="1200" dirty="0"/>
              <a:t> (Bild 2, letzter Aufruf 13.01.24)</a:t>
            </a:r>
          </a:p>
          <a:p>
            <a:r>
              <a:rPr lang="de-DE" sz="1200" dirty="0">
                <a:hlinkClick r:id="rId4"/>
              </a:rPr>
              <a:t>https://www.asaecenter.org/resources/articles/an_plus/2018/november/what-to-do-when-youre-in-the-waiting-room-of-your-career</a:t>
            </a:r>
            <a:r>
              <a:rPr lang="de-DE" sz="1200" dirty="0"/>
              <a:t> (Bild 3, letzter Aufruf 13.04.24)</a:t>
            </a:r>
          </a:p>
          <a:p>
            <a:r>
              <a:rPr lang="de-DE" sz="1200" dirty="0">
                <a:hlinkClick r:id="rId5"/>
              </a:rPr>
              <a:t>https://www.theverge.com/23025390/playdate-handheld-portable-gaming-console-review</a:t>
            </a:r>
            <a:r>
              <a:rPr lang="de-DE" sz="1200" dirty="0"/>
              <a:t> (Bild 4, letzter Aufruf 13.01.24)</a:t>
            </a:r>
          </a:p>
          <a:p>
            <a:r>
              <a:rPr lang="de-DE" sz="1200" dirty="0">
                <a:hlinkClick r:id="rId6"/>
              </a:rPr>
              <a:t>https://jetsonhacks.com/2016/01/09/using-codeblocks-on-jetson/</a:t>
            </a:r>
            <a:r>
              <a:rPr lang="de-DE" sz="1200" dirty="0"/>
              <a:t> (Bild 5, letzter Aufruf 13.01.24)</a:t>
            </a:r>
          </a:p>
          <a:p>
            <a:r>
              <a:rPr lang="de-DE" sz="1200" dirty="0">
                <a:hlinkClick r:id="rId7"/>
              </a:rPr>
              <a:t>https://www.dreamstime.com/game-control-video-game-controller-d-pad-icon-up-down-left-right-buttons-vector-game-control-video-game-controller-d-pad-icon-image108926933</a:t>
            </a:r>
            <a:r>
              <a:rPr lang="de-DE" sz="1200" dirty="0"/>
              <a:t> (Bild 6, letzter Aufruf 14.01.24)</a:t>
            </a:r>
          </a:p>
          <a:p>
            <a:r>
              <a:rPr lang="de-DE" sz="1200" dirty="0">
                <a:hlinkClick r:id="rId8"/>
              </a:rPr>
              <a:t>https://www.istockphoto.com/de/vektor/vektor-cartoon-illustration-von-frustrierten-mann-oder-gesch%C3%A4ftsmann-schlagen-wand-gm1254037767-366412929</a:t>
            </a:r>
            <a:r>
              <a:rPr lang="de-DE" sz="1200" dirty="0"/>
              <a:t> (Bild 7, letzter Aufruf 13.01.24)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302384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BB339-BBD9-40ED-BFBE-4063E95C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81891"/>
          </a:xfrm>
        </p:spPr>
        <p:txBody>
          <a:bodyPr/>
          <a:lstStyle/>
          <a:p>
            <a:pPr algn="ctr"/>
            <a:r>
              <a:rPr lang="de-DE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de-D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B8A86-33BC-4548-93CB-4FB9C1B9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6698"/>
            <a:ext cx="10178322" cy="3593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/game?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Functionalities</a:t>
            </a:r>
            <a:r>
              <a:rPr lang="de-DE" dirty="0"/>
              <a:t>/ </a:t>
            </a:r>
            <a:r>
              <a:rPr lang="de-DE" dirty="0" err="1"/>
              <a:t>Function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Time </a:t>
            </a:r>
            <a:r>
              <a:rPr lang="de-DE" dirty="0" err="1"/>
              <a:t>schedule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Flowchart of algorithm and technology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Graphical</a:t>
            </a:r>
            <a:r>
              <a:rPr lang="de-DE" dirty="0"/>
              <a:t> User Interface (GUI)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Future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plans</a:t>
            </a:r>
            <a:endParaRPr lang="de-DE" dirty="0"/>
          </a:p>
          <a:p>
            <a:pPr marL="0" indent="0">
              <a:buNone/>
            </a:pPr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70599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8D023-B17F-4CDC-A2C4-5AB328BB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39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/game?</a:t>
            </a:r>
            <a:b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D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20C0F09-4A28-427C-93AA-D6A8CAE33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950136"/>
            <a:ext cx="4647800" cy="27886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FD356F-C215-4499-96A1-A876AD7B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3320"/>
            <a:ext cx="5414062" cy="30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84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A90C-2357-4740-9661-AFB34F69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303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  <a:br>
              <a:rPr lang="de-DE" sz="5400" dirty="0"/>
            </a:b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AE632E7-ADD4-480B-A0B8-1CE26B9AA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079" y="1952368"/>
            <a:ext cx="5168727" cy="34458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D144EC-AEE1-4CF8-8BF4-3B7B473A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21" y="1929113"/>
            <a:ext cx="4656437" cy="34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42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48033-F365-4609-9C40-B0F7BE46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</a:t>
            </a:r>
            <a:r>
              <a:rPr lang="de-DE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de-DE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de-D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D5A3D-3825-453D-ADA9-B4DB6CA0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600" u="sng" dirty="0"/>
              <a:t>3 </a:t>
            </a:r>
            <a:r>
              <a:rPr lang="de-DE" sz="1600" u="sng" dirty="0" err="1"/>
              <a:t>main</a:t>
            </a:r>
            <a:r>
              <a:rPr lang="de-DE" sz="1600" u="sng" dirty="0"/>
              <a:t> </a:t>
            </a:r>
            <a:r>
              <a:rPr lang="de-DE" sz="1600" u="sng" dirty="0" err="1"/>
              <a:t>components</a:t>
            </a:r>
            <a:r>
              <a:rPr lang="de-DE" sz="1600" u="sng" dirty="0"/>
              <a:t>: </a:t>
            </a:r>
            <a:r>
              <a:rPr lang="en-US" sz="1600" dirty="0"/>
              <a:t>Snake object,  Apple object and game monitoring</a:t>
            </a:r>
            <a:endParaRPr lang="de-DE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u="sng" dirty="0"/>
              <a:t>Snake object:</a:t>
            </a:r>
          </a:p>
          <a:p>
            <a:pPr marL="0" indent="0">
              <a:buNone/>
            </a:pPr>
            <a:r>
              <a:rPr lang="en-US" sz="1600" dirty="0"/>
              <a:t>Contains information about the snake's head, its length and the entire 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u="sng" dirty="0"/>
              <a:t>Apple object:</a:t>
            </a:r>
          </a:p>
          <a:p>
            <a:pPr marL="0" indent="0">
              <a:buNone/>
            </a:pPr>
            <a:r>
              <a:rPr lang="en-US" sz="1600" dirty="0"/>
              <a:t>Represents the apple that the snake can eat to earn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u="sng" dirty="0"/>
              <a:t>Game </a:t>
            </a:r>
            <a:r>
              <a:rPr lang="de-DE" sz="1600" u="sng" dirty="0" err="1"/>
              <a:t>monitoring</a:t>
            </a:r>
            <a:r>
              <a:rPr lang="de-DE" sz="1600" u="sng" dirty="0"/>
              <a:t>:</a:t>
            </a:r>
          </a:p>
          <a:p>
            <a:pPr marL="0" indent="0">
              <a:buNone/>
            </a:pPr>
            <a:r>
              <a:rPr lang="en-US" sz="1600" dirty="0"/>
              <a:t>Tracks the score and checks for game completion through collisions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505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5AA82-E125-48A1-A116-35987491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</a:t>
            </a:r>
            <a:r>
              <a:rPr lang="de-D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de-DE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de-D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ABB40-4F1E-453A-BE95-524F1FC6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0903"/>
            <a:ext cx="10178322" cy="39086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800" u="sng" dirty="0" err="1"/>
              <a:t>initializeGame</a:t>
            </a:r>
            <a:r>
              <a:rPr lang="de-DE" sz="1800" u="sng" dirty="0"/>
              <a:t>: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Sets the starting position of the snake and the apple (random)</a:t>
            </a:r>
          </a:p>
          <a:p>
            <a:pPr marL="0" indent="0">
              <a:buNone/>
            </a:pPr>
            <a:r>
              <a:rPr lang="en-US" sz="1800" dirty="0"/>
              <a:t>Sets the starting direction of the snake</a:t>
            </a:r>
            <a:endParaRPr lang="de-DE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800" u="sng" dirty="0" err="1"/>
              <a:t>drawGame</a:t>
            </a:r>
            <a:r>
              <a:rPr lang="de-DE" sz="1800" u="sng" dirty="0"/>
              <a:t>: </a:t>
            </a:r>
          </a:p>
          <a:p>
            <a:pPr marL="0" indent="0">
              <a:buNone/>
            </a:pPr>
            <a:r>
              <a:rPr lang="en-US" sz="1800" dirty="0"/>
              <a:t>draws all the components of the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u="sng" dirty="0" err="1"/>
              <a:t>moveSnake</a:t>
            </a:r>
            <a:r>
              <a:rPr lang="en-US" sz="1800" u="sng" dirty="0"/>
              <a:t>: </a:t>
            </a:r>
          </a:p>
          <a:p>
            <a:pPr marL="0" indent="0">
              <a:buNone/>
            </a:pPr>
            <a:r>
              <a:rPr lang="en-US" sz="1800" dirty="0"/>
              <a:t>Move the snake, Up, down, right, left initialized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u="sng" dirty="0" err="1"/>
              <a:t>updateGame</a:t>
            </a:r>
            <a:r>
              <a:rPr lang="en-US" sz="1800" u="sng" dirty="0"/>
              <a:t>: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updates and checks the game state (Lose or ate apple)</a:t>
            </a:r>
          </a:p>
          <a:p>
            <a:endParaRPr lang="en-US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06604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0A15F-6B29-4B99-B40A-2278D337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de-DE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  <a:br>
              <a:rPr lang="de-DE" sz="5400" dirty="0"/>
            </a:b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65A013-32C4-47CB-B79A-D3BA8C9DB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190589"/>
              </p:ext>
            </p:extLst>
          </p:nvPr>
        </p:nvGraphicFramePr>
        <p:xfrm>
          <a:off x="1562828" y="1297459"/>
          <a:ext cx="9066344" cy="491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586">
                  <a:extLst>
                    <a:ext uri="{9D8B030D-6E8A-4147-A177-3AD203B41FA5}">
                      <a16:colId xmlns:a16="http://schemas.microsoft.com/office/drawing/2014/main" val="2051622458"/>
                    </a:ext>
                  </a:extLst>
                </a:gridCol>
                <a:gridCol w="2266586">
                  <a:extLst>
                    <a:ext uri="{9D8B030D-6E8A-4147-A177-3AD203B41FA5}">
                      <a16:colId xmlns:a16="http://schemas.microsoft.com/office/drawing/2014/main" val="2270458611"/>
                    </a:ext>
                  </a:extLst>
                </a:gridCol>
                <a:gridCol w="2266586">
                  <a:extLst>
                    <a:ext uri="{9D8B030D-6E8A-4147-A177-3AD203B41FA5}">
                      <a16:colId xmlns:a16="http://schemas.microsoft.com/office/drawing/2014/main" val="70670564"/>
                    </a:ext>
                  </a:extLst>
                </a:gridCol>
                <a:gridCol w="2266586">
                  <a:extLst>
                    <a:ext uri="{9D8B030D-6E8A-4147-A177-3AD203B41FA5}">
                      <a16:colId xmlns:a16="http://schemas.microsoft.com/office/drawing/2014/main" val="1266463421"/>
                    </a:ext>
                  </a:extLst>
                </a:gridCol>
              </a:tblGrid>
              <a:tr h="646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01.12 - 20.12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25.12 –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01.01 – 15.01 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51665"/>
                  </a:ext>
                </a:extLst>
              </a:tr>
              <a:tr h="891140">
                <a:tc>
                  <a:txBody>
                    <a:bodyPr/>
                    <a:lstStyle/>
                    <a:p>
                      <a:r>
                        <a:rPr lang="en-US" dirty="0"/>
                        <a:t>Collected project ideas and made the final decision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Together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9664"/>
                  </a:ext>
                </a:extLst>
              </a:tr>
              <a:tr h="623798">
                <a:tc>
                  <a:txBody>
                    <a:bodyPr/>
                    <a:lstStyle/>
                    <a:p>
                      <a:r>
                        <a:rPr lang="en-US" dirty="0"/>
                        <a:t>Division of work and information collection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Together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6207"/>
                  </a:ext>
                </a:extLst>
              </a:tr>
              <a:tr h="891140">
                <a:tc>
                  <a:txBody>
                    <a:bodyPr/>
                    <a:lstStyle/>
                    <a:p>
                      <a:r>
                        <a:rPr lang="de-DE" dirty="0"/>
                        <a:t>Code </a:t>
                      </a:r>
                      <a:r>
                        <a:rPr lang="de-DE" dirty="0" err="1"/>
                        <a:t>structure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creation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Abdel, Muhammed, Selin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08419"/>
                  </a:ext>
                </a:extLst>
              </a:tr>
              <a:tr h="580717">
                <a:tc>
                  <a:txBody>
                    <a:bodyPr/>
                    <a:lstStyle/>
                    <a:p>
                      <a:r>
                        <a:rPr lang="de-DE" dirty="0"/>
                        <a:t>Code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Abdel, Muhammed,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79967"/>
                  </a:ext>
                </a:extLst>
              </a:tr>
              <a:tr h="580717">
                <a:tc>
                  <a:txBody>
                    <a:bodyPr/>
                    <a:lstStyle/>
                    <a:p>
                      <a:r>
                        <a:rPr lang="de-DE" dirty="0"/>
                        <a:t>Final Code </a:t>
                      </a:r>
                      <a:r>
                        <a:rPr lang="de-DE" dirty="0" err="1"/>
                        <a:t>creation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Muhammed, Selin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0554"/>
                  </a:ext>
                </a:extLst>
              </a:tr>
              <a:tr h="580717">
                <a:tc>
                  <a:txBody>
                    <a:bodyPr/>
                    <a:lstStyle/>
                    <a:p>
                      <a:r>
                        <a:rPr lang="de-DE" dirty="0" err="1"/>
                        <a:t>Presentation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Bo, Selin, Muhammed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Abdel, Selin, Muhammed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DDB12-E893-414A-BAC2-E18ABBAC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 of algorithm and technology used</a:t>
            </a:r>
            <a:br>
              <a:rPr lang="en-US" sz="5400" dirty="0"/>
            </a:b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F58EE0-85AF-47FB-A69A-2F1915B40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61196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 descr="Zurück mit einfarbiger Füllung">
            <a:extLst>
              <a:ext uri="{FF2B5EF4-FFF2-40B4-BE49-F238E27FC236}">
                <a16:creationId xmlns:a16="http://schemas.microsoft.com/office/drawing/2014/main" id="{BB5053F5-B376-424F-B54B-D96E6D87A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432220" y="3910914"/>
            <a:ext cx="667265" cy="6672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B6EFCE-78B4-4C12-BB6D-288AD0525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404496" y="4756493"/>
            <a:ext cx="593982" cy="5939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832CEB5-0ACC-41F3-894F-CD965179F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660501" y="4685953"/>
            <a:ext cx="664522" cy="6645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942E2B-EE33-4FD4-B759-98BDDA2DF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427519" y="3913657"/>
            <a:ext cx="664522" cy="66452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4DBD7F8-9BE3-46DD-8882-D0D8C47AC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10382">
            <a:off x="7939214" y="2466544"/>
            <a:ext cx="670012" cy="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33394-237B-49B0-A41B-5B48DFF2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</a:t>
            </a:r>
            <a:r>
              <a:rPr lang="de-DE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 Interface (GUI)</a:t>
            </a:r>
            <a:endParaRPr lang="de-D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FDD2C-393A-44FC-BF26-50ACDF6B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4" y="1874517"/>
            <a:ext cx="10178322" cy="26974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GUI of the Snake game is designed to provide user-friendly, engaging gaming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Playing field clearly structured (#), with a clearly visible snake (from letters H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head, B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body), which is controlled by w, a, s, d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apple is marked with letter 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addition, score is displayed to user during the game and at the end of the round final score is displayed</a:t>
            </a: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CF8791-18B2-461E-8ED5-4417EC22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17" y="4066582"/>
            <a:ext cx="2731245" cy="2481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B2B670-C69E-432E-B477-44B26F65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234" y="4125436"/>
            <a:ext cx="2389839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11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639</Words>
  <Application>Microsoft Office PowerPoint</Application>
  <PresentationFormat>Breitbild</PresentationFormat>
  <Paragraphs>101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Wingdings</vt:lpstr>
      <vt:lpstr>Badge</vt:lpstr>
      <vt:lpstr>Snake Apple – funny game</vt:lpstr>
      <vt:lpstr>Introduction</vt:lpstr>
      <vt:lpstr>For what is this project/game? </vt:lpstr>
      <vt:lpstr>Application of the game </vt:lpstr>
      <vt:lpstr>Functionalities/Function</vt:lpstr>
      <vt:lpstr>Functionalities/Function</vt:lpstr>
      <vt:lpstr>Time schedule </vt:lpstr>
      <vt:lpstr>Flowchart of algorithm and technology used </vt:lpstr>
      <vt:lpstr>Graphical User Interface (GUI)</vt:lpstr>
      <vt:lpstr>Demonstration </vt:lpstr>
      <vt:lpstr>Future development plans </vt:lpstr>
      <vt:lpstr>Questions </vt:lpstr>
      <vt:lpstr>Source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Apple</dc:title>
  <dc:creator>Muhammed Tosun</dc:creator>
  <cp:lastModifiedBy>Muhammed Tosun</cp:lastModifiedBy>
  <cp:revision>26</cp:revision>
  <dcterms:created xsi:type="dcterms:W3CDTF">2024-01-14T14:04:00Z</dcterms:created>
  <dcterms:modified xsi:type="dcterms:W3CDTF">2024-01-14T20:02:28Z</dcterms:modified>
</cp:coreProperties>
</file>