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9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966A2-4E4F-479C-88BC-40D2524295BE}" type="datetimeFigureOut">
              <a:rPr lang="en-US" smtClean="0"/>
              <a:t>2017-02-26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1652-EBD8-4DEC-9A11-8AFA7A59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87" y="0"/>
            <a:ext cx="5889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/>
          <p:cNvSpPr/>
          <p:nvPr/>
        </p:nvSpPr>
        <p:spPr>
          <a:xfrm>
            <a:off x="4640262" y="2580958"/>
            <a:ext cx="899160" cy="45339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C1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079682" y="949643"/>
            <a:ext cx="0" cy="208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079682" y="3027998"/>
            <a:ext cx="161607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119937" y="605473"/>
            <a:ext cx="716915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IMU(i)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518467" y="898208"/>
            <a:ext cx="1872615" cy="1382395"/>
          </a:xfrm>
          <a:custGeom>
            <a:avLst/>
            <a:gdLst>
              <a:gd name="connsiteX0" fmla="*/ 0 w 1872692"/>
              <a:gd name="connsiteY0" fmla="*/ 1382573 h 1382573"/>
              <a:gd name="connsiteX1" fmla="*/ 395021 w 1872692"/>
              <a:gd name="connsiteY1" fmla="*/ 519379 h 1382573"/>
              <a:gd name="connsiteX2" fmla="*/ 1872692 w 1872692"/>
              <a:gd name="connsiteY2" fmla="*/ 0 h 138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692" h="1382573">
                <a:moveTo>
                  <a:pt x="0" y="1382573"/>
                </a:moveTo>
                <a:cubicBezTo>
                  <a:pt x="41453" y="1066190"/>
                  <a:pt x="82906" y="749808"/>
                  <a:pt x="395021" y="519379"/>
                </a:cubicBezTo>
                <a:cubicBezTo>
                  <a:pt x="707136" y="288950"/>
                  <a:pt x="1289914" y="144475"/>
                  <a:pt x="18726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72062" y="2309813"/>
            <a:ext cx="445770" cy="723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79682" y="2353628"/>
            <a:ext cx="2544445" cy="680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7464107" y="2543493"/>
                <a:ext cx="482600" cy="3784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4107" y="2543493"/>
                <a:ext cx="482600" cy="378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5576252" y="2133918"/>
                <a:ext cx="482600" cy="3784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6252" y="2133918"/>
                <a:ext cx="482600" cy="378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7229792" y="1110298"/>
                <a:ext cx="482600" cy="389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10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9792" y="1110298"/>
                <a:ext cx="482600" cy="389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245292" y="3831273"/>
            <a:ext cx="3613150" cy="2421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245927" y="3034348"/>
            <a:ext cx="570230" cy="79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64797" y="3041333"/>
            <a:ext cx="2493645" cy="79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/>
          <p:cNvSpPr/>
          <p:nvPr/>
        </p:nvSpPr>
        <p:spPr>
          <a:xfrm>
            <a:off x="5166042" y="4312603"/>
            <a:ext cx="1872615" cy="1382395"/>
          </a:xfrm>
          <a:custGeom>
            <a:avLst/>
            <a:gdLst>
              <a:gd name="connsiteX0" fmla="*/ 0 w 1872692"/>
              <a:gd name="connsiteY0" fmla="*/ 1382573 h 1382573"/>
              <a:gd name="connsiteX1" fmla="*/ 395021 w 1872692"/>
              <a:gd name="connsiteY1" fmla="*/ 519379 h 1382573"/>
              <a:gd name="connsiteX2" fmla="*/ 1872692 w 1872692"/>
              <a:gd name="connsiteY2" fmla="*/ 0 h 138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692" h="1382573">
                <a:moveTo>
                  <a:pt x="0" y="1382573"/>
                </a:moveTo>
                <a:cubicBezTo>
                  <a:pt x="41453" y="1066190"/>
                  <a:pt x="82906" y="749808"/>
                  <a:pt x="395021" y="519379"/>
                </a:cubicBezTo>
                <a:cubicBezTo>
                  <a:pt x="707136" y="288950"/>
                  <a:pt x="1289914" y="144475"/>
                  <a:pt x="18726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reeform: Shape 15"/>
          <p:cNvSpPr/>
          <p:nvPr/>
        </p:nvSpPr>
        <p:spPr>
          <a:xfrm>
            <a:off x="5299392" y="4598988"/>
            <a:ext cx="738505" cy="534670"/>
          </a:xfrm>
          <a:custGeom>
            <a:avLst/>
            <a:gdLst>
              <a:gd name="connsiteX0" fmla="*/ 0 w 738836"/>
              <a:gd name="connsiteY0" fmla="*/ 534714 h 534714"/>
              <a:gd name="connsiteX1" fmla="*/ 182880 w 738836"/>
              <a:gd name="connsiteY1" fmla="*/ 285997 h 534714"/>
              <a:gd name="connsiteX2" fmla="*/ 607162 w 738836"/>
              <a:gd name="connsiteY2" fmla="*/ 44595 h 534714"/>
              <a:gd name="connsiteX3" fmla="*/ 738836 w 738836"/>
              <a:gd name="connsiteY3" fmla="*/ 704 h 5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836" h="534714">
                <a:moveTo>
                  <a:pt x="0" y="534714"/>
                </a:moveTo>
                <a:cubicBezTo>
                  <a:pt x="40843" y="451198"/>
                  <a:pt x="81686" y="367683"/>
                  <a:pt x="182880" y="285997"/>
                </a:cubicBezTo>
                <a:cubicBezTo>
                  <a:pt x="284074" y="204311"/>
                  <a:pt x="514503" y="92144"/>
                  <a:pt x="607162" y="44595"/>
                </a:cubicBezTo>
                <a:cubicBezTo>
                  <a:pt x="699821" y="-2954"/>
                  <a:pt x="719328" y="-1125"/>
                  <a:pt x="738836" y="70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Speech Bubble: Rectangle 16"/>
          <p:cNvSpPr/>
          <p:nvPr/>
        </p:nvSpPr>
        <p:spPr>
          <a:xfrm>
            <a:off x="6045517" y="4987608"/>
            <a:ext cx="796925" cy="775335"/>
          </a:xfrm>
          <a:prstGeom prst="wedgeRectCallout">
            <a:avLst>
              <a:gd name="adj1" fmla="val -93338"/>
              <a:gd name="adj2" fmla="val -68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IMU Invisible segment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4311332" y="3904933"/>
            <a:ext cx="687070" cy="2921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4174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mengwenh</dc:creator>
  <cp:lastModifiedBy>mengwenh</cp:lastModifiedBy>
  <cp:revision>1</cp:revision>
  <dcterms:created xsi:type="dcterms:W3CDTF">2017-02-26T21:44:27Z</dcterms:created>
  <dcterms:modified xsi:type="dcterms:W3CDTF">2017-02-26T21:46:32Z</dcterms:modified>
</cp:coreProperties>
</file>