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B96AF-0728-4FDF-8C6D-204F10667345}" type="datetimeFigureOut">
              <a:rPr lang="en-US" smtClean="0"/>
              <a:t>2017-02-16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C64E1-FD00-4175-8096-39716E0E8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201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B96AF-0728-4FDF-8C6D-204F10667345}" type="datetimeFigureOut">
              <a:rPr lang="en-US" smtClean="0"/>
              <a:t>2017-02-16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C64E1-FD00-4175-8096-39716E0E8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540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B96AF-0728-4FDF-8C6D-204F10667345}" type="datetimeFigureOut">
              <a:rPr lang="en-US" smtClean="0"/>
              <a:t>2017-02-16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C64E1-FD00-4175-8096-39716E0E8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950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B96AF-0728-4FDF-8C6D-204F10667345}" type="datetimeFigureOut">
              <a:rPr lang="en-US" smtClean="0"/>
              <a:t>2017-02-16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C64E1-FD00-4175-8096-39716E0E8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821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B96AF-0728-4FDF-8C6D-204F10667345}" type="datetimeFigureOut">
              <a:rPr lang="en-US" smtClean="0"/>
              <a:t>2017-02-16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C64E1-FD00-4175-8096-39716E0E8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72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B96AF-0728-4FDF-8C6D-204F10667345}" type="datetimeFigureOut">
              <a:rPr lang="en-US" smtClean="0"/>
              <a:t>2017-02-16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C64E1-FD00-4175-8096-39716E0E8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554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B96AF-0728-4FDF-8C6D-204F10667345}" type="datetimeFigureOut">
              <a:rPr lang="en-US" smtClean="0"/>
              <a:t>2017-02-16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C64E1-FD00-4175-8096-39716E0E8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59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B96AF-0728-4FDF-8C6D-204F10667345}" type="datetimeFigureOut">
              <a:rPr lang="en-US" smtClean="0"/>
              <a:t>2017-02-16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C64E1-FD00-4175-8096-39716E0E8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017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B96AF-0728-4FDF-8C6D-204F10667345}" type="datetimeFigureOut">
              <a:rPr lang="en-US" smtClean="0"/>
              <a:t>2017-02-16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C64E1-FD00-4175-8096-39716E0E8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84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B96AF-0728-4FDF-8C6D-204F10667345}" type="datetimeFigureOut">
              <a:rPr lang="en-US" smtClean="0"/>
              <a:t>2017-02-16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C64E1-FD00-4175-8096-39716E0E8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256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B96AF-0728-4FDF-8C6D-204F10667345}" type="datetimeFigureOut">
              <a:rPr lang="en-US" smtClean="0"/>
              <a:t>2017-02-16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C64E1-FD00-4175-8096-39716E0E8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550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BB96AF-0728-4FDF-8C6D-204F10667345}" type="datetimeFigureOut">
              <a:rPr lang="en-US" smtClean="0"/>
              <a:t>2017-02-16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8C64E1-FD00-4175-8096-39716E0E8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234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33449" y="1394152"/>
            <a:ext cx="1704110" cy="209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Gateway(#0)</a:t>
            </a:r>
          </a:p>
          <a:p>
            <a:r>
              <a:rPr lang="en-US" dirty="0"/>
              <a:t>CIDs={#1}</a:t>
            </a:r>
          </a:p>
          <a:p>
            <a:r>
              <a:rPr lang="en-US" dirty="0"/>
              <a:t>PID-CID={&lt;0,1&gt;, &lt;1,2&gt;,&lt;1,3&gt;}</a:t>
            </a:r>
          </a:p>
        </p:txBody>
      </p:sp>
      <p:sp>
        <p:nvSpPr>
          <p:cNvPr id="5" name="Rectangle 4"/>
          <p:cNvSpPr/>
          <p:nvPr/>
        </p:nvSpPr>
        <p:spPr>
          <a:xfrm>
            <a:off x="3631870" y="1989116"/>
            <a:ext cx="1383476" cy="902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Node #1</a:t>
            </a:r>
          </a:p>
          <a:p>
            <a:r>
              <a:rPr lang="en-US" dirty="0"/>
              <a:t>PID=#0</a:t>
            </a:r>
          </a:p>
          <a:p>
            <a:r>
              <a:rPr lang="en-US" dirty="0"/>
              <a:t>CIDs={#2,#3}</a:t>
            </a:r>
          </a:p>
        </p:txBody>
      </p:sp>
      <p:sp>
        <p:nvSpPr>
          <p:cNvPr id="6" name="Rectangle 5"/>
          <p:cNvSpPr/>
          <p:nvPr/>
        </p:nvSpPr>
        <p:spPr>
          <a:xfrm>
            <a:off x="6669974" y="1989115"/>
            <a:ext cx="1383476" cy="902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Node #2</a:t>
            </a:r>
          </a:p>
          <a:p>
            <a:r>
              <a:rPr lang="en-US" dirty="0"/>
              <a:t>PID=#1</a:t>
            </a:r>
          </a:p>
          <a:p>
            <a:r>
              <a:rPr lang="en-US" dirty="0"/>
              <a:t>CIDs={}</a:t>
            </a:r>
          </a:p>
        </p:txBody>
      </p:sp>
      <p:cxnSp>
        <p:nvCxnSpPr>
          <p:cNvPr id="8" name="Connector: Elbow 7"/>
          <p:cNvCxnSpPr>
            <a:stCxn id="4" idx="3"/>
            <a:endCxn id="5" idx="1"/>
          </p:cNvCxnSpPr>
          <p:nvPr/>
        </p:nvCxnSpPr>
        <p:spPr>
          <a:xfrm flipV="1">
            <a:off x="2137559" y="2440379"/>
            <a:ext cx="1494311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184069" y="1795979"/>
            <a:ext cx="1240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MID: 0x00, 0x02</a:t>
            </a:r>
          </a:p>
        </p:txBody>
      </p:sp>
      <p:cxnSp>
        <p:nvCxnSpPr>
          <p:cNvPr id="11" name="Connector: Elbow 10"/>
          <p:cNvCxnSpPr>
            <a:stCxn id="5" idx="2"/>
            <a:endCxn id="4" idx="2"/>
          </p:cNvCxnSpPr>
          <p:nvPr/>
        </p:nvCxnSpPr>
        <p:spPr>
          <a:xfrm rot="5400000">
            <a:off x="2507073" y="1670072"/>
            <a:ext cx="594967" cy="3038104"/>
          </a:xfrm>
          <a:prstGeom prst="bentConnector3">
            <a:avLst>
              <a:gd name="adj1" fmla="val 13842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184070" y="3348241"/>
            <a:ext cx="1240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MID: 0x01</a:t>
            </a:r>
          </a:p>
        </p:txBody>
      </p:sp>
      <p:cxnSp>
        <p:nvCxnSpPr>
          <p:cNvPr id="15" name="Connector: Elbow 14"/>
          <p:cNvCxnSpPr>
            <a:stCxn id="5" idx="3"/>
            <a:endCxn id="6" idx="1"/>
          </p:cNvCxnSpPr>
          <p:nvPr/>
        </p:nvCxnSpPr>
        <p:spPr>
          <a:xfrm flipV="1">
            <a:off x="5015346" y="2440378"/>
            <a:ext cx="1654628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222173" y="1791974"/>
            <a:ext cx="1240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MID: 0x00, 0x02</a:t>
            </a:r>
          </a:p>
        </p:txBody>
      </p:sp>
      <p:cxnSp>
        <p:nvCxnSpPr>
          <p:cNvPr id="20" name="Connector: Elbow 19"/>
          <p:cNvCxnSpPr>
            <a:stCxn id="6" idx="0"/>
            <a:endCxn id="5" idx="0"/>
          </p:cNvCxnSpPr>
          <p:nvPr/>
        </p:nvCxnSpPr>
        <p:spPr>
          <a:xfrm rot="16200000" flipH="1" flipV="1">
            <a:off x="5842659" y="470063"/>
            <a:ext cx="1" cy="3038104"/>
          </a:xfrm>
          <a:prstGeom prst="bentConnector3">
            <a:avLst>
              <a:gd name="adj1" fmla="val -228600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222173" y="1394151"/>
            <a:ext cx="1240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MID: 0x01</a:t>
            </a:r>
          </a:p>
        </p:txBody>
      </p:sp>
      <p:sp>
        <p:nvSpPr>
          <p:cNvPr id="26" name="Rectangle 25"/>
          <p:cNvSpPr/>
          <p:nvPr/>
        </p:nvSpPr>
        <p:spPr>
          <a:xfrm>
            <a:off x="6669974" y="3247899"/>
            <a:ext cx="1383476" cy="902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Node #3</a:t>
            </a:r>
          </a:p>
          <a:p>
            <a:r>
              <a:rPr lang="en-US" dirty="0"/>
              <a:t>PID=#1</a:t>
            </a:r>
          </a:p>
          <a:p>
            <a:r>
              <a:rPr lang="en-US" dirty="0"/>
              <a:t>CIDs={}</a:t>
            </a:r>
          </a:p>
        </p:txBody>
      </p:sp>
      <p:cxnSp>
        <p:nvCxnSpPr>
          <p:cNvPr id="27" name="Connector: Elbow 26"/>
          <p:cNvCxnSpPr>
            <a:stCxn id="5" idx="3"/>
            <a:endCxn id="26" idx="1"/>
          </p:cNvCxnSpPr>
          <p:nvPr/>
        </p:nvCxnSpPr>
        <p:spPr>
          <a:xfrm>
            <a:off x="5015346" y="2440379"/>
            <a:ext cx="1654628" cy="125878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/>
          <p:cNvCxnSpPr>
            <a:stCxn id="26" idx="3"/>
            <a:endCxn id="5" idx="0"/>
          </p:cNvCxnSpPr>
          <p:nvPr/>
        </p:nvCxnSpPr>
        <p:spPr>
          <a:xfrm flipH="1" flipV="1">
            <a:off x="4323608" y="1989116"/>
            <a:ext cx="3729842" cy="1710046"/>
          </a:xfrm>
          <a:prstGeom prst="bentConnector4">
            <a:avLst>
              <a:gd name="adj1" fmla="val -6129"/>
              <a:gd name="adj2" fmla="val 11336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6010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631870" y="1989116"/>
            <a:ext cx="1383476" cy="902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Node #1</a:t>
            </a:r>
          </a:p>
          <a:p>
            <a:r>
              <a:rPr lang="en-US" dirty="0"/>
              <a:t>PID=#0</a:t>
            </a:r>
          </a:p>
          <a:p>
            <a:r>
              <a:rPr lang="en-US" dirty="0"/>
              <a:t>CIDs={#2,#3}</a:t>
            </a:r>
          </a:p>
        </p:txBody>
      </p:sp>
      <p:sp>
        <p:nvSpPr>
          <p:cNvPr id="6" name="Rectangle 5"/>
          <p:cNvSpPr/>
          <p:nvPr/>
        </p:nvSpPr>
        <p:spPr>
          <a:xfrm>
            <a:off x="6669974" y="1989115"/>
            <a:ext cx="1383476" cy="902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Node #2</a:t>
            </a:r>
          </a:p>
          <a:p>
            <a:r>
              <a:rPr lang="en-US" dirty="0"/>
              <a:t>PID=#1</a:t>
            </a:r>
          </a:p>
          <a:p>
            <a:r>
              <a:rPr lang="en-US" dirty="0"/>
              <a:t>CIDs={}</a:t>
            </a:r>
          </a:p>
        </p:txBody>
      </p:sp>
      <p:cxnSp>
        <p:nvCxnSpPr>
          <p:cNvPr id="8" name="Connector: Elbow 7"/>
          <p:cNvCxnSpPr>
            <a:stCxn id="5" idx="1"/>
            <a:endCxn id="29" idx="3"/>
          </p:cNvCxnSpPr>
          <p:nvPr/>
        </p:nvCxnSpPr>
        <p:spPr>
          <a:xfrm rot="10800000" flipV="1">
            <a:off x="2137560" y="2440378"/>
            <a:ext cx="1494311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184070" y="2071045"/>
            <a:ext cx="1240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MID</a:t>
            </a:r>
            <a:r>
              <a:rPr lang="en-US"/>
              <a:t>: 0x03</a:t>
            </a:r>
            <a:endParaRPr lang="en-US" dirty="0"/>
          </a:p>
        </p:txBody>
      </p:sp>
      <p:cxnSp>
        <p:nvCxnSpPr>
          <p:cNvPr id="15" name="Connector: Elbow 14"/>
          <p:cNvCxnSpPr>
            <a:stCxn id="6" idx="1"/>
            <a:endCxn id="5" idx="3"/>
          </p:cNvCxnSpPr>
          <p:nvPr/>
        </p:nvCxnSpPr>
        <p:spPr>
          <a:xfrm rot="10800000" flipV="1">
            <a:off x="5015346" y="2440377"/>
            <a:ext cx="1654628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222173" y="2071045"/>
            <a:ext cx="1240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MID: 0x03</a:t>
            </a:r>
          </a:p>
        </p:txBody>
      </p:sp>
      <p:sp>
        <p:nvSpPr>
          <p:cNvPr id="26" name="Rectangle 25"/>
          <p:cNvSpPr/>
          <p:nvPr/>
        </p:nvSpPr>
        <p:spPr>
          <a:xfrm>
            <a:off x="6669974" y="3247899"/>
            <a:ext cx="1383476" cy="902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Node #3</a:t>
            </a:r>
          </a:p>
          <a:p>
            <a:r>
              <a:rPr lang="en-US" dirty="0"/>
              <a:t>PID=#1</a:t>
            </a:r>
          </a:p>
          <a:p>
            <a:r>
              <a:rPr lang="en-US" dirty="0"/>
              <a:t>CIDs={}</a:t>
            </a:r>
          </a:p>
        </p:txBody>
      </p:sp>
      <p:cxnSp>
        <p:nvCxnSpPr>
          <p:cNvPr id="27" name="Connector: Elbow 26"/>
          <p:cNvCxnSpPr>
            <a:stCxn id="26" idx="1"/>
            <a:endCxn id="5" idx="3"/>
          </p:cNvCxnSpPr>
          <p:nvPr/>
        </p:nvCxnSpPr>
        <p:spPr>
          <a:xfrm rot="10800000">
            <a:off x="5015346" y="2440380"/>
            <a:ext cx="1654628" cy="125878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433449" y="1394152"/>
            <a:ext cx="1704110" cy="209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Gateway(#0)</a:t>
            </a:r>
          </a:p>
          <a:p>
            <a:r>
              <a:rPr lang="en-US" dirty="0"/>
              <a:t>CIDs={#1}</a:t>
            </a:r>
          </a:p>
          <a:p>
            <a:r>
              <a:rPr lang="en-US" dirty="0"/>
              <a:t>PID-CID={&lt;0,1&gt;, &lt;1,2&gt;,&lt;1,3&gt;}</a:t>
            </a:r>
          </a:p>
        </p:txBody>
      </p:sp>
    </p:spTree>
    <p:extLst>
      <p:ext uri="{BB962C8B-B14F-4D97-AF65-F5344CB8AC3E}">
        <p14:creationId xmlns:p14="http://schemas.microsoft.com/office/powerpoint/2010/main" val="3053555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631870" y="1989116"/>
            <a:ext cx="1383476" cy="902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Node #1</a:t>
            </a:r>
          </a:p>
          <a:p>
            <a:r>
              <a:rPr lang="en-US" dirty="0"/>
              <a:t>PID=#0</a:t>
            </a:r>
          </a:p>
          <a:p>
            <a:r>
              <a:rPr lang="en-US" dirty="0"/>
              <a:t>CIDs={#2,#3}</a:t>
            </a:r>
          </a:p>
        </p:txBody>
      </p:sp>
      <p:sp>
        <p:nvSpPr>
          <p:cNvPr id="6" name="Rectangle 5"/>
          <p:cNvSpPr/>
          <p:nvPr/>
        </p:nvSpPr>
        <p:spPr>
          <a:xfrm>
            <a:off x="6669974" y="1989115"/>
            <a:ext cx="1383476" cy="902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Node #2</a:t>
            </a:r>
          </a:p>
          <a:p>
            <a:r>
              <a:rPr lang="en-US" dirty="0"/>
              <a:t>PID=#1</a:t>
            </a:r>
          </a:p>
          <a:p>
            <a:r>
              <a:rPr lang="en-US" dirty="0"/>
              <a:t>CIDs={}</a:t>
            </a:r>
          </a:p>
        </p:txBody>
      </p:sp>
      <p:cxnSp>
        <p:nvCxnSpPr>
          <p:cNvPr id="8" name="Connector: Elbow 7"/>
          <p:cNvCxnSpPr>
            <a:stCxn id="20" idx="3"/>
            <a:endCxn id="5" idx="1"/>
          </p:cNvCxnSpPr>
          <p:nvPr/>
        </p:nvCxnSpPr>
        <p:spPr>
          <a:xfrm flipV="1">
            <a:off x="2137559" y="2440379"/>
            <a:ext cx="1494311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184070" y="2071045"/>
            <a:ext cx="1240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MID: 0x04</a:t>
            </a:r>
          </a:p>
        </p:txBody>
      </p:sp>
      <p:cxnSp>
        <p:nvCxnSpPr>
          <p:cNvPr id="15" name="Connector: Elbow 14"/>
          <p:cNvCxnSpPr>
            <a:stCxn id="5" idx="3"/>
            <a:endCxn id="6" idx="1"/>
          </p:cNvCxnSpPr>
          <p:nvPr/>
        </p:nvCxnSpPr>
        <p:spPr>
          <a:xfrm flipV="1">
            <a:off x="5015346" y="2440378"/>
            <a:ext cx="1654628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222173" y="2071045"/>
            <a:ext cx="1240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MID: 0x04</a:t>
            </a:r>
          </a:p>
        </p:txBody>
      </p:sp>
      <p:sp>
        <p:nvSpPr>
          <p:cNvPr id="26" name="Rectangle 25"/>
          <p:cNvSpPr/>
          <p:nvPr/>
        </p:nvSpPr>
        <p:spPr>
          <a:xfrm>
            <a:off x="6669974" y="3247899"/>
            <a:ext cx="1383476" cy="902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Node #3</a:t>
            </a:r>
          </a:p>
          <a:p>
            <a:r>
              <a:rPr lang="en-US" dirty="0"/>
              <a:t>PID=#1</a:t>
            </a:r>
          </a:p>
          <a:p>
            <a:r>
              <a:rPr lang="en-US" dirty="0"/>
              <a:t>CIDs={}</a:t>
            </a:r>
          </a:p>
        </p:txBody>
      </p:sp>
      <p:cxnSp>
        <p:nvCxnSpPr>
          <p:cNvPr id="27" name="Connector: Elbow 26"/>
          <p:cNvCxnSpPr>
            <a:endCxn id="26" idx="1"/>
          </p:cNvCxnSpPr>
          <p:nvPr/>
        </p:nvCxnSpPr>
        <p:spPr>
          <a:xfrm>
            <a:off x="5015346" y="2440376"/>
            <a:ext cx="1654628" cy="125878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433449" y="1394152"/>
            <a:ext cx="1704110" cy="209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Gateway(#0)</a:t>
            </a:r>
          </a:p>
          <a:p>
            <a:r>
              <a:rPr lang="en-US" dirty="0"/>
              <a:t>CIDs={#1}</a:t>
            </a:r>
          </a:p>
          <a:p>
            <a:r>
              <a:rPr lang="en-US" dirty="0"/>
              <a:t>PID-CID={&lt;0,1&gt;, &lt;1,2&gt;,&lt;1,3&gt;}</a:t>
            </a:r>
          </a:p>
        </p:txBody>
      </p:sp>
      <p:cxnSp>
        <p:nvCxnSpPr>
          <p:cNvPr id="22" name="Connector: Elbow 21"/>
          <p:cNvCxnSpPr>
            <a:stCxn id="5" idx="2"/>
            <a:endCxn id="20" idx="2"/>
          </p:cNvCxnSpPr>
          <p:nvPr/>
        </p:nvCxnSpPr>
        <p:spPr>
          <a:xfrm rot="5400000">
            <a:off x="2507073" y="1670072"/>
            <a:ext cx="594967" cy="3038104"/>
          </a:xfrm>
          <a:prstGeom prst="bentConnector3">
            <a:avLst>
              <a:gd name="adj1" fmla="val 13842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184070" y="3349442"/>
            <a:ext cx="1240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MID: 0x05</a:t>
            </a:r>
          </a:p>
        </p:txBody>
      </p:sp>
      <p:cxnSp>
        <p:nvCxnSpPr>
          <p:cNvPr id="28" name="Connector: Elbow 27"/>
          <p:cNvCxnSpPr>
            <a:stCxn id="6" idx="0"/>
            <a:endCxn id="5" idx="0"/>
          </p:cNvCxnSpPr>
          <p:nvPr/>
        </p:nvCxnSpPr>
        <p:spPr>
          <a:xfrm rot="16200000" flipH="1" flipV="1">
            <a:off x="5842659" y="470063"/>
            <a:ext cx="1" cy="3038104"/>
          </a:xfrm>
          <a:prstGeom prst="bentConnector3">
            <a:avLst>
              <a:gd name="adj1" fmla="val -228600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222173" y="1394151"/>
            <a:ext cx="1240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MID: 0x05</a:t>
            </a:r>
          </a:p>
        </p:txBody>
      </p:sp>
      <p:cxnSp>
        <p:nvCxnSpPr>
          <p:cNvPr id="30" name="Connector: Elbow 29"/>
          <p:cNvCxnSpPr>
            <a:stCxn id="26" idx="3"/>
            <a:endCxn id="5" idx="0"/>
          </p:cNvCxnSpPr>
          <p:nvPr/>
        </p:nvCxnSpPr>
        <p:spPr>
          <a:xfrm flipH="1" flipV="1">
            <a:off x="4323608" y="1989116"/>
            <a:ext cx="3729842" cy="1710046"/>
          </a:xfrm>
          <a:prstGeom prst="bentConnector4">
            <a:avLst>
              <a:gd name="adj1" fmla="val -6129"/>
              <a:gd name="adj2" fmla="val 11336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6663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365</TotalTime>
  <Words>169</Words>
  <Application>Microsoft Office PowerPoint</Application>
  <PresentationFormat>Widescreen</PresentationFormat>
  <Paragraphs>46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mengwenh</dc:creator>
  <cp:lastModifiedBy>mengwenh</cp:lastModifiedBy>
  <cp:revision>7</cp:revision>
  <dcterms:created xsi:type="dcterms:W3CDTF">2017-02-16T02:51:48Z</dcterms:created>
  <dcterms:modified xsi:type="dcterms:W3CDTF">2017-02-17T04:46:37Z</dcterms:modified>
</cp:coreProperties>
</file>