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96AF-0728-4FDF-8C6D-204F1066734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4" idx="3"/>
            <a:endCxn id="5" idx="1"/>
          </p:cNvCxnSpPr>
          <p:nvPr/>
        </p:nvCxnSpPr>
        <p:spPr>
          <a:xfrm flipV="1">
            <a:off x="2137559" y="2440379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70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0x00</a:t>
            </a:r>
          </a:p>
        </p:txBody>
      </p:sp>
      <p:cxnSp>
        <p:nvCxnSpPr>
          <p:cNvPr id="11" name="Connector: Elbow 10"/>
          <p:cNvCxnSpPr>
            <a:stCxn id="5" idx="2"/>
            <a:endCxn id="4" idx="2"/>
          </p:cNvCxnSpPr>
          <p:nvPr/>
        </p:nvCxnSpPr>
        <p:spPr>
          <a:xfrm rot="5400000">
            <a:off x="2507073" y="1670072"/>
            <a:ext cx="594967" cy="3038104"/>
          </a:xfrm>
          <a:prstGeom prst="bentConnector3">
            <a:avLst>
              <a:gd name="adj1" fmla="val 138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4070" y="334824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0x01</a:t>
            </a:r>
          </a:p>
        </p:txBody>
      </p:sp>
      <p:cxnSp>
        <p:nvCxnSpPr>
          <p:cNvPr id="15" name="Connector: Elbow 14"/>
          <p:cNvCxnSpPr>
            <a:stCxn id="5" idx="3"/>
            <a:endCxn id="6" idx="1"/>
          </p:cNvCxnSpPr>
          <p:nvPr/>
        </p:nvCxnSpPr>
        <p:spPr>
          <a:xfrm flipV="1">
            <a:off x="5015346" y="2440378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0x00</a:t>
            </a:r>
          </a:p>
        </p:txBody>
      </p:sp>
      <p:cxnSp>
        <p:nvCxnSpPr>
          <p:cNvPr id="20" name="Connector: Elbow 19"/>
          <p:cNvCxnSpPr>
            <a:stCxn id="6" idx="0"/>
            <a:endCxn id="5" idx="0"/>
          </p:cNvCxnSpPr>
          <p:nvPr/>
        </p:nvCxnSpPr>
        <p:spPr>
          <a:xfrm rot="16200000" flipH="1" flipV="1">
            <a:off x="5842659" y="470063"/>
            <a:ext cx="1" cy="303810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2173" y="139415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stCxn id="5" idx="3"/>
            <a:endCxn id="26" idx="1"/>
          </p:cNvCxnSpPr>
          <p:nvPr/>
        </p:nvCxnSpPr>
        <p:spPr>
          <a:xfrm>
            <a:off x="5015346" y="2440379"/>
            <a:ext cx="1654628" cy="1258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6" idx="3"/>
            <a:endCxn id="5" idx="0"/>
          </p:cNvCxnSpPr>
          <p:nvPr/>
        </p:nvCxnSpPr>
        <p:spPr>
          <a:xfrm flipH="1" flipV="1">
            <a:off x="4323608" y="1989116"/>
            <a:ext cx="3729842" cy="1710046"/>
          </a:xfrm>
          <a:prstGeom prst="bentConnector4">
            <a:avLst>
              <a:gd name="adj1" fmla="val -6129"/>
              <a:gd name="adj2" fmla="val 113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5" idx="1"/>
            <a:endCxn id="29" idx="3"/>
          </p:cNvCxnSpPr>
          <p:nvPr/>
        </p:nvCxnSpPr>
        <p:spPr>
          <a:xfrm rot="10800000" flipV="1">
            <a:off x="2137560" y="2440378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70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0x02</a:t>
            </a:r>
          </a:p>
        </p:txBody>
      </p:sp>
      <p:cxnSp>
        <p:nvCxnSpPr>
          <p:cNvPr id="15" name="Connector: Elbow 14"/>
          <p:cNvCxnSpPr>
            <a:stCxn id="6" idx="1"/>
            <a:endCxn id="5" idx="3"/>
          </p:cNvCxnSpPr>
          <p:nvPr/>
        </p:nvCxnSpPr>
        <p:spPr>
          <a:xfrm rot="10800000" flipV="1">
            <a:off x="5015346" y="2440377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stCxn id="26" idx="1"/>
            <a:endCxn id="5" idx="3"/>
          </p:cNvCxnSpPr>
          <p:nvPr/>
        </p:nvCxnSpPr>
        <p:spPr>
          <a:xfrm rot="10800000">
            <a:off x="5015346" y="2440380"/>
            <a:ext cx="1654628" cy="1258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</p:spTree>
    <p:extLst>
      <p:ext uri="{BB962C8B-B14F-4D97-AF65-F5344CB8AC3E}">
        <p14:creationId xmlns:p14="http://schemas.microsoft.com/office/powerpoint/2010/main" val="30535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20" idx="3"/>
            <a:endCxn id="5" idx="1"/>
          </p:cNvCxnSpPr>
          <p:nvPr/>
        </p:nvCxnSpPr>
        <p:spPr>
          <a:xfrm flipV="1">
            <a:off x="2137559" y="2440379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70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0x03</a:t>
            </a:r>
          </a:p>
        </p:txBody>
      </p:sp>
      <p:cxnSp>
        <p:nvCxnSpPr>
          <p:cNvPr id="15" name="Connector: Elbow 14"/>
          <p:cNvCxnSpPr>
            <a:stCxn id="5" idx="3"/>
            <a:endCxn id="6" idx="1"/>
          </p:cNvCxnSpPr>
          <p:nvPr/>
        </p:nvCxnSpPr>
        <p:spPr>
          <a:xfrm flipV="1">
            <a:off x="5015346" y="2440378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endCxn id="26" idx="1"/>
          </p:cNvCxnSpPr>
          <p:nvPr/>
        </p:nvCxnSpPr>
        <p:spPr>
          <a:xfrm>
            <a:off x="5015346" y="2440376"/>
            <a:ext cx="1654628" cy="1258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  <p:cxnSp>
        <p:nvCxnSpPr>
          <p:cNvPr id="22" name="Connector: Elbow 21"/>
          <p:cNvCxnSpPr>
            <a:stCxn id="5" idx="2"/>
            <a:endCxn id="20" idx="2"/>
          </p:cNvCxnSpPr>
          <p:nvPr/>
        </p:nvCxnSpPr>
        <p:spPr>
          <a:xfrm rot="5400000">
            <a:off x="2507073" y="1670072"/>
            <a:ext cx="594967" cy="3038104"/>
          </a:xfrm>
          <a:prstGeom prst="bentConnector3">
            <a:avLst>
              <a:gd name="adj1" fmla="val 138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84070" y="3349442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0x04</a:t>
            </a:r>
          </a:p>
        </p:txBody>
      </p:sp>
      <p:cxnSp>
        <p:nvCxnSpPr>
          <p:cNvPr id="28" name="Connector: Elbow 27"/>
          <p:cNvCxnSpPr>
            <a:stCxn id="6" idx="0"/>
            <a:endCxn id="5" idx="0"/>
          </p:cNvCxnSpPr>
          <p:nvPr/>
        </p:nvCxnSpPr>
        <p:spPr>
          <a:xfrm rot="16200000" flipH="1" flipV="1">
            <a:off x="5842659" y="470063"/>
            <a:ext cx="1" cy="303810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2173" y="139415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0x04</a:t>
            </a:r>
          </a:p>
        </p:txBody>
      </p:sp>
      <p:cxnSp>
        <p:nvCxnSpPr>
          <p:cNvPr id="30" name="Connector: Elbow 29"/>
          <p:cNvCxnSpPr>
            <a:stCxn id="26" idx="3"/>
            <a:endCxn id="5" idx="0"/>
          </p:cNvCxnSpPr>
          <p:nvPr/>
        </p:nvCxnSpPr>
        <p:spPr>
          <a:xfrm flipH="1" flipV="1">
            <a:off x="4323608" y="1989116"/>
            <a:ext cx="3729842" cy="1710046"/>
          </a:xfrm>
          <a:prstGeom prst="bentConnector4">
            <a:avLst>
              <a:gd name="adj1" fmla="val -6129"/>
              <a:gd name="adj2" fmla="val 113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mengwenh</dc:creator>
  <cp:lastModifiedBy>mengwenh</cp:lastModifiedBy>
  <cp:revision>4</cp:revision>
  <dcterms:created xsi:type="dcterms:W3CDTF">2017-02-16T02:51:48Z</dcterms:created>
  <dcterms:modified xsi:type="dcterms:W3CDTF">2017-02-16T07:48:43Z</dcterms:modified>
</cp:coreProperties>
</file>