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38" y="-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FA1A6-0F84-4CEA-8FF0-78FB6C0B60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8B8B6-BDD1-4757-9553-8BB66E93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8B8B6-BDD1-4757-9553-8BB66E939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1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DF9D-CEE9-4F7A-830D-A8F4FC16F3F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9904-81AD-4CA0-963C-A2B0380C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61326" y="1465803"/>
            <a:ext cx="588386" cy="18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4500" y="1942387"/>
            <a:ext cx="588386" cy="249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Send </a:t>
            </a:r>
            <a:r>
              <a:rPr lang="en-US" sz="788" b="1" dirty="0">
                <a:solidFill>
                  <a:schemeClr val="tx1"/>
                </a:solidFill>
              </a:rPr>
              <a:t>Pop</a:t>
            </a:r>
          </a:p>
        </p:txBody>
      </p:sp>
      <p:sp>
        <p:nvSpPr>
          <p:cNvPr id="6" name="Diamond 5"/>
          <p:cNvSpPr/>
          <p:nvPr/>
        </p:nvSpPr>
        <p:spPr>
          <a:xfrm>
            <a:off x="2302792" y="2548835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Got Pop </a:t>
            </a:r>
            <a:r>
              <a:rPr lang="en-US" sz="788" dirty="0" err="1">
                <a:solidFill>
                  <a:schemeClr val="tx1"/>
                </a:solidFill>
              </a:rPr>
              <a:t>Ack</a:t>
            </a:r>
            <a:r>
              <a:rPr lang="en-US" sz="788" dirty="0">
                <a:solidFill>
                  <a:schemeClr val="tx1"/>
                </a:solidFill>
              </a:rPr>
              <a:t> ? </a:t>
            </a:r>
          </a:p>
        </p:txBody>
      </p:sp>
      <p:sp>
        <p:nvSpPr>
          <p:cNvPr id="7" name="Diamond 6"/>
          <p:cNvSpPr/>
          <p:nvPr/>
        </p:nvSpPr>
        <p:spPr>
          <a:xfrm>
            <a:off x="3470399" y="2548834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Timeout?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6846" y="3254550"/>
            <a:ext cx="588386" cy="249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Send </a:t>
            </a:r>
            <a:r>
              <a:rPr lang="en-US" sz="788" b="1" dirty="0">
                <a:solidFill>
                  <a:schemeClr val="tx1"/>
                </a:solidFill>
              </a:rPr>
              <a:t>Poll</a:t>
            </a:r>
          </a:p>
        </p:txBody>
      </p:sp>
      <p:sp>
        <p:nvSpPr>
          <p:cNvPr id="9" name="Diamond 8"/>
          <p:cNvSpPr/>
          <p:nvPr/>
        </p:nvSpPr>
        <p:spPr>
          <a:xfrm>
            <a:off x="2302792" y="3772363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Got Poll </a:t>
            </a:r>
            <a:r>
              <a:rPr lang="en-US" sz="788" dirty="0" err="1">
                <a:solidFill>
                  <a:schemeClr val="tx1"/>
                </a:solidFill>
              </a:rPr>
              <a:t>Ack</a:t>
            </a:r>
            <a:r>
              <a:rPr lang="en-US" sz="788" dirty="0">
                <a:solidFill>
                  <a:schemeClr val="tx1"/>
                </a:solidFill>
              </a:rPr>
              <a:t> ? </a:t>
            </a:r>
          </a:p>
        </p:txBody>
      </p:sp>
      <p:sp>
        <p:nvSpPr>
          <p:cNvPr id="10" name="Diamond 9"/>
          <p:cNvSpPr/>
          <p:nvPr/>
        </p:nvSpPr>
        <p:spPr>
          <a:xfrm>
            <a:off x="3438649" y="3770458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Timeout?</a:t>
            </a:r>
          </a:p>
        </p:txBody>
      </p:sp>
      <p:sp>
        <p:nvSpPr>
          <p:cNvPr id="12" name="Diamond 11"/>
          <p:cNvSpPr/>
          <p:nvPr/>
        </p:nvSpPr>
        <p:spPr>
          <a:xfrm>
            <a:off x="2302792" y="4506653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Wacked ? </a:t>
            </a:r>
          </a:p>
        </p:txBody>
      </p:sp>
      <p:sp>
        <p:nvSpPr>
          <p:cNvPr id="16" name="Diamond 15"/>
          <p:cNvSpPr/>
          <p:nvPr/>
        </p:nvSpPr>
        <p:spPr>
          <a:xfrm>
            <a:off x="1007758" y="4506653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 err="1">
                <a:solidFill>
                  <a:schemeClr val="tx1"/>
                </a:solidFill>
              </a:rPr>
              <a:t>moleTicks</a:t>
            </a:r>
            <a:r>
              <a:rPr lang="en-US" sz="788" dirty="0">
                <a:solidFill>
                  <a:schemeClr val="tx1"/>
                </a:solidFill>
              </a:rPr>
              <a:t> &gt; </a:t>
            </a:r>
            <a:r>
              <a:rPr lang="en-US" sz="788" dirty="0" err="1">
                <a:solidFill>
                  <a:schemeClr val="tx1"/>
                </a:solidFill>
              </a:rPr>
              <a:t>maxTick</a:t>
            </a:r>
            <a:r>
              <a:rPr lang="en-US" sz="788" dirty="0">
                <a:solidFill>
                  <a:schemeClr val="tx1"/>
                </a:solidFill>
              </a:rPr>
              <a:t>? </a:t>
            </a:r>
          </a:p>
        </p:txBody>
      </p:sp>
      <p:cxnSp>
        <p:nvCxnSpPr>
          <p:cNvPr id="18" name="Elbow Connector 17"/>
          <p:cNvCxnSpPr>
            <a:stCxn id="4" idx="2"/>
            <a:endCxn id="5" idx="0"/>
          </p:cNvCxnSpPr>
          <p:nvPr/>
        </p:nvCxnSpPr>
        <p:spPr>
          <a:xfrm rot="16200000" flipH="1">
            <a:off x="2613539" y="1797233"/>
            <a:ext cx="287134" cy="317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6" idx="0"/>
          </p:cNvCxnSpPr>
          <p:nvPr/>
        </p:nvCxnSpPr>
        <p:spPr>
          <a:xfrm>
            <a:off x="2758693" y="2191769"/>
            <a:ext cx="0" cy="357066"/>
          </a:xfrm>
          <a:prstGeom prst="straightConnector1">
            <a:avLst/>
          </a:prstGeom>
          <a:ln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8" idx="0"/>
          </p:cNvCxnSpPr>
          <p:nvPr/>
        </p:nvCxnSpPr>
        <p:spPr>
          <a:xfrm>
            <a:off x="2758693" y="3024219"/>
            <a:ext cx="2346" cy="230331"/>
          </a:xfrm>
          <a:prstGeom prst="straightConnector1">
            <a:avLst/>
          </a:prstGeom>
          <a:ln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67389" y="3014944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95870" y="2834909"/>
            <a:ext cx="1307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33" name="Elbow Connector 32"/>
          <p:cNvCxnSpPr>
            <a:stCxn id="6" idx="3"/>
            <a:endCxn id="7" idx="1"/>
          </p:cNvCxnSpPr>
          <p:nvPr/>
        </p:nvCxnSpPr>
        <p:spPr>
          <a:xfrm flipV="1">
            <a:off x="3214594" y="2786526"/>
            <a:ext cx="255805" cy="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4671056" y="2550104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 err="1">
                <a:solidFill>
                  <a:schemeClr val="tx1"/>
                </a:solidFill>
              </a:rPr>
              <a:t>retryCnt</a:t>
            </a:r>
            <a:r>
              <a:rPr lang="en-US" sz="788" dirty="0">
                <a:solidFill>
                  <a:schemeClr val="tx1"/>
                </a:solidFill>
              </a:rPr>
              <a:t> &gt; threshold? </a:t>
            </a:r>
          </a:p>
        </p:txBody>
      </p:sp>
      <p:cxnSp>
        <p:nvCxnSpPr>
          <p:cNvPr id="38" name="Elbow Connector 37"/>
          <p:cNvCxnSpPr>
            <a:stCxn id="7" idx="3"/>
            <a:endCxn id="36" idx="1"/>
          </p:cNvCxnSpPr>
          <p:nvPr/>
        </p:nvCxnSpPr>
        <p:spPr>
          <a:xfrm>
            <a:off x="4382201" y="2786526"/>
            <a:ext cx="288855" cy="127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6300" y="2331982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50451" y="2834909"/>
            <a:ext cx="1307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cxnSp>
        <p:nvCxnSpPr>
          <p:cNvPr id="48" name="Elbow Connector 47"/>
          <p:cNvCxnSpPr>
            <a:stCxn id="7" idx="0"/>
          </p:cNvCxnSpPr>
          <p:nvPr/>
        </p:nvCxnSpPr>
        <p:spPr>
          <a:xfrm rot="16200000" flipV="1">
            <a:off x="3274639" y="1897173"/>
            <a:ext cx="146973" cy="1156350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V="1">
            <a:off x="3852219" y="1267744"/>
            <a:ext cx="475406" cy="2074071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26957" y="2343825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13918" y="2482861"/>
            <a:ext cx="654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rgbClr val="FF0000"/>
                </a:solidFill>
              </a:rPr>
              <a:t>retryCnt</a:t>
            </a:r>
            <a:r>
              <a:rPr lang="en-US" sz="800" dirty="0">
                <a:solidFill>
                  <a:srgbClr val="FF0000"/>
                </a:solidFill>
              </a:rPr>
              <a:t>++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36" idx="3"/>
            <a:endCxn id="4" idx="3"/>
          </p:cNvCxnSpPr>
          <p:nvPr/>
        </p:nvCxnSpPr>
        <p:spPr>
          <a:xfrm flipH="1" flipV="1">
            <a:off x="3049712" y="1560528"/>
            <a:ext cx="2533146" cy="1227268"/>
          </a:xfrm>
          <a:prstGeom prst="bentConnector3">
            <a:avLst>
              <a:gd name="adj1" fmla="val -9024"/>
            </a:avLst>
          </a:prstGeom>
          <a:ln>
            <a:solidFill>
              <a:schemeClr val="accent1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80373" y="2834909"/>
            <a:ext cx="1307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cxnSp>
        <p:nvCxnSpPr>
          <p:cNvPr id="62" name="Elbow Connector 61"/>
          <p:cNvCxnSpPr>
            <a:stCxn id="8" idx="2"/>
            <a:endCxn id="9" idx="0"/>
          </p:cNvCxnSpPr>
          <p:nvPr/>
        </p:nvCxnSpPr>
        <p:spPr>
          <a:xfrm rot="5400000">
            <a:off x="2625651" y="3636974"/>
            <a:ext cx="268431" cy="2346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22537" y="4254494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cxnSp>
        <p:nvCxnSpPr>
          <p:cNvPr id="66" name="Elbow Connector 65"/>
          <p:cNvCxnSpPr>
            <a:stCxn id="9" idx="2"/>
            <a:endCxn id="12" idx="0"/>
          </p:cNvCxnSpPr>
          <p:nvPr/>
        </p:nvCxnSpPr>
        <p:spPr>
          <a:xfrm rot="5400000">
            <a:off x="2629240" y="4377200"/>
            <a:ext cx="258906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89794" y="4969998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cxnSp>
        <p:nvCxnSpPr>
          <p:cNvPr id="70" name="Elbow Connector 69"/>
          <p:cNvCxnSpPr>
            <a:stCxn id="12" idx="2"/>
            <a:endCxn id="64" idx="0"/>
          </p:cNvCxnSpPr>
          <p:nvPr/>
        </p:nvCxnSpPr>
        <p:spPr>
          <a:xfrm rot="5400000">
            <a:off x="2625947" y="5111609"/>
            <a:ext cx="262318" cy="317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95512" y="4081667"/>
            <a:ext cx="1307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76" name="Elbow Connector 75"/>
          <p:cNvCxnSpPr>
            <a:stCxn id="9" idx="3"/>
            <a:endCxn id="10" idx="1"/>
          </p:cNvCxnSpPr>
          <p:nvPr/>
        </p:nvCxnSpPr>
        <p:spPr>
          <a:xfrm flipV="1">
            <a:off x="3214594" y="4008150"/>
            <a:ext cx="224055" cy="190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04437" y="3550026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80" name="Elbow Connector 79"/>
          <p:cNvCxnSpPr>
            <a:stCxn id="10" idx="0"/>
          </p:cNvCxnSpPr>
          <p:nvPr/>
        </p:nvCxnSpPr>
        <p:spPr>
          <a:xfrm rot="16200000" flipV="1">
            <a:off x="3245091" y="3120999"/>
            <a:ext cx="152457" cy="1146462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/>
          <p:cNvSpPr/>
          <p:nvPr/>
        </p:nvSpPr>
        <p:spPr>
          <a:xfrm>
            <a:off x="4668571" y="3768967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 err="1">
                <a:solidFill>
                  <a:schemeClr val="tx1"/>
                </a:solidFill>
              </a:rPr>
              <a:t>retryCnt</a:t>
            </a:r>
            <a:r>
              <a:rPr lang="en-US" sz="788" dirty="0">
                <a:solidFill>
                  <a:schemeClr val="tx1"/>
                </a:solidFill>
              </a:rPr>
              <a:t> &gt; threshold? </a:t>
            </a:r>
          </a:p>
        </p:txBody>
      </p:sp>
      <p:cxnSp>
        <p:nvCxnSpPr>
          <p:cNvPr id="89" name="Elbow Connector 88"/>
          <p:cNvCxnSpPr>
            <a:stCxn id="10" idx="3"/>
            <a:endCxn id="88" idx="1"/>
          </p:cNvCxnSpPr>
          <p:nvPr/>
        </p:nvCxnSpPr>
        <p:spPr>
          <a:xfrm flipV="1">
            <a:off x="4350451" y="4006659"/>
            <a:ext cx="318120" cy="149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08064" y="4061811"/>
            <a:ext cx="1307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cxnSp>
        <p:nvCxnSpPr>
          <p:cNvPr id="94" name="Elbow Connector 93"/>
          <p:cNvCxnSpPr/>
          <p:nvPr/>
        </p:nvCxnSpPr>
        <p:spPr>
          <a:xfrm rot="16200000" flipV="1">
            <a:off x="3852219" y="1267743"/>
            <a:ext cx="475406" cy="2074071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26957" y="2343824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96" name="Elbow Connector 95"/>
          <p:cNvCxnSpPr/>
          <p:nvPr/>
        </p:nvCxnSpPr>
        <p:spPr>
          <a:xfrm rot="16200000" flipV="1">
            <a:off x="3852219" y="1267742"/>
            <a:ext cx="475406" cy="2074071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26957" y="2343823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98" name="Elbow Connector 97"/>
          <p:cNvCxnSpPr>
            <a:endCxn id="8" idx="3"/>
          </p:cNvCxnSpPr>
          <p:nvPr/>
        </p:nvCxnSpPr>
        <p:spPr>
          <a:xfrm rot="10800000">
            <a:off x="3055233" y="3379241"/>
            <a:ext cx="2071725" cy="407044"/>
          </a:xfrm>
          <a:prstGeom prst="bentConnector3">
            <a:avLst>
              <a:gd name="adj1" fmla="val 652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26956" y="3587627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13918" y="3677289"/>
            <a:ext cx="6767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rgbClr val="FF0000"/>
                </a:solidFill>
              </a:rPr>
              <a:t>retryCnt</a:t>
            </a:r>
            <a:r>
              <a:rPr lang="en-US" sz="800" dirty="0">
                <a:solidFill>
                  <a:srgbClr val="FF0000"/>
                </a:solidFill>
              </a:rPr>
              <a:t> ++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5" name="Elbow Connector 104"/>
          <p:cNvCxnSpPr>
            <a:stCxn id="88" idx="3"/>
            <a:endCxn id="4" idx="3"/>
          </p:cNvCxnSpPr>
          <p:nvPr/>
        </p:nvCxnSpPr>
        <p:spPr>
          <a:xfrm flipH="1" flipV="1">
            <a:off x="3049712" y="1560528"/>
            <a:ext cx="2530661" cy="2446131"/>
          </a:xfrm>
          <a:prstGeom prst="bentConnector3">
            <a:avLst>
              <a:gd name="adj1" fmla="val -24992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562025" y="4081667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cxnSp>
        <p:nvCxnSpPr>
          <p:cNvPr id="111" name="Elbow Connector 110"/>
          <p:cNvCxnSpPr>
            <a:stCxn id="12" idx="1"/>
            <a:endCxn id="16" idx="3"/>
          </p:cNvCxnSpPr>
          <p:nvPr/>
        </p:nvCxnSpPr>
        <p:spPr>
          <a:xfrm rot="10800000">
            <a:off x="1919560" y="4744345"/>
            <a:ext cx="383232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716198" y="4415129"/>
            <a:ext cx="7473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rgbClr val="FF0000"/>
                </a:solidFill>
              </a:rPr>
              <a:t>moleTicks</a:t>
            </a:r>
            <a:r>
              <a:rPr lang="en-US" sz="800" dirty="0">
                <a:solidFill>
                  <a:srgbClr val="FF0000"/>
                </a:solidFill>
              </a:rPr>
              <a:t> ++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5" name="Elbow Connector 114"/>
          <p:cNvCxnSpPr>
            <a:stCxn id="16" idx="2"/>
            <a:endCxn id="64" idx="1"/>
          </p:cNvCxnSpPr>
          <p:nvPr/>
        </p:nvCxnSpPr>
        <p:spPr>
          <a:xfrm rot="16200000" flipH="1">
            <a:off x="1768988" y="4676707"/>
            <a:ext cx="387009" cy="997667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548334" y="4969998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219069" y="4816110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122" name="Elbow Connector 121"/>
          <p:cNvCxnSpPr>
            <a:stCxn id="16" idx="0"/>
            <a:endCxn id="8" idx="1"/>
          </p:cNvCxnSpPr>
          <p:nvPr/>
        </p:nvCxnSpPr>
        <p:spPr>
          <a:xfrm rot="5400000" flipH="1" flipV="1">
            <a:off x="1401546" y="3441354"/>
            <a:ext cx="1127412" cy="1003187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497314" y="4287860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63" name="Diamond 62"/>
          <p:cNvSpPr/>
          <p:nvPr/>
        </p:nvSpPr>
        <p:spPr>
          <a:xfrm>
            <a:off x="2301522" y="758856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Round &lt; 10 ?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61326" y="5244355"/>
            <a:ext cx="588386" cy="249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Send </a:t>
            </a:r>
            <a:r>
              <a:rPr lang="en-US" sz="788" b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117" name="Diamond 116"/>
          <p:cNvSpPr/>
          <p:nvPr/>
        </p:nvSpPr>
        <p:spPr>
          <a:xfrm>
            <a:off x="2302792" y="5777538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Got Down </a:t>
            </a:r>
            <a:r>
              <a:rPr lang="en-US" sz="788" dirty="0" err="1">
                <a:solidFill>
                  <a:schemeClr val="tx1"/>
                </a:solidFill>
              </a:rPr>
              <a:t>Ack</a:t>
            </a:r>
            <a:r>
              <a:rPr lang="en-US" sz="788" dirty="0">
                <a:solidFill>
                  <a:schemeClr val="tx1"/>
                </a:solidFill>
              </a:rPr>
              <a:t> ? </a:t>
            </a:r>
          </a:p>
        </p:txBody>
      </p:sp>
      <p:sp>
        <p:nvSpPr>
          <p:cNvPr id="118" name="Diamond 117"/>
          <p:cNvSpPr/>
          <p:nvPr/>
        </p:nvSpPr>
        <p:spPr>
          <a:xfrm>
            <a:off x="3438649" y="5775633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Timeout?</a:t>
            </a:r>
          </a:p>
        </p:txBody>
      </p:sp>
      <p:cxnSp>
        <p:nvCxnSpPr>
          <p:cNvPr id="120" name="Elbow Connector 119"/>
          <p:cNvCxnSpPr>
            <a:endCxn id="117" idx="0"/>
          </p:cNvCxnSpPr>
          <p:nvPr/>
        </p:nvCxnSpPr>
        <p:spPr>
          <a:xfrm rot="5400000">
            <a:off x="2625651" y="5642149"/>
            <a:ext cx="268431" cy="2346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822537" y="6259669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95512" y="6086842"/>
            <a:ext cx="1307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125" name="Elbow Connector 124"/>
          <p:cNvCxnSpPr>
            <a:stCxn id="117" idx="3"/>
            <a:endCxn id="118" idx="1"/>
          </p:cNvCxnSpPr>
          <p:nvPr/>
        </p:nvCxnSpPr>
        <p:spPr>
          <a:xfrm flipV="1">
            <a:off x="3214594" y="6013325"/>
            <a:ext cx="224055" cy="190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904437" y="5555201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cxnSp>
        <p:nvCxnSpPr>
          <p:cNvPr id="128" name="Elbow Connector 127"/>
          <p:cNvCxnSpPr>
            <a:stCxn id="118" idx="0"/>
          </p:cNvCxnSpPr>
          <p:nvPr/>
        </p:nvCxnSpPr>
        <p:spPr>
          <a:xfrm rot="16200000" flipV="1">
            <a:off x="3245091" y="5126174"/>
            <a:ext cx="152457" cy="1146462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4668571" y="5774142"/>
            <a:ext cx="911802" cy="47538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 err="1">
                <a:solidFill>
                  <a:schemeClr val="tx1"/>
                </a:solidFill>
              </a:rPr>
              <a:t>retryCnt</a:t>
            </a:r>
            <a:r>
              <a:rPr lang="en-US" sz="788" dirty="0">
                <a:solidFill>
                  <a:schemeClr val="tx1"/>
                </a:solidFill>
              </a:rPr>
              <a:t> &gt; threshold? </a:t>
            </a:r>
          </a:p>
        </p:txBody>
      </p:sp>
      <p:cxnSp>
        <p:nvCxnSpPr>
          <p:cNvPr id="130" name="Elbow Connector 129"/>
          <p:cNvCxnSpPr>
            <a:stCxn id="118" idx="3"/>
            <a:endCxn id="129" idx="1"/>
          </p:cNvCxnSpPr>
          <p:nvPr/>
        </p:nvCxnSpPr>
        <p:spPr>
          <a:xfrm flipV="1">
            <a:off x="4350451" y="6011834"/>
            <a:ext cx="318120" cy="149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308064" y="6066986"/>
            <a:ext cx="1307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126956" y="5592802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113918" y="5682464"/>
            <a:ext cx="6767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rgbClr val="FF0000"/>
                </a:solidFill>
              </a:rPr>
              <a:t>retryCnt</a:t>
            </a:r>
            <a:r>
              <a:rPr lang="en-US" sz="800" dirty="0">
                <a:solidFill>
                  <a:srgbClr val="FF0000"/>
                </a:solidFill>
              </a:rPr>
              <a:t> ++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62025" y="6086842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cxnSp>
        <p:nvCxnSpPr>
          <p:cNvPr id="135" name="Elbow Connector 134"/>
          <p:cNvCxnSpPr>
            <a:stCxn id="129" idx="3"/>
            <a:endCxn id="4" idx="3"/>
          </p:cNvCxnSpPr>
          <p:nvPr/>
        </p:nvCxnSpPr>
        <p:spPr>
          <a:xfrm flipH="1" flipV="1">
            <a:off x="3049712" y="1560528"/>
            <a:ext cx="2530661" cy="4451306"/>
          </a:xfrm>
          <a:prstGeom prst="bentConnector3">
            <a:avLst>
              <a:gd name="adj1" fmla="val -34929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9" idx="0"/>
            <a:endCxn id="64" idx="3"/>
          </p:cNvCxnSpPr>
          <p:nvPr/>
        </p:nvCxnSpPr>
        <p:spPr>
          <a:xfrm rot="16200000" flipV="1">
            <a:off x="3884544" y="4534214"/>
            <a:ext cx="405096" cy="2074760"/>
          </a:xfrm>
          <a:prstGeom prst="bentConnector2">
            <a:avLst/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17" idx="2"/>
            <a:endCxn id="4" idx="1"/>
          </p:cNvCxnSpPr>
          <p:nvPr/>
        </p:nvCxnSpPr>
        <p:spPr>
          <a:xfrm rot="5400000" flipH="1">
            <a:off x="263813" y="3758042"/>
            <a:ext cx="4692394" cy="297367"/>
          </a:xfrm>
          <a:prstGeom prst="bentConnector4">
            <a:avLst>
              <a:gd name="adj1" fmla="val -4872"/>
              <a:gd name="adj2" fmla="val 647872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461515" y="300863"/>
            <a:ext cx="588386" cy="249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Wait “s” to start</a:t>
            </a:r>
          </a:p>
        </p:txBody>
      </p:sp>
      <p:cxnSp>
        <p:nvCxnSpPr>
          <p:cNvPr id="93" name="Elbow Connector 92"/>
          <p:cNvCxnSpPr>
            <a:stCxn id="92" idx="2"/>
            <a:endCxn id="63" idx="0"/>
          </p:cNvCxnSpPr>
          <p:nvPr/>
        </p:nvCxnSpPr>
        <p:spPr>
          <a:xfrm rot="16200000" flipH="1">
            <a:off x="2652260" y="653692"/>
            <a:ext cx="208611" cy="171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63" idx="2"/>
            <a:endCxn id="4" idx="0"/>
          </p:cNvCxnSpPr>
          <p:nvPr/>
        </p:nvCxnSpPr>
        <p:spPr>
          <a:xfrm rot="5400000">
            <a:off x="2640690" y="1349069"/>
            <a:ext cx="231563" cy="1904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3" idx="3"/>
            <a:endCxn id="92" idx="3"/>
          </p:cNvCxnSpPr>
          <p:nvPr/>
        </p:nvCxnSpPr>
        <p:spPr>
          <a:xfrm flipH="1" flipV="1">
            <a:off x="3049901" y="425554"/>
            <a:ext cx="163423" cy="570994"/>
          </a:xfrm>
          <a:prstGeom prst="bentConnector3">
            <a:avLst>
              <a:gd name="adj1" fmla="val -139882"/>
            </a:avLst>
          </a:prstGeom>
          <a:ln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59989" y="1177700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67839" y="789907"/>
            <a:ext cx="1674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N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191943" y="5258580"/>
            <a:ext cx="588386" cy="2493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Too late</a:t>
            </a:r>
          </a:p>
          <a:p>
            <a:pPr algn="ctr"/>
            <a:r>
              <a:rPr lang="en-US" sz="788" dirty="0">
                <a:solidFill>
                  <a:schemeClr val="tx1"/>
                </a:solidFill>
              </a:rPr>
              <a:t>Penalty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116125" y="6351852"/>
            <a:ext cx="588386" cy="2623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Increase Score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82538" y="6362002"/>
            <a:ext cx="588386" cy="24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Increase Round </a:t>
            </a:r>
            <a:r>
              <a:rPr lang="en-US" sz="788" dirty="0" err="1">
                <a:solidFill>
                  <a:schemeClr val="tx1"/>
                </a:solidFill>
              </a:rPr>
              <a:t>cnt</a:t>
            </a:r>
            <a:endParaRPr lang="en-US" sz="788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538170" y="1863274"/>
            <a:ext cx="588386" cy="2493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Add Dead node</a:t>
            </a:r>
          </a:p>
        </p:txBody>
      </p:sp>
    </p:spTree>
    <p:extLst>
      <p:ext uri="{BB962C8B-B14F-4D97-AF65-F5344CB8AC3E}">
        <p14:creationId xmlns:p14="http://schemas.microsoft.com/office/powerpoint/2010/main" val="273861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99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iljoo</dc:creator>
  <cp:lastModifiedBy>iljoo</cp:lastModifiedBy>
  <cp:revision>31</cp:revision>
  <dcterms:created xsi:type="dcterms:W3CDTF">2017-02-11T05:58:18Z</dcterms:created>
  <dcterms:modified xsi:type="dcterms:W3CDTF">2017-02-13T03:53:21Z</dcterms:modified>
</cp:coreProperties>
</file>