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60"/>
  </p:normalViewPr>
  <p:slideViewPr>
    <p:cSldViewPr snapToGrid="0">
      <p:cViewPr>
        <p:scale>
          <a:sx n="75" d="100"/>
          <a:sy n="75" d="100"/>
        </p:scale>
        <p:origin x="53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B43-AC3E-418C-ACAF-7247A31BBEF2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09CE-0E64-4212-87E7-58DE88E3C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33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B43-AC3E-418C-ACAF-7247A31BBEF2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09CE-0E64-4212-87E7-58DE88E3C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6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B43-AC3E-418C-ACAF-7247A31BBEF2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09CE-0E64-4212-87E7-58DE88E3C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B43-AC3E-418C-ACAF-7247A31BBEF2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09CE-0E64-4212-87E7-58DE88E3C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4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B43-AC3E-418C-ACAF-7247A31BBEF2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09CE-0E64-4212-87E7-58DE88E3C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3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B43-AC3E-418C-ACAF-7247A31BBEF2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09CE-0E64-4212-87E7-58DE88E3C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7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B43-AC3E-418C-ACAF-7247A31BBEF2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09CE-0E64-4212-87E7-58DE88E3C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1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B43-AC3E-418C-ACAF-7247A31BBEF2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09CE-0E64-4212-87E7-58DE88E3C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8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B43-AC3E-418C-ACAF-7247A31BBEF2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09CE-0E64-4212-87E7-58DE88E3C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2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B43-AC3E-418C-ACAF-7247A31BBEF2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09CE-0E64-4212-87E7-58DE88E3C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4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B43-AC3E-418C-ACAF-7247A31BBEF2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09CE-0E64-4212-87E7-58DE88E3C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3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5B43-AC3E-418C-ACAF-7247A31BBEF2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09CE-0E64-4212-87E7-58DE88E3C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1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465" y="363795"/>
            <a:ext cx="2143432" cy="44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r>
              <a:rPr lang="en-US" altLang="zh-CN" dirty="0" err="1" smtClean="0"/>
              <a:t>changeColor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24465" y="806245"/>
            <a:ext cx="1258529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[[Scope]]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582994" y="806245"/>
            <a:ext cx="88490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623189" y="373627"/>
            <a:ext cx="1587909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作用域链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3189" y="826522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463845" y="828362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137789" y="363795"/>
            <a:ext cx="2949061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37788" y="806245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05355" y="806245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37788" y="1248695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changeColor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5355" y="1248695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(function)</a:t>
            </a:r>
            <a:endParaRPr lang="zh-CN" altLang="en-US" dirty="0"/>
          </a:p>
        </p:txBody>
      </p:sp>
      <p:cxnSp>
        <p:nvCxnSpPr>
          <p:cNvPr id="19" name="Elbow Connector 18"/>
          <p:cNvCxnSpPr>
            <a:endCxn id="7" idx="1"/>
          </p:cNvCxnSpPr>
          <p:nvPr/>
        </p:nvCxnSpPr>
        <p:spPr>
          <a:xfrm flipV="1">
            <a:off x="2003322" y="594852"/>
            <a:ext cx="1619867" cy="452895"/>
          </a:xfrm>
          <a:prstGeom prst="bentConnector3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0" idx="1"/>
          </p:cNvCxnSpPr>
          <p:nvPr/>
        </p:nvCxnSpPr>
        <p:spPr>
          <a:xfrm flipV="1">
            <a:off x="4846072" y="585020"/>
            <a:ext cx="1291717" cy="467950"/>
          </a:xfrm>
          <a:prstGeom prst="bentConnector3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37113" y="1691145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11982" y="1691145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‘blue’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5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465" y="363795"/>
            <a:ext cx="2143432" cy="44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changeColor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24465" y="806245"/>
            <a:ext cx="1258529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作用域链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582994" y="806245"/>
            <a:ext cx="88490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623189" y="373627"/>
            <a:ext cx="1587909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作用域链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3189" y="826522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463845" y="828362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2003322" y="594852"/>
            <a:ext cx="1619867" cy="452895"/>
          </a:xfrm>
          <a:prstGeom prst="bentConnector3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3189" y="1268972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61659" y="1267132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4616458" y="1711202"/>
            <a:ext cx="2032823" cy="1563472"/>
          </a:xfrm>
          <a:prstGeom prst="bentConnector2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66390" y="349502"/>
            <a:ext cx="2949061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changeColor</a:t>
            </a:r>
            <a:r>
              <a:rPr lang="zh-CN" altLang="en-US" dirty="0" smtClean="0"/>
              <a:t>活动对象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71408" y="805316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14606" y="3272614"/>
            <a:ext cx="2949061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14605" y="371506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82172" y="3715064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14605" y="415751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changeColor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82172" y="4157514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(function)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13930" y="459996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88799" y="459996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‘blue’</a:t>
            </a:r>
            <a:endParaRPr lang="zh-CN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7840920" y="798302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65058" y="1248951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arguments</a:t>
            </a:r>
            <a:endParaRPr lang="zh-CN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7846912" y="1244310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[]</a:t>
            </a:r>
            <a:endParaRPr lang="zh-CN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6365057" y="1694959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anotherColor</a:t>
            </a:r>
            <a:endParaRPr lang="zh-CN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39588" y="1690216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‘red’</a:t>
            </a:r>
            <a:endParaRPr lang="zh-CN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6363725" y="2145436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swapColor</a:t>
            </a:r>
            <a:endParaRPr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7839587" y="2137563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）</a:t>
            </a:r>
            <a:endParaRPr lang="zh-CN" altLang="en-US" dirty="0"/>
          </a:p>
        </p:txBody>
      </p:sp>
      <p:cxnSp>
        <p:nvCxnSpPr>
          <p:cNvPr id="36" name="Elbow Connector 35"/>
          <p:cNvCxnSpPr>
            <a:endCxn id="20" idx="1"/>
          </p:cNvCxnSpPr>
          <p:nvPr/>
        </p:nvCxnSpPr>
        <p:spPr>
          <a:xfrm flipV="1">
            <a:off x="4895905" y="570727"/>
            <a:ext cx="1470485" cy="4288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6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465" y="363795"/>
            <a:ext cx="2143432" cy="44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r>
              <a:rPr lang="en-US" altLang="zh-CN" dirty="0" err="1" smtClean="0"/>
              <a:t>swapColor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24465" y="806245"/>
            <a:ext cx="1258529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[[Scope]]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582994" y="806245"/>
            <a:ext cx="88490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623189" y="373627"/>
            <a:ext cx="1587909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作用域链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3189" y="826522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463845" y="828362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2003322" y="594852"/>
            <a:ext cx="1619867" cy="452895"/>
          </a:xfrm>
          <a:prstGeom prst="bentConnector3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3189" y="1268972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61659" y="1267132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4616458" y="1711202"/>
            <a:ext cx="2032823" cy="1563472"/>
          </a:xfrm>
          <a:prstGeom prst="bentConnector2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66390" y="349502"/>
            <a:ext cx="2949061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changeColor</a:t>
            </a:r>
            <a:r>
              <a:rPr lang="zh-CN" altLang="en-US" dirty="0" smtClean="0"/>
              <a:t>活动对象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71408" y="805316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14606" y="3272614"/>
            <a:ext cx="2949061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14605" y="371506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82172" y="3715064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14605" y="415751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changeColor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82172" y="4157514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(function)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13930" y="459996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88799" y="459996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‘blue’</a:t>
            </a:r>
            <a:endParaRPr lang="zh-CN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7840920" y="798302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65058" y="1248951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arguments</a:t>
            </a:r>
            <a:endParaRPr lang="zh-CN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7846912" y="1244310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[]</a:t>
            </a:r>
            <a:endParaRPr lang="zh-CN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6365057" y="1694959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anotherColor</a:t>
            </a:r>
            <a:endParaRPr lang="zh-CN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39588" y="1690216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‘red’</a:t>
            </a:r>
            <a:endParaRPr lang="zh-CN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6363725" y="2145436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swapColor</a:t>
            </a:r>
            <a:endParaRPr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7839587" y="2137563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）</a:t>
            </a:r>
            <a:endParaRPr lang="zh-CN" altLang="en-US" dirty="0"/>
          </a:p>
        </p:txBody>
      </p:sp>
      <p:cxnSp>
        <p:nvCxnSpPr>
          <p:cNvPr id="36" name="Elbow Connector 35"/>
          <p:cNvCxnSpPr>
            <a:endCxn id="20" idx="1"/>
          </p:cNvCxnSpPr>
          <p:nvPr/>
        </p:nvCxnSpPr>
        <p:spPr>
          <a:xfrm flipV="1">
            <a:off x="4895905" y="570727"/>
            <a:ext cx="1470485" cy="4288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1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465" y="363795"/>
            <a:ext cx="2143432" cy="44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swapColor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24465" y="806245"/>
            <a:ext cx="1258529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作用域链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582994" y="806245"/>
            <a:ext cx="88490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623189" y="373627"/>
            <a:ext cx="1587909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作用域链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3189" y="826522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463845" y="828362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Elbow Connector 9"/>
          <p:cNvCxnSpPr>
            <a:endCxn id="7" idx="1"/>
          </p:cNvCxnSpPr>
          <p:nvPr/>
        </p:nvCxnSpPr>
        <p:spPr>
          <a:xfrm flipV="1">
            <a:off x="2003322" y="594852"/>
            <a:ext cx="1619867" cy="452895"/>
          </a:xfrm>
          <a:prstGeom prst="bentConnector3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23189" y="1268972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61659" y="1267132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78723" y="3203789"/>
            <a:ext cx="2949061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changeColor</a:t>
            </a:r>
            <a:r>
              <a:rPr lang="zh-CN" altLang="en-US" dirty="0" smtClean="0"/>
              <a:t>活动对象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83741" y="3659603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12598" y="3425014"/>
            <a:ext cx="2949061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12597" y="386746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80164" y="3867464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12597" y="430991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changeColor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80164" y="4309914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(function)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11922" y="475236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86791" y="475236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‘blue’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53253" y="3652589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77391" y="4103238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arguments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9159245" y="4098597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[]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77390" y="4549246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anotherColor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9151921" y="4544503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‘red’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76058" y="4999723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swapColor</a:t>
            </a:r>
            <a:endParaRPr lang="zh-CN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9151920" y="4991850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）</a:t>
            </a:r>
            <a:endParaRPr lang="zh-CN" altLang="en-US" dirty="0"/>
          </a:p>
        </p:txBody>
      </p:sp>
      <p:cxnSp>
        <p:nvCxnSpPr>
          <p:cNvPr id="30" name="Elbow Connector 29"/>
          <p:cNvCxnSpPr>
            <a:endCxn id="14" idx="1"/>
          </p:cNvCxnSpPr>
          <p:nvPr/>
        </p:nvCxnSpPr>
        <p:spPr>
          <a:xfrm>
            <a:off x="4835287" y="1515533"/>
            <a:ext cx="2843436" cy="19094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22147" y="1709582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52105" y="1697751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Elbow Connector 12"/>
          <p:cNvCxnSpPr>
            <a:endCxn id="16" idx="3"/>
          </p:cNvCxnSpPr>
          <p:nvPr/>
        </p:nvCxnSpPr>
        <p:spPr>
          <a:xfrm rot="5400000">
            <a:off x="3780305" y="2591257"/>
            <a:ext cx="1736336" cy="373628"/>
          </a:xfrm>
          <a:prstGeom prst="bentConnector2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85687" y="391301"/>
            <a:ext cx="2949061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swapColor</a:t>
            </a:r>
            <a:r>
              <a:rPr lang="zh-CN" altLang="en-US" dirty="0" smtClean="0"/>
              <a:t>活动对象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7690705" y="847115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9160217" y="840101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7684355" y="1290750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arguments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9166209" y="1286109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[]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7684354" y="1736758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tempColor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9158885" y="1732015"/>
            <a:ext cx="1475863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undefined</a:t>
            </a:r>
            <a:endParaRPr lang="zh-CN" altLang="en-US" dirty="0"/>
          </a:p>
        </p:txBody>
      </p:sp>
      <p:cxnSp>
        <p:nvCxnSpPr>
          <p:cNvPr id="45" name="Elbow Connector 44"/>
          <p:cNvCxnSpPr>
            <a:endCxn id="36" idx="1"/>
          </p:cNvCxnSpPr>
          <p:nvPr/>
        </p:nvCxnSpPr>
        <p:spPr>
          <a:xfrm flipV="1">
            <a:off x="4825731" y="612526"/>
            <a:ext cx="2859956" cy="4030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721" y="1277647"/>
            <a:ext cx="2842068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r>
              <a:rPr lang="en-US" altLang="zh-CN" dirty="0" err="1" smtClean="0"/>
              <a:t>createComparisonFunction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48033" y="2087986"/>
            <a:ext cx="1258529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[[Scope]]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06562" y="2087986"/>
            <a:ext cx="1579227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283" y="1186707"/>
            <a:ext cx="1587909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作用域链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283" y="1644682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125939" y="1646522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791958" y="1186707"/>
            <a:ext cx="2949061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91957" y="1629157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createComparisonFunction</a:t>
            </a:r>
            <a:endParaRPr lang="zh-CN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8259524" y="1629157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(function)</a:t>
            </a:r>
            <a:endParaRPr lang="zh-CN" alt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791957" y="2071607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compareNames</a:t>
            </a:r>
            <a:endParaRPr lang="zh-CN" alt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259524" y="2071607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undefined</a:t>
            </a:r>
            <a:endParaRPr lang="zh-CN" altLang="en-US" dirty="0"/>
          </a:p>
        </p:txBody>
      </p: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2364111" y="1407932"/>
            <a:ext cx="1921172" cy="904456"/>
          </a:xfrm>
          <a:prstGeom prst="bentConnector3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5499565" y="1411343"/>
            <a:ext cx="1291717" cy="467950"/>
          </a:xfrm>
          <a:prstGeom prst="bentConnector3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91282" y="2514057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66151" y="2514057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undefined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79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721" y="1277647"/>
            <a:ext cx="2842068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createComparisonFunction</a:t>
            </a:r>
            <a:endParaRPr lang="en-US" altLang="zh-CN" dirty="0" smtClean="0"/>
          </a:p>
          <a:p>
            <a:pPr algn="ctr"/>
            <a:r>
              <a:rPr lang="zh-CN" altLang="en-US" dirty="0"/>
              <a:t>环境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033" y="2087986"/>
            <a:ext cx="1258529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作用域链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06562" y="2087986"/>
            <a:ext cx="1579227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283" y="1186707"/>
            <a:ext cx="1587909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作用域链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283" y="1644682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125939" y="1646522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401558" y="3244104"/>
            <a:ext cx="2949061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01557" y="368655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createComparisonFunction</a:t>
            </a:r>
            <a:endParaRPr lang="zh-CN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8869124" y="3686554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(function)</a:t>
            </a:r>
            <a:endParaRPr lang="zh-CN" alt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401557" y="412900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compareNames</a:t>
            </a:r>
            <a:endParaRPr lang="zh-CN" alt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869124" y="4129004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undefined</a:t>
            </a:r>
            <a:endParaRPr lang="zh-CN" altLang="en-US" dirty="0"/>
          </a:p>
        </p:txBody>
      </p: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2364111" y="1407932"/>
            <a:ext cx="1921172" cy="904456"/>
          </a:xfrm>
          <a:prstGeom prst="bentConnector3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00882" y="457145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75751" y="457145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undefined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85283" y="2106688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25939" y="2108528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Elbow Connector 15"/>
          <p:cNvCxnSpPr>
            <a:endCxn id="10" idx="1"/>
          </p:cNvCxnSpPr>
          <p:nvPr/>
        </p:nvCxnSpPr>
        <p:spPr>
          <a:xfrm>
            <a:off x="5559922" y="2374186"/>
            <a:ext cx="1841636" cy="10911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1558" y="685801"/>
            <a:ext cx="2949061" cy="5936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createComparisonFunction</a:t>
            </a:r>
            <a:r>
              <a:rPr lang="zh-CN" altLang="en-US" dirty="0" smtClean="0"/>
              <a:t>活动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01557" y="1279418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arguments</a:t>
            </a:r>
            <a:endParaRPr lang="zh-CN" alt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8869124" y="1279418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[‘name’]</a:t>
            </a:r>
            <a:endParaRPr lang="zh-CN" alt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7401557" y="1721868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propertyName</a:t>
            </a:r>
            <a:endParaRPr lang="zh-CN" alt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8869124" y="1721868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‘name’</a:t>
            </a:r>
            <a:endParaRPr lang="zh-CN" altLang="en-US" dirty="0"/>
          </a:p>
        </p:txBody>
      </p:sp>
      <p:cxnSp>
        <p:nvCxnSpPr>
          <p:cNvPr id="30" name="Elbow Connector 29"/>
          <p:cNvCxnSpPr>
            <a:endCxn id="23" idx="1"/>
          </p:cNvCxnSpPr>
          <p:nvPr/>
        </p:nvCxnSpPr>
        <p:spPr>
          <a:xfrm flipV="1">
            <a:off x="5461407" y="982610"/>
            <a:ext cx="1940151" cy="8775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4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721" y="1277647"/>
            <a:ext cx="2842068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匿名函</a:t>
            </a:r>
            <a:r>
              <a:rPr lang="zh-CN" altLang="en-US" dirty="0" smtClean="0"/>
              <a:t>数</a:t>
            </a:r>
            <a:endParaRPr lang="en-US" altLang="zh-CN" dirty="0" smtClean="0"/>
          </a:p>
        </p:txBody>
      </p:sp>
      <p:sp>
        <p:nvSpPr>
          <p:cNvPr id="5" name="Rectangle 4"/>
          <p:cNvSpPr/>
          <p:nvPr/>
        </p:nvSpPr>
        <p:spPr>
          <a:xfrm>
            <a:off x="348033" y="2087986"/>
            <a:ext cx="1258529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[[Scope]]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06562" y="2087986"/>
            <a:ext cx="1579227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283" y="1186707"/>
            <a:ext cx="1587909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作用域链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283" y="1644682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125939" y="1646522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401558" y="3244104"/>
            <a:ext cx="2949061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01557" y="368655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createComparisonFunction</a:t>
            </a:r>
            <a:endParaRPr lang="zh-CN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8869124" y="3686554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(function)</a:t>
            </a:r>
            <a:endParaRPr lang="zh-CN" alt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401557" y="412900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compareNames</a:t>
            </a:r>
            <a:endParaRPr lang="zh-CN" alt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869124" y="4129004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undefined</a:t>
            </a:r>
            <a:endParaRPr lang="zh-CN" altLang="en-US" dirty="0"/>
          </a:p>
        </p:txBody>
      </p: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2364111" y="1407932"/>
            <a:ext cx="1921172" cy="904456"/>
          </a:xfrm>
          <a:prstGeom prst="bentConnector3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00882" y="457145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75751" y="457145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undefined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85283" y="2106688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25939" y="2108528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Elbow Connector 19"/>
          <p:cNvCxnSpPr>
            <a:endCxn id="10" idx="1"/>
          </p:cNvCxnSpPr>
          <p:nvPr/>
        </p:nvCxnSpPr>
        <p:spPr>
          <a:xfrm>
            <a:off x="5559922" y="2374186"/>
            <a:ext cx="1841636" cy="10911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01558" y="685801"/>
            <a:ext cx="2949061" cy="5936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createComparisonFunction</a:t>
            </a:r>
            <a:r>
              <a:rPr lang="zh-CN" altLang="en-US" dirty="0" smtClean="0"/>
              <a:t>活动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7401557" y="1279418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arguments</a:t>
            </a:r>
            <a:endParaRPr lang="zh-CN" alt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8869124" y="1279418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[‘name’]</a:t>
            </a:r>
            <a:endParaRPr lang="zh-CN" alt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401557" y="1721868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propertyName</a:t>
            </a:r>
            <a:endParaRPr lang="zh-CN" alt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8869124" y="1721868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‘name’</a:t>
            </a:r>
            <a:endParaRPr lang="zh-CN" altLang="en-US" dirty="0"/>
          </a:p>
        </p:txBody>
      </p:sp>
      <p:cxnSp>
        <p:nvCxnSpPr>
          <p:cNvPr id="26" name="Elbow Connector 25"/>
          <p:cNvCxnSpPr>
            <a:endCxn id="21" idx="1"/>
          </p:cNvCxnSpPr>
          <p:nvPr/>
        </p:nvCxnSpPr>
        <p:spPr>
          <a:xfrm flipV="1">
            <a:off x="5461407" y="982610"/>
            <a:ext cx="1940151" cy="8775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4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721" y="1277647"/>
            <a:ext cx="2842068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匿名函</a:t>
            </a:r>
            <a:r>
              <a:rPr lang="zh-CN" altLang="en-US" dirty="0" smtClean="0"/>
              <a:t>数的环境</a:t>
            </a:r>
            <a:endParaRPr lang="en-US" altLang="zh-CN" dirty="0" smtClean="0"/>
          </a:p>
        </p:txBody>
      </p:sp>
      <p:sp>
        <p:nvSpPr>
          <p:cNvPr id="5" name="Rectangle 4"/>
          <p:cNvSpPr/>
          <p:nvPr/>
        </p:nvSpPr>
        <p:spPr>
          <a:xfrm>
            <a:off x="348033" y="2087986"/>
            <a:ext cx="1258529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作用域链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06562" y="2087986"/>
            <a:ext cx="1579227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283" y="1186707"/>
            <a:ext cx="1587909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作用域链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283" y="1644682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125939" y="1646522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8291" y="3853704"/>
            <a:ext cx="2949061" cy="44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8290" y="429615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createComparisonFunction</a:t>
            </a:r>
            <a:endParaRPr lang="zh-CN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745857" y="4296154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(function)</a:t>
            </a:r>
            <a:endParaRPr lang="zh-CN" alt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278290" y="473860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compareNames</a:t>
            </a:r>
            <a:endParaRPr lang="zh-CN" alt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745857" y="4738604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undefined</a:t>
            </a:r>
            <a:endParaRPr lang="zh-CN" altLang="en-US" dirty="0"/>
          </a:p>
        </p:txBody>
      </p: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2364111" y="1407932"/>
            <a:ext cx="1921172" cy="904456"/>
          </a:xfrm>
          <a:prstGeom prst="bentConnector3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77615" y="518105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52484" y="5181054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undefined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85283" y="2106688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25939" y="2108528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20758" y="3999345"/>
            <a:ext cx="2949061" cy="5936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createComparisonFunction</a:t>
            </a:r>
            <a:r>
              <a:rPr lang="zh-CN" altLang="en-US" dirty="0" smtClean="0"/>
              <a:t>活动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8620757" y="4592962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arguments</a:t>
            </a:r>
            <a:endParaRPr lang="zh-CN" alt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0088324" y="4592962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[‘name’]</a:t>
            </a:r>
            <a:endParaRPr lang="zh-CN" alt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8620757" y="5035412"/>
            <a:ext cx="147586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propertyName</a:t>
            </a:r>
            <a:endParaRPr lang="zh-CN" alt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0088324" y="5035412"/>
            <a:ext cx="1481495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‘name’</a:t>
            </a:r>
            <a:endParaRPr lang="zh-CN" altLang="en-US" dirty="0"/>
          </a:p>
        </p:txBody>
      </p:sp>
      <p:cxnSp>
        <p:nvCxnSpPr>
          <p:cNvPr id="26" name="Elbow Connector 25"/>
          <p:cNvCxnSpPr>
            <a:endCxn id="21" idx="1"/>
          </p:cNvCxnSpPr>
          <p:nvPr/>
        </p:nvCxnSpPr>
        <p:spPr>
          <a:xfrm>
            <a:off x="5537204" y="2312388"/>
            <a:ext cx="3083554" cy="19837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85283" y="2548218"/>
            <a:ext cx="840656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5125939" y="2550058"/>
            <a:ext cx="747252" cy="44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Elbow Connector 19"/>
          <p:cNvCxnSpPr>
            <a:endCxn id="10" idx="0"/>
          </p:cNvCxnSpPr>
          <p:nvPr/>
        </p:nvCxnSpPr>
        <p:spPr>
          <a:xfrm rot="5400000">
            <a:off x="4590692" y="2907192"/>
            <a:ext cx="1108643" cy="7843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434491" y="391421"/>
            <a:ext cx="3046309" cy="5936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匿名函数（闭包）活动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8434490" y="985037"/>
            <a:ext cx="1572740" cy="80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arguments</a:t>
            </a:r>
            <a:endParaRPr lang="zh-CN" alt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9902057" y="985037"/>
            <a:ext cx="1578743" cy="80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[{</a:t>
            </a:r>
            <a:r>
              <a:rPr lang="en-US" altLang="zh-CN" dirty="0" err="1" smtClean="0"/>
              <a:t>name:’Tom</a:t>
            </a:r>
            <a:r>
              <a:rPr lang="en-US" altLang="zh-CN" dirty="0" smtClean="0"/>
              <a:t>’},{</a:t>
            </a:r>
            <a:r>
              <a:rPr lang="en-US" altLang="zh-CN" dirty="0" err="1" smtClean="0"/>
              <a:t>name:’Jerry</a:t>
            </a:r>
            <a:r>
              <a:rPr lang="en-US" altLang="zh-CN" dirty="0" smtClean="0"/>
              <a:t>’}]</a:t>
            </a:r>
            <a:endParaRPr lang="zh-CN" alt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8434490" y="1793563"/>
            <a:ext cx="1467567" cy="5188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object1</a:t>
            </a:r>
            <a:endParaRPr lang="zh-CN" alt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9880956" y="1784847"/>
            <a:ext cx="1578743" cy="5188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{</a:t>
            </a:r>
            <a:r>
              <a:rPr lang="en-US" altLang="zh-CN" dirty="0" err="1" smtClean="0"/>
              <a:t>name:’Tom</a:t>
            </a:r>
            <a:r>
              <a:rPr lang="en-US" altLang="zh-CN" dirty="0" smtClean="0"/>
              <a:t>’}</a:t>
            </a:r>
            <a:endParaRPr lang="zh-CN" alt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8442039" y="2309855"/>
            <a:ext cx="1467567" cy="5188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object2</a:t>
            </a:r>
            <a:endParaRPr lang="zh-CN" alt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9888505" y="2301139"/>
            <a:ext cx="1578743" cy="5188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{</a:t>
            </a:r>
            <a:r>
              <a:rPr lang="en-US" altLang="zh-CN" dirty="0" err="1" smtClean="0"/>
              <a:t>name:’Jerry</a:t>
            </a:r>
            <a:r>
              <a:rPr lang="en-US" altLang="zh-CN" dirty="0" smtClean="0"/>
              <a:t>’}</a:t>
            </a:r>
            <a:endParaRPr lang="zh-CN" altLang="en-US" dirty="0" smtClean="0"/>
          </a:p>
        </p:txBody>
      </p:sp>
      <p:cxnSp>
        <p:nvCxnSpPr>
          <p:cNvPr id="43" name="Elbow Connector 42"/>
          <p:cNvCxnSpPr>
            <a:endCxn id="34" idx="1"/>
          </p:cNvCxnSpPr>
          <p:nvPr/>
        </p:nvCxnSpPr>
        <p:spPr>
          <a:xfrm flipV="1">
            <a:off x="5505334" y="688230"/>
            <a:ext cx="2929157" cy="11485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1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336</Words>
  <Application>Microsoft Office PowerPoint</Application>
  <PresentationFormat>Widescreen</PresentationFormat>
  <Paragraphs>153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Xin Wu -X (mengxwu - SHANG HAI WU CHUANG XIN XI KE JI YOU XIAN GONG SI at Cisco)</dc:creator>
  <cp:lastModifiedBy>Meng Xin Wu -X (mengxwu - SHANG HAI WU CHUANG XIN XI KE JI YOU XIAN GONG SI at Cisco)</cp:lastModifiedBy>
  <cp:revision>11</cp:revision>
  <dcterms:created xsi:type="dcterms:W3CDTF">2017-10-07T02:52:47Z</dcterms:created>
  <dcterms:modified xsi:type="dcterms:W3CDTF">2017-10-07T06:40:45Z</dcterms:modified>
</cp:coreProperties>
</file>