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Linguistic Data Analysis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Stat 133 Final Project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Mengxian Qian, Sung Jik Cha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Heirarchical Clustering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2.c Heirarchical Clustering with 3000 random samples, 3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6425" x="1457350"/>
            <a:ext cy="3114650" cx="62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Heirarchical Clustering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2.d Hierarchical Clustering with 10000 random samples, 3 clusters, 4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1750" x="1148300"/>
            <a:ext cy="2929899" cx="6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Clustering Stability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3.a Clustering Stability with 10000 random samples, 3 PCs, clusters from 2 to 6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9700" x="593700"/>
            <a:ext cy="3092800" cx="45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y="2285025" x="5717175"/>
            <a:ext cy="2207100" cx="248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        Score   Method       Clusters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APN 0.0038 hierarchical   2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AD   1.9755  kmeans        6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ADM 0.0488 hierarchical  2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FOM 1.1128 hierarchical  6 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Clustering Stability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3.b Clustering Stability with 10000 random samples, 4 PCs, clusters from 2 to 6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y="2450325" x="5736625"/>
            <a:ext cy="2207100" cx="248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          Score  Method       Clusters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APN  0.0037 hierarchical   2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AD    2.2258 kmeans         6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ADM 0.0401 hierarchical   2   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FOM 1.0386 hierarchical   6  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0900" x="622300"/>
            <a:ext cy="3330200" cx="48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PCA Analysis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PC1       PC2       PC3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Q073.6 Q065.2 Q097.5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Q080.8 Q076.1 Q098.1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Q105.2 Q103.3 Q107.3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Q106.1 Q118.7 Q120.1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Multinomial logit model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Q73~Q80.1 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Q80.1  -&gt; Less likely Q73.6 (base case Q73.2)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Call the situation when rain falls while the sun is shining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as‘sunshower’ -&gt; Less likely she/she call the rubbersoled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shoes worn in gym class as ‘tennis’!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5291400"/>
            <a:ext cy="3465299" cx="371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Multinomial logit model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Q73~ Latitude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The higher the latitude-&gt;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more likely choose 73.3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The higher the latitude-&gt;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more likely call rubber-soled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shoes ‘gymshoes’!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4702050"/>
            <a:ext cy="3465300" cx="39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Regional distribution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Q73.3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1597300"/>
            <a:ext cy="3465300" cx="5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Multinomial logit model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In the higher longitude -&gt; more people choose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Q73.1, less people choose Q73.7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In the higher longitude -&gt; more people would call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ruber-soled shoes worn in gay class as ‘sneaker’, 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less people would call it ‘running shoes’!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3975" x="4839725"/>
            <a:ext cy="3558375" cx="3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Regional distribution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Q73.1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499" x="3042298"/>
            <a:ext cy="3333749" cx="47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5042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Analysis on Removed Observations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Most Frequently Omitted Questions : 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Q092, Q083, Q071, Q095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8425" x="2262275"/>
            <a:ext cy="2257425" cx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Stat 133 Final Project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448324" x="2218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4800" lang="en"/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sz="4800" lang="en"/>
              <a:t>              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5042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Removed Observations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Removed observations uniformly distributed by state? No.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Chi-square test for goodness-of-fit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p-value &lt; 0.01, reject null-hypothesis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6982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K-means Clustering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1.a K means Clustering with 10000 random samples, 3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clusters divide along questions that give more weight in PC1 and PC2, i.e. "Q056.2" "Q073.1" "Q080.1" "Q105.1" for PC1 and "Q050.9" "Q071.5" "Q076.4" "Q103.4" for PC2.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71125" x="1479437"/>
            <a:ext cy="2854674" cx="6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K-means Clustering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1.b K means Clustering with 10000 random samples, 6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68275" x="1542800"/>
            <a:ext cy="3057525" cx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K-means Clustering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1.c K means Clustering with 3000 random samples, 3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0475" x="1259200"/>
            <a:ext cy="3021449" cx="6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K-means Clustering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1.d K means Clustering with 10000 random samples, 3 clusters, 4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3450" x="1413725"/>
            <a:ext cy="3142350" cx="631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Heirarchical Clustering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2.a Hierarchical Clustering with 10000 random samples, 3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8125" x="1415262"/>
            <a:ext cy="3237675" cx="63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Analysis on Heirarchical Clustering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2.b Hierarchical Clustering with 10000 random samples, 4 clusters, 3 PCs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3600" x="1638300"/>
            <a:ext cy="3371850" cx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