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4" r:id="rId2"/>
    <p:sldId id="333" r:id="rId3"/>
    <p:sldId id="350" r:id="rId4"/>
    <p:sldId id="351" r:id="rId5"/>
    <p:sldId id="343" r:id="rId6"/>
    <p:sldId id="337" r:id="rId7"/>
    <p:sldId id="348" r:id="rId8"/>
    <p:sldId id="34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3040" autoAdjust="0"/>
  </p:normalViewPr>
  <p:slideViewPr>
    <p:cSldViewPr snapToGrid="0">
      <p:cViewPr>
        <p:scale>
          <a:sx n="90" d="100"/>
          <a:sy n="90" d="100"/>
        </p:scale>
        <p:origin x="1168" y="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0F8C-815A-48A7-99F1-3A99C0BC118E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D484D-BA83-4ECE-9504-57D9E3791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4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6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1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0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2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8ABA-F58A-4AF5-8583-4B4637906DEB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4365-35B2-4FF8-B7EE-B2C615893F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user.ca/Power/Power-Supplies/LED-Power-Supplies/_/N-axgj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user.ca/mean-well-hvgc-650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a/Power/Power-Supplies/LED-Power-Supplies/_/N-axgjt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2379" y="548585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创建一个客户</a:t>
            </a:r>
          </a:p>
        </p:txBody>
      </p:sp>
      <p:sp>
        <p:nvSpPr>
          <p:cNvPr id="3" name="下箭头 2"/>
          <p:cNvSpPr/>
          <p:nvPr/>
        </p:nvSpPr>
        <p:spPr>
          <a:xfrm>
            <a:off x="5381895" y="913677"/>
            <a:ext cx="457200" cy="470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8318" y="1719913"/>
            <a:ext cx="33586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客户的历史记录</a:t>
            </a:r>
            <a:endParaRPr lang="en-US" altLang="zh-C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需要工厂确认，  支付  运输 </a:t>
            </a:r>
          </a:p>
        </p:txBody>
      </p:sp>
      <p:sp>
        <p:nvSpPr>
          <p:cNvPr id="4" name="矩形 3"/>
          <p:cNvSpPr/>
          <p:nvPr/>
        </p:nvSpPr>
        <p:spPr>
          <a:xfrm>
            <a:off x="668318" y="901464"/>
            <a:ext cx="32047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客户信息   包括 公司名地址等</a:t>
            </a:r>
          </a:p>
        </p:txBody>
      </p:sp>
      <p:sp>
        <p:nvSpPr>
          <p:cNvPr id="7" name="矩形 6"/>
          <p:cNvSpPr/>
          <p:nvPr/>
        </p:nvSpPr>
        <p:spPr>
          <a:xfrm>
            <a:off x="1998810" y="2876916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运输</a:t>
            </a:r>
          </a:p>
        </p:txBody>
      </p:sp>
      <p:sp>
        <p:nvSpPr>
          <p:cNvPr id="8" name="下箭头 7"/>
          <p:cNvSpPr/>
          <p:nvPr/>
        </p:nvSpPr>
        <p:spPr>
          <a:xfrm>
            <a:off x="5342694" y="1721578"/>
            <a:ext cx="535577" cy="436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381895" y="2745466"/>
            <a:ext cx="535583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5578" y="2623480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运输时间跟踪</a:t>
            </a:r>
          </a:p>
        </p:txBody>
      </p:sp>
      <p:sp>
        <p:nvSpPr>
          <p:cNvPr id="12" name="矩形 11"/>
          <p:cNvSpPr/>
          <p:nvPr/>
        </p:nvSpPr>
        <p:spPr>
          <a:xfrm>
            <a:off x="8418540" y="274342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</a:t>
            </a:r>
          </a:p>
        </p:txBody>
      </p:sp>
      <p:sp>
        <p:nvSpPr>
          <p:cNvPr id="13" name="矩形 12"/>
          <p:cNvSpPr/>
          <p:nvPr/>
        </p:nvSpPr>
        <p:spPr>
          <a:xfrm>
            <a:off x="1998810" y="76741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前台</a:t>
            </a:r>
          </a:p>
        </p:txBody>
      </p:sp>
      <p:sp>
        <p:nvSpPr>
          <p:cNvPr id="14" name="矩形 13"/>
          <p:cNvSpPr/>
          <p:nvPr/>
        </p:nvSpPr>
        <p:spPr>
          <a:xfrm>
            <a:off x="7405441" y="891955"/>
            <a:ext cx="27238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客户信息统计功能，查询</a:t>
            </a:r>
          </a:p>
        </p:txBody>
      </p:sp>
      <p:sp>
        <p:nvSpPr>
          <p:cNvPr id="15" name="矩形 14"/>
          <p:cNvSpPr/>
          <p:nvPr/>
        </p:nvSpPr>
        <p:spPr>
          <a:xfrm>
            <a:off x="8031415" y="1855805"/>
            <a:ext cx="14205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工厂确认     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8810" y="3526088"/>
            <a:ext cx="6976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退货</a:t>
            </a:r>
          </a:p>
        </p:txBody>
      </p:sp>
      <p:sp>
        <p:nvSpPr>
          <p:cNvPr id="18" name="下箭头 17"/>
          <p:cNvSpPr/>
          <p:nvPr/>
        </p:nvSpPr>
        <p:spPr>
          <a:xfrm>
            <a:off x="5362286" y="3698600"/>
            <a:ext cx="535583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08085" y="3726143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退货系统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-235131" y="4526965"/>
            <a:ext cx="12984480" cy="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79403" y="47997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经销商灯具订购系统</a:t>
            </a: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-235131" y="5425355"/>
            <a:ext cx="12984480" cy="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17305" y="58539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库存显示</a:t>
            </a:r>
          </a:p>
        </p:txBody>
      </p:sp>
      <p:sp>
        <p:nvSpPr>
          <p:cNvPr id="27" name="矩形 26"/>
          <p:cNvSpPr/>
          <p:nvPr/>
        </p:nvSpPr>
        <p:spPr>
          <a:xfrm>
            <a:off x="-128795" y="519656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25450" y="1752515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28795" y="2650599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05" y="3526087"/>
            <a:ext cx="3977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0" y="461274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1" y="562525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2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6074" y="1522041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产品种类</a:t>
            </a:r>
            <a:endParaRPr lang="en-US" altLang="zh-CN" sz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Category</a:t>
            </a:r>
          </a:p>
        </p:txBody>
      </p:sp>
      <p:sp>
        <p:nvSpPr>
          <p:cNvPr id="4" name="矩形 3"/>
          <p:cNvSpPr/>
          <p:nvPr/>
        </p:nvSpPr>
        <p:spPr>
          <a:xfrm>
            <a:off x="742310" y="1508862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图像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Image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-15765" y="15088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产品编号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Part No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10093" y="1508860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数据表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Datasheet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11650" y="1503753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描述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Description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799819" y="1481604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供货情况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Availability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6652669" y="1452962"/>
            <a:ext cx="1710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价格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Pricing (CAD)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750559" y="1508861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产品名称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Product name 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838381" y="23162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Stock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65138" y="2298794"/>
            <a:ext cx="966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45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7711315" y="423081"/>
            <a:ext cx="48293" cy="6434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808624" y="3365758"/>
            <a:ext cx="1000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Led strip </a:t>
            </a:r>
          </a:p>
          <a:p>
            <a:pPr fontAlgn="base"/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D897</a:t>
            </a:r>
            <a:endParaRPr lang="en-US" altLang="zh-CN" sz="12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8829" y="2337925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 4972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690" y="22987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文字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3881" y="321712"/>
            <a:ext cx="760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可以插入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pdf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657" y="3256222"/>
            <a:ext cx="854095" cy="680739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-176222" y="227455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L0001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987" y="2230412"/>
            <a:ext cx="759081" cy="59939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723093" y="236361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Led </a:t>
            </a:r>
            <a:r>
              <a:rPr lang="en-US" altLang="zh-CN" dirty="0" err="1"/>
              <a:t>pofile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881476" y="336192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D897</a:t>
            </a:r>
          </a:p>
        </p:txBody>
      </p:sp>
      <p:sp>
        <p:nvSpPr>
          <p:cNvPr id="33" name="矩形 32"/>
          <p:cNvSpPr/>
          <p:nvPr/>
        </p:nvSpPr>
        <p:spPr>
          <a:xfrm>
            <a:off x="5838381" y="3305762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Stock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05" y="4163004"/>
            <a:ext cx="1141472" cy="618565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1665517" y="4321338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Non-dimmable </a:t>
            </a:r>
          </a:p>
          <a:p>
            <a:r>
              <a:rPr lang="en-US" altLang="zh-CN" sz="1200" dirty="0"/>
              <a:t>Driver 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2894828" y="4295646"/>
            <a:ext cx="917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LPV-35-24</a:t>
            </a:r>
          </a:p>
        </p:txBody>
      </p:sp>
      <p:pic>
        <p:nvPicPr>
          <p:cNvPr id="62" name="Picture 2" descr="「水晶线吊线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6" y="5001693"/>
            <a:ext cx="871074" cy="61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1805763" y="506599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arial" panose="020B0604020202020204" pitchFamily="34" charset="0"/>
              </a:rPr>
              <a:t>wiring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711125" y="50323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2121"/>
                </a:solidFill>
                <a:latin typeface="arial" panose="020B0604020202020204" pitchFamily="34" charset="0"/>
              </a:rPr>
              <a:t>Crystal wiring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628892" y="5949569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White lights</a:t>
            </a:r>
          </a:p>
        </p:txBody>
      </p:sp>
      <p:sp>
        <p:nvSpPr>
          <p:cNvPr id="78" name="矩形 77"/>
          <p:cNvSpPr/>
          <p:nvPr/>
        </p:nvSpPr>
        <p:spPr>
          <a:xfrm>
            <a:off x="2982338" y="203464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前台页面显示数据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9642926" y="129561"/>
            <a:ext cx="23391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后台页面显示数据包括前台数据</a:t>
            </a:r>
            <a:endParaRPr lang="zh-CN" altLang="en-US" sz="1200" dirty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32313" r="80397" b="19899"/>
          <a:stretch/>
        </p:blipFill>
        <p:spPr>
          <a:xfrm>
            <a:off x="481313" y="5615119"/>
            <a:ext cx="1078174" cy="14330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137684" y="2178951"/>
            <a:ext cx="1802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灯型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led profiles</a:t>
            </a:r>
          </a:p>
        </p:txBody>
      </p:sp>
      <p:sp>
        <p:nvSpPr>
          <p:cNvPr id="9" name="矩形 8"/>
          <p:cNvSpPr/>
          <p:nvPr/>
        </p:nvSpPr>
        <p:spPr>
          <a:xfrm>
            <a:off x="-1858038" y="327120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灯条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led strip</a:t>
            </a:r>
          </a:p>
        </p:txBody>
      </p:sp>
      <p:sp>
        <p:nvSpPr>
          <p:cNvPr id="21" name="矩形 20"/>
          <p:cNvSpPr/>
          <p:nvPr/>
        </p:nvSpPr>
        <p:spPr>
          <a:xfrm>
            <a:off x="-1637848" y="424947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电源 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driver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-1995349" y="4836362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电线配件</a:t>
            </a:r>
            <a:endParaRPr lang="en-US" altLang="zh-CN" dirty="0"/>
          </a:p>
          <a:p>
            <a:r>
              <a:rPr lang="en-US" altLang="zh-CN" dirty="0"/>
              <a:t>Accessories </a:t>
            </a:r>
            <a:r>
              <a:rPr lang="en-US" altLang="zh-CN" sz="2800" dirty="0">
                <a:solidFill>
                  <a:srgbClr val="212121"/>
                </a:solidFill>
                <a:latin typeface="arial" panose="020B0604020202020204" pitchFamily="34" charset="0"/>
              </a:rPr>
              <a:t>wiring</a:t>
            </a:r>
            <a:endParaRPr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-1955473" y="60688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ACCESSORIES</a:t>
            </a:r>
            <a:endParaRPr lang="zh-CN" altLang="en-US" dirty="0"/>
          </a:p>
          <a:p>
            <a:r>
              <a:rPr lang="en-US" altLang="zh-CN" dirty="0"/>
              <a:t>STANDARD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796275" y="1461034"/>
            <a:ext cx="1234633" cy="381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库存数量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Stock quantity 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0530202" y="1447854"/>
            <a:ext cx="1527982" cy="381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预计销售天数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/>
              <a:t>Estimated sales days</a:t>
            </a:r>
            <a:endParaRPr lang="zh-CN" altLang="en-US" sz="1200" dirty="0"/>
          </a:p>
        </p:txBody>
      </p:sp>
      <p:sp>
        <p:nvSpPr>
          <p:cNvPr id="75" name="矩形 74"/>
          <p:cNvSpPr/>
          <p:nvPr/>
        </p:nvSpPr>
        <p:spPr>
          <a:xfrm>
            <a:off x="9152826" y="1461033"/>
            <a:ext cx="1210588" cy="381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正在入库数量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Ready to stock</a:t>
            </a:r>
            <a:endParaRPr lang="zh-CN" altLang="en-US" sz="1200" b="1" dirty="0"/>
          </a:p>
        </p:txBody>
      </p:sp>
      <p:sp>
        <p:nvSpPr>
          <p:cNvPr id="81" name="矩形 80"/>
          <p:cNvSpPr/>
          <p:nvPr/>
        </p:nvSpPr>
        <p:spPr>
          <a:xfrm>
            <a:off x="14344635" y="1377550"/>
            <a:ext cx="1220206" cy="381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邮件发送设置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/>
              <a:t>Mailing settings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7921525" y="2154679"/>
            <a:ext cx="439544" cy="22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576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311238" y="2123765"/>
            <a:ext cx="354584" cy="22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56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843242" y="2123765"/>
            <a:ext cx="354584" cy="22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10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2483125" y="2074937"/>
            <a:ext cx="439544" cy="22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100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4292140" y="2011736"/>
            <a:ext cx="1447832" cy="22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shlsj@gmail.com</a:t>
            </a:r>
            <a:endParaRPr lang="zh-CN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084498" y="137856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采购数量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/>
              <a:t>Purchase quantity</a:t>
            </a:r>
          </a:p>
        </p:txBody>
      </p:sp>
      <p:sp>
        <p:nvSpPr>
          <p:cNvPr id="89" name="矩形 88"/>
          <p:cNvSpPr/>
          <p:nvPr/>
        </p:nvSpPr>
        <p:spPr>
          <a:xfrm>
            <a:off x="13439930" y="1398508"/>
            <a:ext cx="646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制造商</a:t>
            </a:r>
            <a:endParaRPr lang="en-US" altLang="zh-CN" sz="1200" b="1" dirty="0"/>
          </a:p>
          <a:p>
            <a:r>
              <a:rPr lang="en-US" altLang="zh-CN" sz="1000" dirty="0"/>
              <a:t>MF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82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61063" y="5977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https://www.mouser.ca/Power/Power-Supplies/LED-Power-Supplies/_/N-axgjt/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039" t="14197" r="34505" b="14732"/>
          <a:stretch/>
        </p:blipFill>
        <p:spPr>
          <a:xfrm>
            <a:off x="1619795" y="1345474"/>
            <a:ext cx="8386354" cy="51990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8355" y="7115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参考网站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4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" b="84381"/>
          <a:stretch/>
        </p:blipFill>
        <p:spPr>
          <a:xfrm>
            <a:off x="675029" y="979714"/>
            <a:ext cx="10981393" cy="1828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01887" y="979714"/>
            <a:ext cx="27270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list for all of product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383280" y="130628"/>
            <a:ext cx="901337" cy="718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14149" y="3252651"/>
            <a:ext cx="10299614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 </a:t>
            </a:r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price list for all of product 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可以显示产品价格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所有黄色表示出的 为固定的数据，不可以改变，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其他图片以及文字数字都可以从数据库中调取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前台显示页面说明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产品铝型灯型   灯条 电源   和配件 每类大约有</a:t>
            </a:r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个产品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 的</a:t>
            </a:r>
            <a:r>
              <a:rPr lang="en-US" altLang="zh-CN" sz="2400" dirty="0"/>
              <a:t>SPC  ACCESSORIES  STANDARD</a:t>
            </a:r>
            <a:r>
              <a:rPr lang="zh-CN" altLang="en-US" sz="2400" dirty="0"/>
              <a:t>这个是特殊配件需要在后台添加，</a:t>
            </a:r>
            <a:endParaRPr lang="en-US" altLang="zh-CN" sz="2400" dirty="0"/>
          </a:p>
          <a:p>
            <a:r>
              <a:rPr lang="zh-CN" altLang="en-US" sz="2400" dirty="0"/>
              <a:t>不要在前台添加</a:t>
            </a:r>
          </a:p>
          <a:p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662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0124" y="0"/>
            <a:ext cx="4528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前台显示报价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51" y="0"/>
            <a:ext cx="543076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89" y="1314177"/>
            <a:ext cx="1370414" cy="19384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06" y="3667924"/>
            <a:ext cx="1643805" cy="23251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8925" y="1314178"/>
            <a:ext cx="16321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hlinkClick r:id="rId5" tooltip="Learn More"/>
              </a:rPr>
              <a:t>点击 可以转到</a:t>
            </a:r>
            <a:endParaRPr lang="en-US" altLang="zh-CN" dirty="0">
              <a:hlinkClick r:id="rId5" tooltip="Learn More"/>
            </a:endParaRPr>
          </a:p>
          <a:p>
            <a:pPr algn="ctr"/>
            <a:r>
              <a:rPr lang="zh-CN" altLang="en-US" dirty="0">
                <a:hlinkClick r:id="rId5" tooltip="Learn More"/>
              </a:rPr>
              <a:t>下一页面</a:t>
            </a:r>
            <a:endParaRPr lang="en-US" altLang="zh-CN" dirty="0">
              <a:hlinkClick r:id="rId5" tooltip="Learn More"/>
            </a:endParaRPr>
          </a:p>
          <a:p>
            <a:pPr algn="ctr"/>
            <a:r>
              <a:rPr lang="zh-CN" altLang="en-US" dirty="0">
                <a:hlinkClick r:id="rId5" tooltip="Learn More"/>
              </a:rPr>
              <a:t>不能弹出页面</a:t>
            </a:r>
            <a:endParaRPr lang="en-US" altLang="zh-CN" dirty="0">
              <a:hlinkClick r:id="rId5" tooltip="Learn More"/>
            </a:endParaRPr>
          </a:p>
          <a:p>
            <a:pPr algn="ctr"/>
            <a:r>
              <a:rPr lang="en-US" altLang="zh-CN" dirty="0">
                <a:hlinkClick r:id="rId5" tooltip="Learn More"/>
              </a:rPr>
              <a:t>Learn More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762103" y="2074358"/>
            <a:ext cx="3174274" cy="209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075611" y="3799453"/>
            <a:ext cx="3026229" cy="666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291068" y="1683510"/>
            <a:ext cx="1963275" cy="360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254343" y="1314177"/>
            <a:ext cx="17504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dirty="0">
                <a:hlinkClick r:id="rId5" tooltip="Learn More"/>
              </a:rPr>
              <a:t>点击 可以</a:t>
            </a:r>
            <a:r>
              <a:rPr lang="zh-CN" altLang="en-US" dirty="0"/>
              <a:t>弹出</a:t>
            </a:r>
            <a:r>
              <a:rPr lang="en-US" altLang="zh-CN" dirty="0"/>
              <a:t>PDF</a:t>
            </a:r>
            <a:endParaRPr lang="zh-CN" alt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02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20" y="0"/>
            <a:ext cx="4848301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37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244" y="0"/>
            <a:ext cx="44005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后台显示报价参考页面 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3" y="1018902"/>
            <a:ext cx="8839198" cy="53035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14808" y="311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/>
              </a:rPr>
              <a:t>https://www.mouser.ca/Power/Power-Supplies/LED-Power-Supplies/_/N-axgjt/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560965" y="3331029"/>
            <a:ext cx="2311481" cy="26517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3050" y="484443"/>
            <a:ext cx="535640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dirty="0"/>
              <a:t>SPC  ACCESSORIES  STANDARD</a:t>
            </a:r>
            <a:r>
              <a:rPr lang="zh-CN" altLang="en-US" sz="2800" dirty="0"/>
              <a:t>这个是特殊配件需要在后台添加，不要在前台添加</a:t>
            </a:r>
          </a:p>
          <a:p>
            <a:pPr algn="ctr"/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60965" y="2487895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产品种类</a:t>
            </a:r>
            <a:endParaRPr lang="en-US" altLang="zh-C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Category</a:t>
            </a:r>
          </a:p>
        </p:txBody>
      </p:sp>
      <p:sp>
        <p:nvSpPr>
          <p:cNvPr id="5" name="矩形 4"/>
          <p:cNvSpPr/>
          <p:nvPr/>
        </p:nvSpPr>
        <p:spPr>
          <a:xfrm>
            <a:off x="1612683" y="2454081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图像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Image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620891" y="2419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产品编号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Part #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94629" y="2430871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数据表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Datasheet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819455" y="2441729"/>
            <a:ext cx="982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描述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Description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539492" y="2405894"/>
            <a:ext cx="9541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>
                <a:solidFill>
                  <a:srgbClr val="333333"/>
                </a:solidFill>
                <a:latin typeface="Arial" panose="020B0604020202020204" pitchFamily="34" charset="0"/>
              </a:rPr>
              <a:t>供货情况</a:t>
            </a:r>
            <a:endParaRPr lang="en-US" altLang="zh-CN" sz="10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Availability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8546648" y="315604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有库存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90749" y="3501770"/>
            <a:ext cx="15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&amp;quot"/>
                <a:cs typeface="Times New Roman" panose="02020603050405020304" pitchFamily="18" charset="0"/>
              </a:rPr>
              <a:t>电源盒</a:t>
            </a:r>
            <a:r>
              <a:rPr lang="zh-CN" altLang="zh-CN" dirty="0">
                <a:ea typeface="&amp;quo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&amp;quot"/>
                <a:cs typeface="Times New Roman" panose="02020603050405020304" pitchFamily="18" charset="0"/>
              </a:rPr>
              <a:t> j=box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90749" y="4114748"/>
            <a:ext cx="15905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&amp;quot"/>
                <a:cs typeface="Times New Roman" panose="02020603050405020304" pitchFamily="18" charset="0"/>
              </a:rPr>
              <a:t>包装盒子 </a:t>
            </a:r>
            <a:r>
              <a:rPr lang="en-US" altLang="zh-CN" dirty="0">
                <a:ea typeface="&amp;quot"/>
                <a:cs typeface="Times New Roman" panose="02020603050405020304" pitchFamily="18" charset="0"/>
              </a:rPr>
              <a:t>box</a:t>
            </a: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logo</a:t>
            </a:r>
            <a:r>
              <a:rPr lang="zh-CN" altLang="en-US" dirty="0">
                <a:cs typeface="Times New Roman" panose="02020603050405020304" pitchFamily="18" charset="0"/>
              </a:rPr>
              <a:t>塑封袋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logo</a:t>
            </a:r>
            <a:r>
              <a:rPr lang="zh-CN" altLang="en-US" dirty="0">
                <a:cs typeface="Times New Roman" panose="02020603050405020304" pitchFamily="18" charset="0"/>
              </a:rPr>
              <a:t>胶带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562514" y="2303229"/>
            <a:ext cx="171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Pricing (CAD)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492391" y="2419072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rgbClr val="333333"/>
                </a:solidFill>
                <a:latin typeface="Arial" panose="020B0604020202020204" pitchFamily="34" charset="0"/>
              </a:rPr>
              <a:t>产品名称</a:t>
            </a:r>
            <a:endParaRPr lang="en-US" altLang="zh-CN" sz="1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dirty="0"/>
              <a:t>Product name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86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17575</TotalTime>
  <Words>382</Words>
  <Application>Microsoft Macintosh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&amp;quot</vt:lpstr>
      <vt:lpstr>等线</vt:lpstr>
      <vt:lpstr>等线 Light</vt:lpstr>
      <vt:lpstr>arial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zhang</dc:creator>
  <cp:lastModifiedBy>Microsoft Office User</cp:lastModifiedBy>
  <cp:revision>182</cp:revision>
  <dcterms:created xsi:type="dcterms:W3CDTF">2019-02-17T18:01:40Z</dcterms:created>
  <dcterms:modified xsi:type="dcterms:W3CDTF">2019-05-24T23:02:24Z</dcterms:modified>
</cp:coreProperties>
</file>