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5" d="100"/>
          <a:sy n="45" d="100"/>
        </p:scale>
        <p:origin x="14" y="4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545A9-E407-4511-BBC2-CB05F5B1D1A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9F27-548C-4DAA-9B7A-FDC63DD9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F5C9D3-6D2C-6E46-B554-698DA4A2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2667000"/>
            <a:ext cx="6562124" cy="1981200"/>
          </a:xfrm>
        </p:spPr>
        <p:txBody>
          <a:bodyPr>
            <a:noAutofit/>
          </a:bodyPr>
          <a:lstStyle>
            <a:lvl1pPr algn="r">
              <a:defRPr/>
            </a:lvl1pPr>
          </a:lstStyle>
          <a:p>
            <a:r>
              <a:rPr lang="en-US" sz="4000" dirty="0">
                <a:latin typeface="Avenir" panose="02000503020000020003" pitchFamily="2" charset="0"/>
                <a:ea typeface="Tahoma" panose="020B060403050404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CF6FE3A-8F5A-4043-95AB-83177120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92" y="5119001"/>
            <a:ext cx="8534400" cy="762000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20204" pitchFamily="34" charset="0"/>
              </a:rPr>
              <a:t>(NAME)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20204" pitchFamily="34" charset="0"/>
              </a:rPr>
              <a:t>Department of Biostatistics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80859-162C-B64B-9E9D-B2F37C7B101A}"/>
              </a:ext>
            </a:extLst>
          </p:cNvPr>
          <p:cNvSpPr txBox="1"/>
          <p:nvPr userDrawn="1"/>
        </p:nvSpPr>
        <p:spPr>
          <a:xfrm>
            <a:off x="1048685" y="287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FFA70-4307-0F4A-A9EA-279C97969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4050" y="685800"/>
            <a:ext cx="6794500" cy="56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8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9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>
            <a:lvl1pPr algn="l">
              <a:defRPr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6735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latin typeface="Avenir" panose="02000503020000020003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389DAA"/>
                </a:solidFill>
                <a:latin typeface="Avenir" panose="02000503020000020003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98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60702"/>
            <a:ext cx="10972800" cy="1362075"/>
          </a:xfrm>
          <a:ln>
            <a:noFill/>
          </a:ln>
        </p:spPr>
        <p:txBody>
          <a:bodyPr anchor="b"/>
          <a:lstStyle>
            <a:lvl1pPr algn="l">
              <a:defRPr sz="5400" b="1" cap="all">
                <a:latin typeface="Tw Cen MT Condensed" panose="020B0606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468818"/>
            <a:ext cx="109728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86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0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7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742862" marR="0" lvl="1" indent="-285717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dirty="0">
                <a:solidFill>
                  <a:srgbClr val="FFC000"/>
                </a:solidFill>
              </a:rPr>
              <a:t>Accent color can be used thus to highlight content</a:t>
            </a:r>
            <a:endParaRPr lang="en-US" sz="2400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2590800" y="381000"/>
            <a:ext cx="9296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614011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97139"/>
            <a:ext cx="58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2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29293-7754-8648-BCC5-78368019F2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3" y="152405"/>
            <a:ext cx="2133599" cy="2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3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Arial"/>
          <a:ea typeface="+mj-ea"/>
          <a:cs typeface="Arial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286FB7"/>
          </a:solidFill>
          <a:effectLst/>
          <a:latin typeface="+mn-lt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kern="1200">
          <a:solidFill>
            <a:srgbClr val="E68323"/>
          </a:solidFill>
          <a:effectLst/>
          <a:latin typeface="+mn-lt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2057158" marR="0" indent="-228573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704" y="2667000"/>
            <a:ext cx="6562124" cy="1981200"/>
          </a:xfrm>
        </p:spPr>
        <p:txBody>
          <a:bodyPr/>
          <a:lstStyle/>
          <a:p>
            <a:r>
              <a:rPr lang="en-US" dirty="0"/>
              <a:t>Practicum Project Title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0" y="4203884"/>
            <a:ext cx="6562124" cy="19812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>
            <a:lvl1pPr algn="r" defTabSz="914292" rtl="0" eaLnBrk="1" latinLnBrk="0" hangingPunct="1">
              <a:spcBef>
                <a:spcPct val="0"/>
              </a:spcBef>
              <a:buNone/>
              <a:defRPr sz="4200" b="1" i="0" kern="1200">
                <a:solidFill>
                  <a:srgbClr val="286FB7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1800" dirty="0"/>
              <a:t>Your Name</a:t>
            </a:r>
          </a:p>
          <a:p>
            <a:pPr algn="l"/>
            <a:r>
              <a:rPr lang="en-US" sz="1800" dirty="0"/>
              <a:t>Practicum supervisor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006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FF6A8-C24C-5A48-9CF2-88B18646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4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Analysis/Results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10"/>
      </p:ext>
    </p:extLst>
  </p:cSld>
  <p:clrMapOvr>
    <a:masterClrMapping/>
  </p:clrMapOvr>
</p:sld>
</file>

<file path=ppt/theme/theme1.xml><?xml version="1.0" encoding="utf-8"?>
<a:theme xmlns:a="http://schemas.openxmlformats.org/drawingml/2006/main" name="6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F1FA601FFA14A8D452CB037BC5DAB" ma:contentTypeVersion="13" ma:contentTypeDescription="Create a new document." ma:contentTypeScope="" ma:versionID="eff80913c79f5b7a8635f9eaf00f3a19">
  <xsd:schema xmlns:xsd="http://www.w3.org/2001/XMLSchema" xmlns:xs="http://www.w3.org/2001/XMLSchema" xmlns:p="http://schemas.microsoft.com/office/2006/metadata/properties" xmlns:ns3="bb6dcc3c-fe6c-4fe4-a172-0a88a6d510a2" xmlns:ns4="ec7ce5cb-709e-4fe0-a46a-ae828e38cdac" targetNamespace="http://schemas.microsoft.com/office/2006/metadata/properties" ma:root="true" ma:fieldsID="4bc2900f5b82539adbc7bd74c270045d" ns3:_="" ns4:_="">
    <xsd:import namespace="bb6dcc3c-fe6c-4fe4-a172-0a88a6d510a2"/>
    <xsd:import namespace="ec7ce5cb-709e-4fe0-a46a-ae828e38cda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dcc3c-fe6c-4fe4-a172-0a88a6d510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ce5cb-709e-4fe0-a46a-ae828e38c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16F1E6-946B-489B-9DF6-2A0236DD1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dcc3c-fe6c-4fe4-a172-0a88a6d510a2"/>
    <ds:schemaRef ds:uri="ec7ce5cb-709e-4fe0-a46a-ae828e38c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08570-206F-4AB7-AD2F-E1621B46E714}">
  <ds:schemaRefs>
    <ds:schemaRef ds:uri="bb6dcc3c-fe6c-4fe4-a172-0a88a6d510a2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c7ce5cb-709e-4fe0-a46a-ae828e38cdac"/>
  </ds:schemaRefs>
</ds:datastoreItem>
</file>

<file path=customXml/itemProps3.xml><?xml version="1.0" encoding="utf-8"?>
<ds:datastoreItem xmlns:ds="http://schemas.openxmlformats.org/officeDocument/2006/customXml" ds:itemID="{2C16E794-4770-4B15-8067-3BB62547E3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</vt:lpstr>
      <vt:lpstr>Calibri</vt:lpstr>
      <vt:lpstr>Circular Std Book</vt:lpstr>
      <vt:lpstr>Gill Sans MT</vt:lpstr>
      <vt:lpstr>Proxima Nova Rg</vt:lpstr>
      <vt:lpstr>Tahoma</vt:lpstr>
      <vt:lpstr>Tw Cen MT Condensed</vt:lpstr>
      <vt:lpstr>6_sos_1</vt:lpstr>
      <vt:lpstr>Practicum Project Title</vt:lpstr>
      <vt:lpstr>Background/Introduction </vt:lpstr>
      <vt:lpstr>Data/Methods</vt:lpstr>
      <vt:lpstr>Statistical Analysis/Results</vt:lpstr>
      <vt:lpstr>Conclusions</vt:lpstr>
      <vt:lpstr>Reference</vt:lpstr>
    </vt:vector>
  </TitlesOfParts>
  <Company>Columbia University - MSPH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DOCTORAL VISIT DAY!</dc:title>
  <dc:creator>Herrera, Justine</dc:creator>
  <cp:lastModifiedBy>Herrera, Justine</cp:lastModifiedBy>
  <cp:revision>7</cp:revision>
  <dcterms:created xsi:type="dcterms:W3CDTF">2021-02-03T13:50:06Z</dcterms:created>
  <dcterms:modified xsi:type="dcterms:W3CDTF">2021-02-04T15:19:44Z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0x010100673F1FA601FFA14A8D452CB037BC5DAB</vt:lpwstr>
  </property>
</Properties>
</file>