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7ccbf14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7ccbf14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7ccbf14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7ccbf14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7ccbf1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7ccbf1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7ccbf14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7ccbf14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7ccbf14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7ccbf14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5575" y="447775"/>
            <a:ext cx="51342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Selection for Visualization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5575" y="1159975"/>
            <a:ext cx="85131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features correlation matrix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Clustering similar features with high correlations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Finding out major features based on PCA result and missing value ratio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 :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Region related - fips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Age related -  yearbuilt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Size related - calculatedfinishedsquarefeet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Value related - taxamount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Facility related - airconditioningtypeid, buildingqualitytypeid'. heatingorsystemtypeid, propertylandusetypeid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95575" y="485800"/>
            <a:ext cx="83802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Housing Property Distribution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95575" y="969825"/>
            <a:ext cx="85131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Los </a:t>
            </a:r>
            <a:r>
              <a:rPr lang="en" sz="1800"/>
              <a:t>Angeles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Evenly distributed in each subregion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Ventura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 clear clusters, mostly around the National Highway, especially the junctions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Orange County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Evenly distributed, with a larger area(because Orange County is a traditional affluent area)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此处应有图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95575" y="485800"/>
            <a:ext cx="83802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Building Construction </a:t>
            </a:r>
            <a:r>
              <a:rPr lang="en" sz="2400"/>
              <a:t>History</a:t>
            </a:r>
            <a:r>
              <a:rPr lang="en" sz="2400"/>
              <a:t> 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95575" y="969825"/>
            <a:ext cx="85131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Overall Trend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building construction during 1920s and 1930s(Great Depression)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building construction since 1960, especially from 1960s to 1990s(P</a:t>
            </a:r>
            <a:r>
              <a:rPr lang="en" sz="1800"/>
              <a:t>rosperity after WWII)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此处应有图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95575" y="485800"/>
            <a:ext cx="83802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Building Construction History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19375" y="969825"/>
            <a:ext cx="88173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U</a:t>
            </a:r>
            <a:r>
              <a:rPr lang="en" sz="1800"/>
              <a:t>rbanization Process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1920-1930: </a:t>
            </a:r>
            <a:r>
              <a:rPr lang="en" sz="1800"/>
              <a:t>Hollywood neighborhood started to develop; Clusters at Orange County and Ventura started to appear.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1930-1940: New neighborhoods appeared such as West Hollywood, Beverly Hills, Santa Monica;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1950-1960: City kept expanding, more buildings were constructed around major neighborhoods, a new neighborhood near Garden Grove appeared.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Since 1960s: More buildings were constructed around the the outer orbit of the city, especially Orange County and Ventura, the following decades were pretty much the same.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此处应有图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95575" y="485800"/>
            <a:ext cx="83802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House Size </a:t>
            </a:r>
            <a:r>
              <a:rPr lang="en" sz="2400"/>
              <a:t>Distribution</a:t>
            </a:r>
            <a:r>
              <a:rPr lang="en" sz="2400"/>
              <a:t> 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95575" y="969825"/>
            <a:ext cx="85131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/>
              <a:t>Overall Trend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and more bigger houses were constructed in recent years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Regional Trend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Houses around downtown LA tend to be smaller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bigger houses along the beaches, like Malibu Beach, Rolling Hills Areas.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Bigger houses are located the </a:t>
            </a:r>
            <a:r>
              <a:rPr lang="en" sz="1800"/>
              <a:t>outer orbit of the city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Orange County tends to have more bigger houses than Ventura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此处应有图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