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0" r:id="rId10"/>
    <p:sldId id="268" r:id="rId11"/>
    <p:sldId id="263" r:id="rId12"/>
  </p:sldIdLst>
  <p:sldSz cx="12192000" cy="6858000"/>
  <p:notesSz cx="6858000" cy="9144000"/>
  <p:embeddedFontLst>
    <p:embeddedFont>
      <p:font typeface="Lustria" panose="02010600030101010101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72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描述的全景图片">
  <p:cSld name="带描述的全景图片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描述">
  <p:cSld name="标题和描述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描述的引言">
  <p:cSld name="带描述的引言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栏">
  <p:cSld name="3 栏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图片栏">
  <p:cSld name="3 图片栏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5-ways-to-detect-outliers-that-every-data-scientist-should-know-python-code-70a54335a62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mission_pages/station/research/experiments/explorer/Investigation.html#id=17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GE63VR\Desktop\ASTR3141%20Final%20Project\ASTR3141%20Project%20Report%20(contain%20codes)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 descr="湖边有山&#10;&#10;描述已自动生成"/>
          <p:cNvPicPr preferRelativeResize="0"/>
          <p:nvPr/>
        </p:nvPicPr>
        <p:blipFill rotWithShape="1">
          <a:blip r:embed="rId4">
            <a:alphaModFix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2271651" y="1762886"/>
            <a:ext cx="7656919" cy="3332229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SzPts val="4100"/>
            </a:pPr>
            <a:r>
              <a:rPr lang="en-US" sz="4000" dirty="0"/>
              <a:t>Find the Outliers of the “Time” Data Array of </a:t>
            </a:r>
            <a:r>
              <a:rPr lang="en-US" altLang="zh-CN" sz="4000" dirty="0"/>
              <a:t>Neutron Star SGR 0501+4516 </a:t>
            </a:r>
            <a:endParaRPr sz="4000"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6C980"/>
                </a:solidFill>
              </a:rPr>
              <a:t>Alex Wei</a:t>
            </a:r>
            <a:endParaRPr>
              <a:solidFill>
                <a:srgbClr val="F6C9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49439-7696-423F-8A16-E3942480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028" y="0"/>
            <a:ext cx="3931336" cy="2152044"/>
          </a:xfrm>
        </p:spPr>
        <p:txBody>
          <a:bodyPr/>
          <a:lstStyle/>
          <a:p>
            <a:r>
              <a:rPr lang="en-US" altLang="zh-CN" sz="3600" dirty="0"/>
              <a:t>Find Out the Outliers of the Data Array “Time”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76E41-A9B4-49FA-978C-38C267D6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5" y="2587399"/>
            <a:ext cx="7140801" cy="389788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60856-DDEC-4F35-801B-D3260C11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807" y="2321657"/>
            <a:ext cx="4015557" cy="2739471"/>
          </a:xfrm>
        </p:spPr>
        <p:txBody>
          <a:bodyPr/>
          <a:lstStyle/>
          <a:p>
            <a:r>
              <a:rPr lang="en-US" altLang="zh-CN" dirty="0"/>
              <a:t>The Outliers could be found using the z-score method.</a:t>
            </a:r>
          </a:p>
          <a:p>
            <a:r>
              <a:rPr lang="en-US" altLang="zh-CN" dirty="0"/>
              <a:t>We also use other ways to identify outliers. However, the methods don’t give what we see in the previous plot. </a:t>
            </a:r>
          </a:p>
          <a:p>
            <a:r>
              <a:rPr lang="en-US" altLang="zh-CN" dirty="0"/>
              <a:t>Other methods could be found here: </a:t>
            </a:r>
            <a:r>
              <a:rPr lang="en-US" altLang="zh-CN" dirty="0">
                <a:hlinkClick r:id="rId3"/>
              </a:rPr>
              <a:t>https://towardsdatascience.com/5-ways-to-detect-outliers-that-every-data-scientist-should-know-python-code-70a54335a623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87225-5D9D-4472-AF2C-88C8858BF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37" y="169614"/>
            <a:ext cx="6989379" cy="21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5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dirty="0"/>
              <a:t>NICER Pictures. Retrieved from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https://www.nasa.gov/mission_pages/station/research/experiments/explorer/Investigation.html#id=1705</a:t>
            </a:r>
            <a:r>
              <a:rPr lang="en-US" dirty="0"/>
              <a:t>.</a:t>
            </a:r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dirty="0"/>
              <a:t>My own project HTML page. </a:t>
            </a:r>
            <a:r>
              <a:rPr lang="en-US" altLang="zh-CN" dirty="0">
                <a:hlinkClick r:id="rId4"/>
              </a:rPr>
              <a:t>file:///C:/Users/GE63VR/Desktop/ASTR3141%20Final%20Project/ASTR3141%20Project%20Report%20(contain%20codes).html</a:t>
            </a:r>
            <a:endParaRPr lang="en-US"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403995" y="990137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10"/>
              <a:buFont typeface="Lustria"/>
              <a:buNone/>
            </a:pPr>
            <a:r>
              <a:rPr lang="en-US" sz="4410"/>
              <a:t>Where Does the Data From?</a:t>
            </a:r>
            <a:br>
              <a:rPr lang="en-US" sz="1800"/>
            </a:br>
            <a:endParaRPr sz="180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7403995" y="2306381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 sz="1800" dirty="0"/>
              <a:t>Neutron star Interior Composition Explorer (NICER)</a:t>
            </a:r>
            <a:endParaRPr dirty="0"/>
          </a:p>
          <a:p>
            <a:pPr marL="342900" lvl="0" indent="-306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 dirty="0"/>
              <a:t>56 X-ray photon telescopes. Observe mainly about the rotating neutron stars, </a:t>
            </a:r>
            <a:r>
              <a:rPr lang="en-US" sz="1800" dirty="0">
                <a:solidFill>
                  <a:srgbClr val="FFFF00"/>
                </a:solidFill>
              </a:rPr>
              <a:t>pulsar</a:t>
            </a:r>
            <a:r>
              <a:rPr lang="en-US" sz="1800" dirty="0"/>
              <a:t>s.</a:t>
            </a:r>
            <a:endParaRPr dirty="0"/>
          </a:p>
          <a:p>
            <a:pPr marL="342900" lvl="0" indent="-306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 dirty="0"/>
              <a:t>Size -&gt; radius -&gt; the core density -&gt; apply constrain nuclear theories -&gt; describe how the particles at neutron star core interact with each other. </a:t>
            </a:r>
            <a:endParaRPr dirty="0"/>
          </a:p>
          <a:p>
            <a:pPr marL="342900" lvl="0" indent="-306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pulsar</a:t>
            </a:r>
            <a:r>
              <a:rPr lang="en-US" dirty="0"/>
              <a:t> is a highly magnetized rotating neutron star or white dwarf that emits a beam of electromagnetic radiation. </a:t>
            </a:r>
            <a:endParaRPr sz="1800" dirty="0"/>
          </a:p>
          <a:p>
            <a:pPr marL="342900" lvl="0" indent="-225989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endParaRPr sz="1800" dirty="0"/>
          </a:p>
          <a:p>
            <a:pPr marL="342900" lvl="0" indent="-225989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endParaRPr sz="1800" dirty="0"/>
          </a:p>
        </p:txBody>
      </p:sp>
      <p:pic>
        <p:nvPicPr>
          <p:cNvPr id="167" name="Google Shape;167;p22" descr="图片包含 文字, 地图, 游戏机&#10;&#10;描述已自动生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676501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Data of What? 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 dirty="0"/>
              <a:t>Neutron Star SGR 0501+4516 is a </a:t>
            </a:r>
            <a:r>
              <a:rPr lang="en-US" dirty="0">
                <a:solidFill>
                  <a:srgbClr val="FFFF00"/>
                </a:solidFill>
              </a:rPr>
              <a:t>magnetar</a:t>
            </a:r>
            <a:r>
              <a:rPr lang="en-US" dirty="0"/>
              <a:t> that was discovered in 2008 during an outburst, which has recently returned to quiescence.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magnetar</a:t>
            </a:r>
            <a:r>
              <a:rPr lang="en-US" dirty="0"/>
              <a:t> is a type of neutron star believed to have an extremely powerful magnetic field. The magnetic field decay powers the emission of high-energy electromagnetic radiation, particularly X-rays and gamma rays.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dirty="0"/>
              <a:t>It is located approximately 15,000 light years from Earth and has a magnetic field 100 trillion times stronger than the Earth’s. 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dirty="0"/>
              <a:t>Significance: It has been the first </a:t>
            </a:r>
            <a:r>
              <a:rPr lang="en-US" dirty="0">
                <a:solidFill>
                  <a:srgbClr val="FFFF00"/>
                </a:solidFill>
              </a:rPr>
              <a:t>SGR</a:t>
            </a:r>
            <a:r>
              <a:rPr lang="en-US" dirty="0"/>
              <a:t> to have been discovered after ten years without SGR detections.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dirty="0">
                <a:solidFill>
                  <a:srgbClr val="FFFF00"/>
                </a:solidFill>
              </a:rPr>
              <a:t>SGR</a:t>
            </a:r>
            <a:r>
              <a:rPr lang="en-US" dirty="0"/>
              <a:t>: soft gamma repeater: an astronomical object which emits large bursts of gamma-rays and X-rays at irregular intervals.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51083-5275-4537-97A6-8E36ED1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Thing Is To Examine the Data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04563-D2D5-4D9D-98F7-21F2EBD0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1" y="4656320"/>
            <a:ext cx="5719085" cy="2201680"/>
          </a:xfrm>
        </p:spPr>
        <p:txBody>
          <a:bodyPr/>
          <a:lstStyle/>
          <a:p>
            <a:r>
              <a:rPr lang="en-US" altLang="zh-CN" dirty="0"/>
              <a:t>We use the </a:t>
            </a:r>
            <a:r>
              <a:rPr lang="en-US" altLang="zh-CN" dirty="0" err="1"/>
              <a:t>FitsViewer</a:t>
            </a:r>
            <a:r>
              <a:rPr lang="en-US" altLang="zh-CN" dirty="0"/>
              <a:t> (</a:t>
            </a:r>
            <a:r>
              <a:rPr lang="en-US" altLang="zh-CN" dirty="0" err="1"/>
              <a:t>fv</a:t>
            </a:r>
            <a:r>
              <a:rPr lang="en-US" altLang="zh-CN" dirty="0"/>
              <a:t>) to look at the data and choose the “Time” column for further analysis. </a:t>
            </a:r>
          </a:p>
          <a:p>
            <a:r>
              <a:rPr lang="en-US" altLang="zh-CN" dirty="0"/>
              <a:t>Now we are trying to convert the raw data file (.</a:t>
            </a:r>
            <a:r>
              <a:rPr lang="en-US" altLang="zh-CN" dirty="0" err="1"/>
              <a:t>evt</a:t>
            </a:r>
            <a:r>
              <a:rPr lang="en-US" altLang="zh-CN" dirty="0"/>
              <a:t>) into a standard excel file (.csv) for further analysis using python.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729D8C-0619-4FB8-A501-E48E17C5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04651"/>
            <a:ext cx="847725" cy="962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5AD747-DC33-43E0-B36A-4C58A950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1" y="1571625"/>
            <a:ext cx="6126480" cy="2744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B54ED1-9D5E-4E20-A72E-A83DB84C2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787" y="1580050"/>
            <a:ext cx="5034956" cy="51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62B9-B576-42BF-A514-D2D5A94B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 of Original File to Excel File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4D3FD-BB0C-4CE3-993B-D5772055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902" y="2165921"/>
            <a:ext cx="3468881" cy="4058751"/>
          </a:xfrm>
        </p:spPr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 err="1"/>
              <a:t>FitsViewer</a:t>
            </a:r>
            <a:r>
              <a:rPr lang="en-US" altLang="zh-CN" dirty="0"/>
              <a:t> to open the original data file (.</a:t>
            </a:r>
            <a:r>
              <a:rPr lang="en-US" altLang="zh-CN" dirty="0" err="1"/>
              <a:t>evt</a:t>
            </a:r>
            <a:r>
              <a:rPr lang="en-US" altLang="zh-CN" dirty="0"/>
              <a:t>) and display the data set.</a:t>
            </a:r>
          </a:p>
          <a:p>
            <a:r>
              <a:rPr lang="en-US" altLang="zh-CN" dirty="0"/>
              <a:t>Then choose to export the original data to text file, and then we change the file suffix name ".txt" to ".csv". </a:t>
            </a:r>
          </a:p>
          <a:p>
            <a:r>
              <a:rPr lang="en-US" altLang="zh-CN" dirty="0"/>
              <a:t>Rename the csv file as "data1.csv" under the folder of the desktop.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5C2985-1607-48DC-BA1E-6526E889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01" y="2217680"/>
            <a:ext cx="7394395" cy="39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3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2CAFE-7DA8-47C5-8766-ECF2C32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Plot of the raw Data Array “Time”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C28E9-13F3-4C31-B183-BC4CF05C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11" y="1580050"/>
            <a:ext cx="4394285" cy="496787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A0C2A-07FB-40C0-82EE-FB05D285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52" y="1732449"/>
            <a:ext cx="5633545" cy="4952130"/>
          </a:xfrm>
        </p:spPr>
        <p:txBody>
          <a:bodyPr/>
          <a:lstStyle/>
          <a:p>
            <a:r>
              <a:rPr lang="en-US" altLang="zh-CN" sz="2200" dirty="0"/>
              <a:t>Now Plot the “Time” array to see the pattern of the raw data array “Time”.</a:t>
            </a:r>
          </a:p>
          <a:p>
            <a:r>
              <a:rPr lang="en-US" altLang="zh-CN" sz="2200" dirty="0"/>
              <a:t>We use x and y axis to plot the “Time” data array. In this plot, x stands for the row number, from 1 to 10700. And y stands for the raw data array, corresponds to its row number.</a:t>
            </a:r>
          </a:p>
          <a:p>
            <a:r>
              <a:rPr lang="en-US" altLang="zh-CN" sz="2200" dirty="0"/>
              <a:t>We use 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 scan here to detect clusters. And then plot these clusters. </a:t>
            </a:r>
          </a:p>
          <a:p>
            <a:r>
              <a:rPr lang="en-US" altLang="zh-CN" sz="2200" dirty="0"/>
              <a:t>There are 5 break points in the original data array, “Time”, and we need to find these breakpoints.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45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89539-0D0B-452D-A180-599F3068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The Subtraction of Two Arrays to Get </a:t>
            </a:r>
            <a:r>
              <a:rPr lang="en-US" altLang="zh-CN" sz="3600" dirty="0" err="1"/>
              <a:t>npy</a:t>
            </a:r>
            <a:endParaRPr lang="zh-CN" altLang="en-US" sz="3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32FCC-0AB8-4A8C-9818-065EDB60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49" y="1478558"/>
            <a:ext cx="10353762" cy="4058751"/>
          </a:xfrm>
        </p:spPr>
        <p:txBody>
          <a:bodyPr/>
          <a:lstStyle/>
          <a:p>
            <a:r>
              <a:rPr lang="en-US" altLang="zh-CN" sz="2400" dirty="0"/>
              <a:t>First, we convert the list to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arrays. Convert x to </a:t>
            </a:r>
            <a:r>
              <a:rPr lang="en-US" altLang="zh-CN" sz="2400" dirty="0" err="1"/>
              <a:t>npx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Instead of converting the y to </a:t>
            </a:r>
            <a:r>
              <a:rPr lang="en-US" altLang="zh-CN" sz="2400" dirty="0" err="1"/>
              <a:t>npy</a:t>
            </a:r>
            <a:r>
              <a:rPr lang="en-US" altLang="zh-CN" sz="2400" dirty="0"/>
              <a:t>, we use the subtraction of two arrays, get the new array named "out".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80E1BE-A71D-4E05-959F-67338E81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6" y="3507934"/>
            <a:ext cx="5107598" cy="20099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8231B5-3394-48CD-97B5-44AA4139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30" y="2931289"/>
            <a:ext cx="6621798" cy="33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B99EC-FF9A-4AA3-8252-DA8982E1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Scipy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 Scan to Plot Again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2E04F-510A-4039-897E-87AE2CA4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60" y="3215626"/>
            <a:ext cx="5467350" cy="318135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B0320-606F-49EF-85C1-DB8AFAD9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437" y="3642376"/>
            <a:ext cx="4982473" cy="2606024"/>
          </a:xfrm>
        </p:spPr>
        <p:txBody>
          <a:bodyPr/>
          <a:lstStyle/>
          <a:p>
            <a:r>
              <a:rPr lang="en-US" altLang="zh-CN" sz="2400" dirty="0"/>
              <a:t>Here we use the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library to use 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 scan again to plot the data array “Time” using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converted arrays.</a:t>
            </a:r>
          </a:p>
          <a:p>
            <a:r>
              <a:rPr lang="en-US" altLang="zh-CN" sz="2400" dirty="0"/>
              <a:t>Here we know we have 5 outliers to find. </a:t>
            </a:r>
            <a:endParaRPr lang="zh-CN" altLang="en-US" sz="2400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1F6AA3E2-205C-4A42-A6C2-F938C33A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9" y="1580050"/>
            <a:ext cx="6622122" cy="15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8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BF649-7A9C-4F0F-BBF2-B723B328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better Acknowledge of Our Data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EBA867-DE32-4793-ADBC-2F2510F4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" y="1905871"/>
            <a:ext cx="8336368" cy="4035971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AAAD7-EC2D-4822-AEB8-746994EB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651" y="1905871"/>
            <a:ext cx="3334548" cy="4035972"/>
          </a:xfrm>
        </p:spPr>
        <p:txBody>
          <a:bodyPr/>
          <a:lstStyle/>
          <a:p>
            <a:r>
              <a:rPr lang="en-US" altLang="zh-CN" sz="2200" dirty="0"/>
              <a:t>Here We know from the calculated average, variance and standard deviation that the data should be in a skew-right distribution. </a:t>
            </a:r>
          </a:p>
          <a:p>
            <a:r>
              <a:rPr lang="en-US" altLang="zh-CN" sz="2200" dirty="0"/>
              <a:t>From here, we should use methods to find the outliers.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02713793"/>
      </p:ext>
    </p:extLst>
  </p:cSld>
  <p:clrMapOvr>
    <a:masterClrMapping/>
  </p:clrMapOvr>
</p:sld>
</file>

<file path=ppt/theme/theme1.xml><?xml version="1.0" encoding="utf-8"?>
<a:theme xmlns:a="http://schemas.openxmlformats.org/drawingml/2006/main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宽屏</PresentationFormat>
  <Paragraphs>41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Noto Sans Symbols</vt:lpstr>
      <vt:lpstr>Lustria</vt:lpstr>
      <vt:lpstr>Arial</vt:lpstr>
      <vt:lpstr>石板</vt:lpstr>
      <vt:lpstr>Find the Outliers of the “Time” Data Array of Neutron Star SGR 0501+4516 </vt:lpstr>
      <vt:lpstr>Where Does the Data From? </vt:lpstr>
      <vt:lpstr>Data of What? </vt:lpstr>
      <vt:lpstr>First Thing Is To Examine the Data</vt:lpstr>
      <vt:lpstr>Conversion of Original File to Excel File</vt:lpstr>
      <vt:lpstr>First Plot of the raw Data Array “Time”</vt:lpstr>
      <vt:lpstr>The Subtraction of Two Arrays to Get npy</vt:lpstr>
      <vt:lpstr>Scipy db Scan to Plot Again</vt:lpstr>
      <vt:lpstr>Getting better Acknowledge of Our Data</vt:lpstr>
      <vt:lpstr>Find Out the Outliers of the Data Array “Time”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Outliers of the “Time” Data Array</dc:title>
  <cp:lastModifiedBy>Wei, Mengyuan</cp:lastModifiedBy>
  <cp:revision>28</cp:revision>
  <dcterms:modified xsi:type="dcterms:W3CDTF">2020-04-06T19:47:40Z</dcterms:modified>
</cp:coreProperties>
</file>