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77C6-3EC3-4E69-8CE4-48E127A471B0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2F79-A3A0-4443-8775-18C608A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281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8277" y="22275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  <a:stCxn id="4" idx="2"/>
          </p:cNvCxnSpPr>
          <p:nvPr/>
        </p:nvCxnSpPr>
        <p:spPr>
          <a:xfrm flipH="1">
            <a:off x="1323458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081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SignIn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4040077" y="22275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4295258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61765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2761" y="4089401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13" idx="2"/>
          </p:cNvCxnSpPr>
          <p:nvPr/>
        </p:nvCxnSpPr>
        <p:spPr>
          <a:xfrm flipH="1">
            <a:off x="7337942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361672" y="10951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9882668" y="6007101"/>
            <a:ext cx="510362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/>
            <a:stCxn id="16" idx="2"/>
          </p:cNvCxnSpPr>
          <p:nvPr/>
        </p:nvCxnSpPr>
        <p:spPr>
          <a:xfrm flipH="1">
            <a:off x="10137849" y="18819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630916" y="26827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8239" y="230069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user name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18069" y="3286124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5392" y="290409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18261" y="390222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584" y="3520190"/>
            <a:ext cx="19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sign in button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610601" y="4102101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97924" y="3720069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password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4610601" y="5029201"/>
            <a:ext cx="238342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7924" y="4659869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successfully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597730" y="5943601"/>
            <a:ext cx="5284938" cy="10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06852" y="5688568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9592" y="455401"/>
            <a:ext cx="30315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1: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User_Sign_In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81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1256" y="1547553"/>
            <a:ext cx="499511" cy="5011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370630" y="1386662"/>
            <a:ext cx="8944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69881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SignUp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90877" y="1567119"/>
            <a:ext cx="510362" cy="5163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318000" y="1386662"/>
            <a:ext cx="33374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12565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51397" y="5936629"/>
            <a:ext cx="510362" cy="62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7391400" y="1386662"/>
            <a:ext cx="2658" cy="5471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12472" y="5998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14" name="Rectangle 13"/>
          <p:cNvSpPr/>
          <p:nvPr/>
        </p:nvSpPr>
        <p:spPr>
          <a:xfrm>
            <a:off x="9956736" y="6624205"/>
            <a:ext cx="510362" cy="165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10198511" y="1396703"/>
            <a:ext cx="5316" cy="569435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64719" y="249569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3398" y="2126364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1664718" y="292738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6911" y="255804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635155" y="5495957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3616" y="5088525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sign up button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651495" y="6050929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8491" y="5667123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to database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4625932" y="6455149"/>
            <a:ext cx="2381335" cy="1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>
            <a:off x="4663550" y="6629402"/>
            <a:ext cx="5293186" cy="7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01085" y="6373231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78469" y="6120409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successfully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1664718" y="3405318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6911" y="3035985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account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52951" y="3768688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5144" y="3399355"/>
            <a:ext cx="15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lastname</a:t>
            </a:r>
            <a:endParaRPr lang="en-US" dirty="0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664718" y="4156203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29597" y="3861688"/>
            <a:ext cx="241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confirm password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628368" y="4642957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01880" y="4250836"/>
            <a:ext cx="234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initial  Deposit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1674632" y="5109527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32923" y="4657519"/>
            <a:ext cx="1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Email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8679" y="110853"/>
            <a:ext cx="31341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2: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User_Sign_Up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93900"/>
            <a:ext cx="510362" cy="4213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14677" y="2209800"/>
            <a:ext cx="510362" cy="649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6365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34376" y="2754902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7312542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05516" y="22255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6473" y="185619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 stock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557527" y="2754902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9038" y="237825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stock name 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4488121" y="3732802"/>
            <a:ext cx="250574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2397" y="314529"/>
            <a:ext cx="383746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3: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Show_Main_Window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6095" y="3411428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stock information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14623" y="3732435"/>
            <a:ext cx="510362" cy="649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66466" y="863527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3187462" y="2273300"/>
            <a:ext cx="510362" cy="411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3442643" y="1650336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4405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Portfolio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7343" y="2606822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5862524" y="159872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9892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Internet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87458" y="3928651"/>
            <a:ext cx="510362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13" idx="2"/>
          </p:cNvCxnSpPr>
          <p:nvPr/>
        </p:nvCxnSpPr>
        <p:spPr>
          <a:xfrm flipH="1">
            <a:off x="1107509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605516" y="2365226"/>
            <a:ext cx="158194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9351" y="1995894"/>
            <a:ext cx="15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Portfolio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709671" y="2597444"/>
            <a:ext cx="1871218" cy="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1056" y="2180560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Window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208864" y="3070004"/>
            <a:ext cx="172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3300" y="3600358"/>
            <a:ext cx="38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Internet get stock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063" y="228878"/>
            <a:ext cx="324960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4: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Show_Portfolio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6213729" y="3512727"/>
            <a:ext cx="1697032" cy="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5732" y="4016310"/>
            <a:ext cx="252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stock information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13445" y="789835"/>
            <a:ext cx="1395828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34441" y="3070004"/>
            <a:ext cx="455780" cy="505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>
            <a:off x="8111359" y="1576644"/>
            <a:ext cx="78263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221336" y="3944676"/>
            <a:ext cx="4690139" cy="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55831" y="2724814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stocks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1086" y="3143395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user stocks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6221336" y="4432262"/>
            <a:ext cx="466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7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39004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887" y="314529"/>
            <a:ext cx="32239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5: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Show_Account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Account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0290" y="2783958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4525039" y="4942216"/>
            <a:ext cx="2229779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2614" y="4525121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click OK</a:t>
            </a:r>
          </a:p>
        </p:txBody>
      </p:sp>
    </p:spTree>
    <p:extLst>
      <p:ext uri="{BB962C8B-B14F-4D97-AF65-F5344CB8AC3E}">
        <p14:creationId xmlns:p14="http://schemas.microsoft.com/office/powerpoint/2010/main" val="68321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346661" y="5057405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665" y="227346"/>
            <a:ext cx="321113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6: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Show_Banking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4450" y="4827045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database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Banking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3053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7192548" y="5147434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14450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 flipV="1">
            <a:off x="7224201" y="5810830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82882" y="5471824"/>
            <a:ext cx="30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money successfully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553239" y="4827045"/>
            <a:ext cx="509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11657" y="4399893"/>
            <a:ext cx="16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money</a:t>
            </a:r>
          </a:p>
        </p:txBody>
      </p:sp>
    </p:spTree>
    <p:extLst>
      <p:ext uri="{BB962C8B-B14F-4D97-AF65-F5344CB8AC3E}">
        <p14:creationId xmlns:p14="http://schemas.microsoft.com/office/powerpoint/2010/main" val="41385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881" y="250446"/>
            <a:ext cx="30957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7: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Show_History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601842" y="1490034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75889" y="3323564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history information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History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2158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6918400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1183" y="4212388"/>
            <a:ext cx="302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history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1553239" y="3210810"/>
            <a:ext cx="5147051" cy="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33054" y="2857538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Date</a:t>
            </a:r>
          </a:p>
        </p:txBody>
      </p:sp>
    </p:spTree>
    <p:extLst>
      <p:ext uri="{BB962C8B-B14F-4D97-AF65-F5344CB8AC3E}">
        <p14:creationId xmlns:p14="http://schemas.microsoft.com/office/powerpoint/2010/main" val="272037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0346661" y="5908234"/>
            <a:ext cx="510362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88609" y="314529"/>
            <a:ext cx="31341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Use Case 8 </a:t>
            </a:r>
            <a:r>
              <a:rPr lang="en-US" b="1" dirty="0" err="1"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Show_Settings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18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User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2877" y="1922720"/>
            <a:ext cx="510362" cy="4284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12980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93681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MainWindow</a:t>
            </a:r>
            <a:endParaRPr lang="en-US" u="sng" dirty="0"/>
          </a:p>
        </p:txBody>
      </p:sp>
      <p:sp>
        <p:nvSpPr>
          <p:cNvPr id="26" name="Rectangle 25"/>
          <p:cNvSpPr/>
          <p:nvPr/>
        </p:nvSpPr>
        <p:spPr>
          <a:xfrm>
            <a:off x="4014677" y="1922720"/>
            <a:ext cx="510362" cy="3716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/>
            <a:stCxn id="25" idx="2"/>
          </p:cNvCxnSpPr>
          <p:nvPr/>
        </p:nvCxnSpPr>
        <p:spPr>
          <a:xfrm flipH="1">
            <a:off x="4269858" y="1577162"/>
            <a:ext cx="5316" cy="49760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25665" y="703225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Database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46661" y="3697473"/>
            <a:ext cx="510362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28" idx="2"/>
          </p:cNvCxnSpPr>
          <p:nvPr/>
        </p:nvCxnSpPr>
        <p:spPr>
          <a:xfrm flipH="1">
            <a:off x="10599184" y="1490034"/>
            <a:ext cx="7974" cy="53679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1605516" y="2377926"/>
            <a:ext cx="240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2839" y="1995894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 Account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4592458" y="2775538"/>
            <a:ext cx="1998777" cy="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1037" y="242304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Window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7210652" y="3697473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39004" y="3328141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 information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31148" y="790353"/>
            <a:ext cx="1562986" cy="786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Settings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0290" y="2783958"/>
            <a:ext cx="510362" cy="3850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6923716" y="1577162"/>
            <a:ext cx="44176" cy="52808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10968" y="4171587"/>
            <a:ext cx="252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 user information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 flipV="1">
            <a:off x="7220708" y="4629483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1553239" y="5223839"/>
            <a:ext cx="5147051" cy="7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37387" y="5560940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database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7215485" y="5881329"/>
            <a:ext cx="3136009" cy="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97448" y="5922143"/>
            <a:ext cx="30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successfully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7231991" y="6346120"/>
            <a:ext cx="31259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47206" y="4819067"/>
            <a:ext cx="21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update settings</a:t>
            </a:r>
          </a:p>
        </p:txBody>
      </p:sp>
    </p:spTree>
    <p:extLst>
      <p:ext uri="{BB962C8B-B14F-4D97-AF65-F5344CB8AC3E}">
        <p14:creationId xmlns:p14="http://schemas.microsoft.com/office/powerpoint/2010/main" val="90221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DengXian</vt:lpstr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Zhu</dc:creator>
  <cp:lastModifiedBy>Mengyuan Zhu</cp:lastModifiedBy>
  <cp:revision>9</cp:revision>
  <dcterms:created xsi:type="dcterms:W3CDTF">2017-02-21T17:44:10Z</dcterms:created>
  <dcterms:modified xsi:type="dcterms:W3CDTF">2017-04-08T22:59:19Z</dcterms:modified>
</cp:coreProperties>
</file>