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10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14601" y="2209799"/>
            <a:ext cx="3429000" cy="762001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" name="Straight Arrow Connector 2"/>
          <p:cNvCxnSpPr>
            <a:endCxn id="6" idx="0"/>
          </p:cNvCxnSpPr>
          <p:nvPr/>
        </p:nvCxnSpPr>
        <p:spPr>
          <a:xfrm rot="10800000" flipV="1">
            <a:off x="3033712" y="1752600"/>
            <a:ext cx="623888" cy="609600"/>
          </a:xfrm>
          <a:prstGeom prst="straightConnector1">
            <a:avLst/>
          </a:prstGeom>
          <a:ln w="15875"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endCxn id="8" idx="0"/>
          </p:cNvCxnSpPr>
          <p:nvPr/>
        </p:nvCxnSpPr>
        <p:spPr>
          <a:xfrm>
            <a:off x="3962400" y="1752600"/>
            <a:ext cx="671512" cy="609600"/>
          </a:xfrm>
          <a:prstGeom prst="straightConnector1">
            <a:avLst/>
          </a:prstGeom>
          <a:ln w="15875"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10" idx="1"/>
          </p:cNvCxnSpPr>
          <p:nvPr/>
        </p:nvCxnSpPr>
        <p:spPr>
          <a:xfrm>
            <a:off x="4162424" y="1485900"/>
            <a:ext cx="333376" cy="1588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  <a:endCxn id="10" idx="2"/>
          </p:cNvCxnSpPr>
          <p:nvPr/>
        </p:nvCxnSpPr>
        <p:spPr>
          <a:xfrm rot="16200000" flipV="1">
            <a:off x="4845844" y="1783556"/>
            <a:ext cx="609600" cy="547688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10" idx="2"/>
          </p:cNvCxnSpPr>
          <p:nvPr/>
        </p:nvCxnSpPr>
        <p:spPr>
          <a:xfrm rot="5400000" flipH="1" flipV="1">
            <a:off x="4450556" y="1935956"/>
            <a:ext cx="609600" cy="242888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  <a:endCxn id="10" idx="2"/>
          </p:cNvCxnSpPr>
          <p:nvPr/>
        </p:nvCxnSpPr>
        <p:spPr>
          <a:xfrm rot="5400000" flipH="1" flipV="1">
            <a:off x="4045744" y="1531144"/>
            <a:ext cx="609600" cy="1052512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10" idx="2"/>
          </p:cNvCxnSpPr>
          <p:nvPr/>
        </p:nvCxnSpPr>
        <p:spPr>
          <a:xfrm rot="5400000" flipH="1" flipV="1">
            <a:off x="3650456" y="1135856"/>
            <a:ext cx="609600" cy="1843088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438400" y="5486400"/>
            <a:ext cx="838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cs typeface="Arial" pitchFamily="34" charset="0"/>
              </a:rPr>
              <a:t>Retrieval Server</a:t>
            </a:r>
            <a:endParaRPr lang="en-US" sz="1000" dirty="0"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52800" y="5486400"/>
            <a:ext cx="838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cs typeface="Arial" pitchFamily="34" charset="0"/>
              </a:rPr>
              <a:t>Retrieval Server</a:t>
            </a:r>
            <a:endParaRPr lang="en-US" sz="1000" dirty="0"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67200" y="5486400"/>
            <a:ext cx="838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cs typeface="Arial" pitchFamily="34" charset="0"/>
              </a:rPr>
              <a:t>Retrieval Server</a:t>
            </a:r>
            <a:endParaRPr lang="en-US" sz="1000" dirty="0"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81600" y="5486400"/>
            <a:ext cx="838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cs typeface="Arial" pitchFamily="34" charset="0"/>
              </a:rPr>
              <a:t>Retrieval Server</a:t>
            </a:r>
            <a:endParaRPr lang="en-US" sz="1000" dirty="0"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733800" y="4648200"/>
            <a:ext cx="9906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Retrieval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Broker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stCxn id="16" idx="0"/>
            <a:endCxn id="20" idx="2"/>
          </p:cNvCxnSpPr>
          <p:nvPr/>
        </p:nvCxnSpPr>
        <p:spPr>
          <a:xfrm rot="5400000" flipH="1" flipV="1">
            <a:off x="3352800" y="4610100"/>
            <a:ext cx="381000" cy="1371600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0"/>
            <a:endCxn id="20" idx="2"/>
          </p:cNvCxnSpPr>
          <p:nvPr/>
        </p:nvCxnSpPr>
        <p:spPr>
          <a:xfrm rot="5400000" flipH="1" flipV="1">
            <a:off x="3810000" y="5067300"/>
            <a:ext cx="381000" cy="457200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0"/>
            <a:endCxn id="20" idx="2"/>
          </p:cNvCxnSpPr>
          <p:nvPr/>
        </p:nvCxnSpPr>
        <p:spPr>
          <a:xfrm rot="16200000" flipV="1">
            <a:off x="4267200" y="5067300"/>
            <a:ext cx="381000" cy="457200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0"/>
            <a:endCxn id="20" idx="2"/>
          </p:cNvCxnSpPr>
          <p:nvPr/>
        </p:nvCxnSpPr>
        <p:spPr>
          <a:xfrm rot="16200000" flipV="1">
            <a:off x="4724400" y="4610100"/>
            <a:ext cx="381000" cy="1371600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52800" y="1219200"/>
            <a:ext cx="809624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cs typeface="Arial" pitchFamily="34" charset="0"/>
              </a:rPr>
              <a:t>Retrieval Server</a:t>
            </a:r>
            <a:endParaRPr lang="en-US" sz="1000" dirty="0"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2362200"/>
            <a:ext cx="733424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HDFS</a:t>
            </a:r>
            <a:br>
              <a:rPr lang="en-US" sz="1000" dirty="0" smtClean="0"/>
            </a:br>
            <a:r>
              <a:rPr lang="en-US" sz="1000" dirty="0" smtClean="0"/>
              <a:t>datanode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3457576" y="2362200"/>
            <a:ext cx="733424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HDFS</a:t>
            </a:r>
            <a:br>
              <a:rPr lang="en-US" sz="1000" dirty="0" smtClean="0"/>
            </a:br>
            <a:r>
              <a:rPr lang="en-US" sz="1000" dirty="0" smtClean="0"/>
              <a:t>datanode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4267200" y="2362200"/>
            <a:ext cx="733424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HDFS</a:t>
            </a:r>
            <a:br>
              <a:rPr lang="en-US" sz="1000" dirty="0" smtClean="0"/>
            </a:br>
            <a:r>
              <a:rPr lang="en-US" sz="1000" dirty="0" smtClean="0"/>
              <a:t>datanode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5057776" y="2362200"/>
            <a:ext cx="733424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HDFS</a:t>
            </a:r>
            <a:br>
              <a:rPr lang="en-US" sz="1000" dirty="0" smtClean="0"/>
            </a:br>
            <a:r>
              <a:rPr lang="en-US" sz="1000" dirty="0" smtClean="0"/>
              <a:t>datanode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4495800" y="1219200"/>
            <a:ext cx="7620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HDFS</a:t>
            </a:r>
            <a:br>
              <a:rPr lang="en-US" sz="1000" dirty="0" smtClean="0"/>
            </a:br>
            <a:r>
              <a:rPr lang="en-US" sz="1000" dirty="0" smtClean="0"/>
              <a:t>namenode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38400" y="2209800"/>
            <a:ext cx="3886200" cy="9906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 rot="5400000">
            <a:off x="3086100" y="1600200"/>
            <a:ext cx="685800" cy="8382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8" idx="0"/>
          </p:cNvCxnSpPr>
          <p:nvPr/>
        </p:nvCxnSpPr>
        <p:spPr>
          <a:xfrm rot="16200000" flipH="1">
            <a:off x="4000500" y="1524000"/>
            <a:ext cx="685800" cy="9906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>
            <a:off x="4267200" y="1371600"/>
            <a:ext cx="228600" cy="1588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10" idx="2"/>
          </p:cNvCxnSpPr>
          <p:nvPr/>
        </p:nvCxnSpPr>
        <p:spPr>
          <a:xfrm rot="16200000" flipV="1">
            <a:off x="4991100" y="1600200"/>
            <a:ext cx="685800" cy="838200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10" idx="2"/>
          </p:cNvCxnSpPr>
          <p:nvPr/>
        </p:nvCxnSpPr>
        <p:spPr>
          <a:xfrm rot="5400000" flipH="1" flipV="1">
            <a:off x="4533900" y="1981200"/>
            <a:ext cx="685800" cy="76200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0"/>
            <a:endCxn id="10" idx="2"/>
          </p:cNvCxnSpPr>
          <p:nvPr/>
        </p:nvCxnSpPr>
        <p:spPr>
          <a:xfrm rot="5400000" flipH="1" flipV="1">
            <a:off x="4076700" y="1524000"/>
            <a:ext cx="685800" cy="990600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0"/>
            <a:endCxn id="10" idx="2"/>
          </p:cNvCxnSpPr>
          <p:nvPr/>
        </p:nvCxnSpPr>
        <p:spPr>
          <a:xfrm rot="5400000" flipH="1" flipV="1">
            <a:off x="3619500" y="1066800"/>
            <a:ext cx="685800" cy="1905000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0"/>
            <a:endCxn id="40" idx="2"/>
          </p:cNvCxnSpPr>
          <p:nvPr/>
        </p:nvCxnSpPr>
        <p:spPr>
          <a:xfrm rot="5400000" flipH="1" flipV="1">
            <a:off x="3352800" y="4610100"/>
            <a:ext cx="381000" cy="1371600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0"/>
            <a:endCxn id="40" idx="2"/>
          </p:cNvCxnSpPr>
          <p:nvPr/>
        </p:nvCxnSpPr>
        <p:spPr>
          <a:xfrm rot="5400000" flipH="1" flipV="1">
            <a:off x="3810000" y="5067300"/>
            <a:ext cx="381000" cy="457200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0"/>
            <a:endCxn id="40" idx="2"/>
          </p:cNvCxnSpPr>
          <p:nvPr/>
        </p:nvCxnSpPr>
        <p:spPr>
          <a:xfrm rot="16200000" flipV="1">
            <a:off x="4267200" y="5067300"/>
            <a:ext cx="381000" cy="457200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0"/>
            <a:endCxn id="40" idx="2"/>
          </p:cNvCxnSpPr>
          <p:nvPr/>
        </p:nvCxnSpPr>
        <p:spPr>
          <a:xfrm rot="16200000" flipV="1">
            <a:off x="4724400" y="4610100"/>
            <a:ext cx="381000" cy="1371600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429000" y="1066800"/>
            <a:ext cx="838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Arial" pitchFamily="34" charset="0"/>
              </a:rPr>
              <a:t>Retrieval Server</a:t>
            </a:r>
            <a:endParaRPr lang="en-US" sz="1200" dirty="0"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90800" y="2362200"/>
            <a:ext cx="838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HDFS</a:t>
            </a:r>
            <a:br>
              <a:rPr lang="en-US" sz="1100" dirty="0" smtClean="0"/>
            </a:br>
            <a:r>
              <a:rPr lang="en-US" sz="1100" dirty="0" smtClean="0"/>
              <a:t>datanode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3505200" y="2362200"/>
            <a:ext cx="838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HDFS</a:t>
            </a:r>
            <a:br>
              <a:rPr lang="en-US" sz="1100" dirty="0" smtClean="0"/>
            </a:br>
            <a:r>
              <a:rPr lang="en-US" sz="1100" dirty="0" smtClean="0"/>
              <a:t>datanode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419600" y="2362200"/>
            <a:ext cx="838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HDFS</a:t>
            </a:r>
            <a:br>
              <a:rPr lang="en-US" sz="1100" dirty="0" smtClean="0"/>
            </a:br>
            <a:r>
              <a:rPr lang="en-US" sz="1100" dirty="0" smtClean="0"/>
              <a:t>datanode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5334000" y="2362200"/>
            <a:ext cx="838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HDFS</a:t>
            </a:r>
            <a:br>
              <a:rPr lang="en-US" sz="1100" dirty="0" smtClean="0"/>
            </a:br>
            <a:r>
              <a:rPr lang="en-US" sz="1100" dirty="0" smtClean="0"/>
              <a:t>datanode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4495800" y="1066800"/>
            <a:ext cx="838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HDFS</a:t>
            </a:r>
            <a:br>
              <a:rPr lang="en-US" sz="1100" dirty="0" smtClean="0"/>
            </a:br>
            <a:r>
              <a:rPr lang="en-US" sz="1100" dirty="0" smtClean="0"/>
              <a:t>namenode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2438400" y="5486400"/>
            <a:ext cx="838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Arial" pitchFamily="34" charset="0"/>
              </a:rPr>
              <a:t>Retrieval Server</a:t>
            </a:r>
            <a:endParaRPr lang="en-US" sz="1200" dirty="0"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52800" y="5486400"/>
            <a:ext cx="838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Arial" pitchFamily="34" charset="0"/>
              </a:rPr>
              <a:t>Retrieval Server</a:t>
            </a:r>
            <a:endParaRPr lang="en-US" sz="1200" dirty="0"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67200" y="5486400"/>
            <a:ext cx="838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Arial" pitchFamily="34" charset="0"/>
              </a:rPr>
              <a:t>Retrieval Server</a:t>
            </a:r>
            <a:endParaRPr lang="en-US" sz="1200" dirty="0"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81600" y="5486400"/>
            <a:ext cx="838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Arial" pitchFamily="34" charset="0"/>
              </a:rPr>
              <a:t>Retrieval Server</a:t>
            </a:r>
            <a:endParaRPr lang="en-US" sz="1200" dirty="0">
              <a:cs typeface="Arial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733800" y="4648200"/>
            <a:ext cx="9906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Retrieval</a:t>
            </a:r>
            <a:br>
              <a:rPr lang="en-US" sz="1200" dirty="0" smtClean="0"/>
            </a:br>
            <a:r>
              <a:rPr lang="en-US" sz="1200" dirty="0" smtClean="0"/>
              <a:t>Broker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Jimmy Lin</cp:lastModifiedBy>
  <cp:revision>6</cp:revision>
  <dcterms:created xsi:type="dcterms:W3CDTF">2006-08-16T00:00:00Z</dcterms:created>
  <dcterms:modified xsi:type="dcterms:W3CDTF">2009-07-17T18:30:57Z</dcterms:modified>
</cp:coreProperties>
</file>