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66" r:id="rId2"/>
    <p:sldId id="281" r:id="rId3"/>
    <p:sldId id="279" r:id="rId4"/>
    <p:sldId id="280" r:id="rId5"/>
    <p:sldId id="282" r:id="rId6"/>
    <p:sldId id="283" r:id="rId7"/>
    <p:sldId id="256" r:id="rId8"/>
    <p:sldId id="285" r:id="rId9"/>
    <p:sldId id="286" r:id="rId10"/>
    <p:sldId id="257" r:id="rId11"/>
    <p:sldId id="258" r:id="rId12"/>
    <p:sldId id="263" r:id="rId13"/>
    <p:sldId id="259" r:id="rId14"/>
    <p:sldId id="261" r:id="rId15"/>
    <p:sldId id="262" r:id="rId16"/>
    <p:sldId id="260" r:id="rId17"/>
    <p:sldId id="264" r:id="rId18"/>
    <p:sldId id="267" r:id="rId19"/>
    <p:sldId id="268" r:id="rId20"/>
    <p:sldId id="269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92"/>
  </p:normalViewPr>
  <p:slideViewPr>
    <p:cSldViewPr snapToGrid="0" snapToObjects="1">
      <p:cViewPr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4253F0-B340-4C67-B98B-B8B25B0D6218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D32D4C-D3AC-408C-BCF8-D16778001262}">
      <dgm:prSet/>
      <dgm:spPr/>
      <dgm:t>
        <a:bodyPr/>
        <a:lstStyle/>
        <a:p>
          <a:r>
            <a:rPr lang="en-US" b="1" i="0" dirty="0"/>
            <a:t>NAV BAR</a:t>
          </a:r>
          <a:endParaRPr lang="en-US" dirty="0"/>
        </a:p>
      </dgm:t>
    </dgm:pt>
    <dgm:pt modelId="{45AB9405-D57D-4901-A28C-4240029A06AD}" type="parTrans" cxnId="{47CB346E-D275-4127-8009-3ABBF2B846C9}">
      <dgm:prSet/>
      <dgm:spPr/>
      <dgm:t>
        <a:bodyPr/>
        <a:lstStyle/>
        <a:p>
          <a:endParaRPr lang="en-US"/>
        </a:p>
      </dgm:t>
    </dgm:pt>
    <dgm:pt modelId="{42D33B60-FE8A-4DE7-8FC4-D133A58E84D3}" type="sibTrans" cxnId="{47CB346E-D275-4127-8009-3ABBF2B846C9}">
      <dgm:prSet/>
      <dgm:spPr/>
      <dgm:t>
        <a:bodyPr/>
        <a:lstStyle/>
        <a:p>
          <a:endParaRPr lang="en-US"/>
        </a:p>
      </dgm:t>
    </dgm:pt>
    <dgm:pt modelId="{88399478-3BD6-47C2-9CB7-A0FF1E55B93F}">
      <dgm:prSet/>
      <dgm:spPr/>
      <dgm:t>
        <a:bodyPr/>
        <a:lstStyle/>
        <a:p>
          <a:r>
            <a:rPr lang="en-US" b="0" i="0"/>
            <a:t>Navbar – NarBar.js​</a:t>
          </a:r>
          <a:endParaRPr lang="en-US"/>
        </a:p>
      </dgm:t>
    </dgm:pt>
    <dgm:pt modelId="{D782664D-7E94-487A-863E-7F21E7B6F082}" type="parTrans" cxnId="{C1CD7317-94B1-4FD8-BC0D-E6BB2CEF0E35}">
      <dgm:prSet/>
      <dgm:spPr/>
      <dgm:t>
        <a:bodyPr/>
        <a:lstStyle/>
        <a:p>
          <a:endParaRPr lang="en-US"/>
        </a:p>
      </dgm:t>
    </dgm:pt>
    <dgm:pt modelId="{3898057B-08B1-4457-B98F-D290D86B8C40}" type="sibTrans" cxnId="{C1CD7317-94B1-4FD8-BC0D-E6BB2CEF0E35}">
      <dgm:prSet/>
      <dgm:spPr/>
      <dgm:t>
        <a:bodyPr/>
        <a:lstStyle/>
        <a:p>
          <a:endParaRPr lang="en-US"/>
        </a:p>
      </dgm:t>
    </dgm:pt>
    <dgm:pt modelId="{573FF59C-CEDA-4839-8113-841587308953}">
      <dgm:prSet/>
      <dgm:spPr/>
      <dgm:t>
        <a:bodyPr/>
        <a:lstStyle/>
        <a:p>
          <a:r>
            <a:rPr lang="en-US" b="0" i="0"/>
            <a:t>WelcomePage.js – Router​</a:t>
          </a:r>
          <a:endParaRPr lang="en-US"/>
        </a:p>
      </dgm:t>
    </dgm:pt>
    <dgm:pt modelId="{9E49B35D-513D-4AF3-8363-A267DE9CBD0B}" type="parTrans" cxnId="{CB9FD4FE-1029-477B-8A05-F376010C03C8}">
      <dgm:prSet/>
      <dgm:spPr/>
      <dgm:t>
        <a:bodyPr/>
        <a:lstStyle/>
        <a:p>
          <a:endParaRPr lang="en-US"/>
        </a:p>
      </dgm:t>
    </dgm:pt>
    <dgm:pt modelId="{0CCF4B3F-2942-41B0-BDA6-7931463B4C58}" type="sibTrans" cxnId="{CB9FD4FE-1029-477B-8A05-F376010C03C8}">
      <dgm:prSet/>
      <dgm:spPr/>
      <dgm:t>
        <a:bodyPr/>
        <a:lstStyle/>
        <a:p>
          <a:endParaRPr lang="en-US"/>
        </a:p>
      </dgm:t>
    </dgm:pt>
    <dgm:pt modelId="{DFF82F7D-7D14-4FD4-887B-175E2DB9B580}">
      <dgm:prSet/>
      <dgm:spPr/>
      <dgm:t>
        <a:bodyPr/>
        <a:lstStyle/>
        <a:p>
          <a:r>
            <a:rPr lang="en-US" b="1" i="0" dirty="0"/>
            <a:t>DASHBOARD STATISTICS</a:t>
          </a:r>
          <a:endParaRPr lang="en-US" dirty="0"/>
        </a:p>
      </dgm:t>
    </dgm:pt>
    <dgm:pt modelId="{0D8096DE-2B25-46E5-B17B-8A88B231A462}" type="parTrans" cxnId="{7525001B-9F0E-4CE6-8D8A-CE58CE21F6F6}">
      <dgm:prSet/>
      <dgm:spPr/>
      <dgm:t>
        <a:bodyPr/>
        <a:lstStyle/>
        <a:p>
          <a:endParaRPr lang="en-US"/>
        </a:p>
      </dgm:t>
    </dgm:pt>
    <dgm:pt modelId="{22A6E262-B30F-4BCF-98DF-8E8A959BBA6A}" type="sibTrans" cxnId="{7525001B-9F0E-4CE6-8D8A-CE58CE21F6F6}">
      <dgm:prSet/>
      <dgm:spPr/>
      <dgm:t>
        <a:bodyPr/>
        <a:lstStyle/>
        <a:p>
          <a:endParaRPr lang="en-US"/>
        </a:p>
      </dgm:t>
    </dgm:pt>
    <dgm:pt modelId="{22988BB6-2969-4DA9-89AF-268AC80A4F2D}">
      <dgm:prSet/>
      <dgm:spPr/>
      <dgm:t>
        <a:bodyPr/>
        <a:lstStyle/>
        <a:p>
          <a:r>
            <a:rPr lang="en-US" b="0" i="0"/>
            <a:t>Safe Distance App​</a:t>
          </a:r>
          <a:endParaRPr lang="en-US"/>
        </a:p>
      </dgm:t>
    </dgm:pt>
    <dgm:pt modelId="{F1C2BE23-4106-4127-A2D2-947569828E94}" type="parTrans" cxnId="{E04D0DE6-65BE-4219-96A9-13F4F56681A4}">
      <dgm:prSet/>
      <dgm:spPr/>
      <dgm:t>
        <a:bodyPr/>
        <a:lstStyle/>
        <a:p>
          <a:endParaRPr lang="en-US"/>
        </a:p>
      </dgm:t>
    </dgm:pt>
    <dgm:pt modelId="{63CA33C3-394D-4ACB-A11F-24BBB459FDD6}" type="sibTrans" cxnId="{E04D0DE6-65BE-4219-96A9-13F4F56681A4}">
      <dgm:prSet/>
      <dgm:spPr/>
      <dgm:t>
        <a:bodyPr/>
        <a:lstStyle/>
        <a:p>
          <a:endParaRPr lang="en-US"/>
        </a:p>
      </dgm:t>
    </dgm:pt>
    <dgm:pt modelId="{448DFABD-76B4-4DE8-B656-9F0AF28CB8AF}">
      <dgm:prSet/>
      <dgm:spPr/>
      <dgm:t>
        <a:bodyPr/>
        <a:lstStyle/>
        <a:p>
          <a:r>
            <a:rPr lang="en-US" b="0" i="0"/>
            <a:t>Action/index.js​</a:t>
          </a:r>
          <a:endParaRPr lang="en-US"/>
        </a:p>
      </dgm:t>
    </dgm:pt>
    <dgm:pt modelId="{110B7B4B-A151-4F3C-83D4-216E7EFEFC04}" type="parTrans" cxnId="{89633727-C659-41AA-A56D-9789417C6273}">
      <dgm:prSet/>
      <dgm:spPr/>
      <dgm:t>
        <a:bodyPr/>
        <a:lstStyle/>
        <a:p>
          <a:endParaRPr lang="en-US"/>
        </a:p>
      </dgm:t>
    </dgm:pt>
    <dgm:pt modelId="{B7EA8500-8914-46D5-80D6-382B3B7A98BD}" type="sibTrans" cxnId="{89633727-C659-41AA-A56D-9789417C6273}">
      <dgm:prSet/>
      <dgm:spPr/>
      <dgm:t>
        <a:bodyPr/>
        <a:lstStyle/>
        <a:p>
          <a:endParaRPr lang="en-US"/>
        </a:p>
      </dgm:t>
    </dgm:pt>
    <dgm:pt modelId="{1B9F8E2C-BE04-4001-A4C7-6F599E25E615}">
      <dgm:prSet/>
      <dgm:spPr/>
      <dgm:t>
        <a:bodyPr/>
        <a:lstStyle/>
        <a:p>
          <a:r>
            <a:rPr lang="en-US" b="0" i="0"/>
            <a:t>Admin/AdmindashboardStats.js​</a:t>
          </a:r>
          <a:endParaRPr lang="en-US"/>
        </a:p>
      </dgm:t>
    </dgm:pt>
    <dgm:pt modelId="{54C523E9-6F6F-4ABA-A106-0BB0CBCB77A6}" type="parTrans" cxnId="{360C26A3-703F-4892-B1A1-CA39F07E6F6B}">
      <dgm:prSet/>
      <dgm:spPr/>
      <dgm:t>
        <a:bodyPr/>
        <a:lstStyle/>
        <a:p>
          <a:endParaRPr lang="en-US"/>
        </a:p>
      </dgm:t>
    </dgm:pt>
    <dgm:pt modelId="{DCEC5EA3-9FF2-41FA-B557-4388D2E5847D}" type="sibTrans" cxnId="{360C26A3-703F-4892-B1A1-CA39F07E6F6B}">
      <dgm:prSet/>
      <dgm:spPr/>
      <dgm:t>
        <a:bodyPr/>
        <a:lstStyle/>
        <a:p>
          <a:endParaRPr lang="en-US"/>
        </a:p>
      </dgm:t>
    </dgm:pt>
    <dgm:pt modelId="{3569C457-613B-4084-B8E9-CA120CC3142F}">
      <dgm:prSet/>
      <dgm:spPr/>
      <dgm:t>
        <a:bodyPr/>
        <a:lstStyle/>
        <a:p>
          <a:r>
            <a:rPr lang="en-US" b="0" i="0"/>
            <a:t>LocationStatsChart – locationstats.js​</a:t>
          </a:r>
          <a:endParaRPr lang="en-US"/>
        </a:p>
      </dgm:t>
    </dgm:pt>
    <dgm:pt modelId="{7CF699E5-67E1-4F2D-B6D6-E72CC87C5880}" type="parTrans" cxnId="{5A572A3E-B3E9-4A3D-9CC6-99B8E0D11FBF}">
      <dgm:prSet/>
      <dgm:spPr/>
      <dgm:t>
        <a:bodyPr/>
        <a:lstStyle/>
        <a:p>
          <a:endParaRPr lang="en-US"/>
        </a:p>
      </dgm:t>
    </dgm:pt>
    <dgm:pt modelId="{E98F88F4-2A48-4DCF-8213-335AE69F5519}" type="sibTrans" cxnId="{5A572A3E-B3E9-4A3D-9CC6-99B8E0D11FBF}">
      <dgm:prSet/>
      <dgm:spPr/>
      <dgm:t>
        <a:bodyPr/>
        <a:lstStyle/>
        <a:p>
          <a:endParaRPr lang="en-US"/>
        </a:p>
      </dgm:t>
    </dgm:pt>
    <dgm:pt modelId="{73392906-FBAD-4955-8152-835A1749A20E}">
      <dgm:prSet/>
      <dgm:spPr/>
      <dgm:t>
        <a:bodyPr/>
        <a:lstStyle/>
        <a:p>
          <a:r>
            <a:rPr lang="en-US" b="0" i="0"/>
            <a:t>Index.js – Redux​</a:t>
          </a:r>
          <a:endParaRPr lang="en-US"/>
        </a:p>
      </dgm:t>
    </dgm:pt>
    <dgm:pt modelId="{8759488F-4090-41D4-AB58-B93E8B3A8D39}" type="parTrans" cxnId="{5226C7C1-5E4E-4705-B495-A80CF4194032}">
      <dgm:prSet/>
      <dgm:spPr/>
      <dgm:t>
        <a:bodyPr/>
        <a:lstStyle/>
        <a:p>
          <a:endParaRPr lang="en-US"/>
        </a:p>
      </dgm:t>
    </dgm:pt>
    <dgm:pt modelId="{F2636DF5-385E-4A2E-AF9C-18595CC36378}" type="sibTrans" cxnId="{5226C7C1-5E4E-4705-B495-A80CF4194032}">
      <dgm:prSet/>
      <dgm:spPr/>
      <dgm:t>
        <a:bodyPr/>
        <a:lstStyle/>
        <a:p>
          <a:endParaRPr lang="en-US"/>
        </a:p>
      </dgm:t>
    </dgm:pt>
    <dgm:pt modelId="{D326DE2F-9BD7-4D3E-A933-D00EECC2C60E}">
      <dgm:prSet/>
      <dgm:spPr/>
      <dgm:t>
        <a:bodyPr/>
        <a:lstStyle/>
        <a:p>
          <a:r>
            <a:rPr lang="en-US" b="0" i="0"/>
            <a:t>Safe Distance Service​</a:t>
          </a:r>
          <a:endParaRPr lang="en-US"/>
        </a:p>
      </dgm:t>
    </dgm:pt>
    <dgm:pt modelId="{ECBD8927-4FB5-451F-8845-193A4C5A6244}" type="parTrans" cxnId="{330B3192-8C42-41BF-84C3-B3289F1F841B}">
      <dgm:prSet/>
      <dgm:spPr/>
      <dgm:t>
        <a:bodyPr/>
        <a:lstStyle/>
        <a:p>
          <a:endParaRPr lang="en-US"/>
        </a:p>
      </dgm:t>
    </dgm:pt>
    <dgm:pt modelId="{C54A7506-AE09-4F7F-88DD-217951115A49}" type="sibTrans" cxnId="{330B3192-8C42-41BF-84C3-B3289F1F841B}">
      <dgm:prSet/>
      <dgm:spPr/>
      <dgm:t>
        <a:bodyPr/>
        <a:lstStyle/>
        <a:p>
          <a:endParaRPr lang="en-US"/>
        </a:p>
      </dgm:t>
    </dgm:pt>
    <dgm:pt modelId="{CB4F5869-E7AC-4F5B-B358-0AD6A62C835A}">
      <dgm:prSet/>
      <dgm:spPr/>
      <dgm:t>
        <a:bodyPr/>
        <a:lstStyle/>
        <a:p>
          <a:r>
            <a:rPr lang="en-US"/>
            <a:t>App.js</a:t>
          </a:r>
        </a:p>
      </dgm:t>
    </dgm:pt>
    <dgm:pt modelId="{11BF2728-3400-4BE7-B854-5A5B185DA0BC}" type="parTrans" cxnId="{B449B856-3A38-4E9A-90EF-9ADD8253EB42}">
      <dgm:prSet/>
      <dgm:spPr/>
      <dgm:t>
        <a:bodyPr/>
        <a:lstStyle/>
        <a:p>
          <a:endParaRPr lang="en-US"/>
        </a:p>
      </dgm:t>
    </dgm:pt>
    <dgm:pt modelId="{9A22A1E6-BB82-49C9-AB8A-231E12703943}" type="sibTrans" cxnId="{B449B856-3A38-4E9A-90EF-9ADD8253EB42}">
      <dgm:prSet/>
      <dgm:spPr/>
      <dgm:t>
        <a:bodyPr/>
        <a:lstStyle/>
        <a:p>
          <a:endParaRPr lang="en-US"/>
        </a:p>
      </dgm:t>
    </dgm:pt>
    <dgm:pt modelId="{F0B47293-43AF-4D0C-9E2E-CBD73EF54652}">
      <dgm:prSet/>
      <dgm:spPr/>
      <dgm:t>
        <a:bodyPr/>
        <a:lstStyle/>
        <a:p>
          <a:r>
            <a:rPr lang="en-US" b="0" i="0"/>
            <a:t>locationStatsController.js​​</a:t>
          </a:r>
          <a:endParaRPr lang="en-US"/>
        </a:p>
      </dgm:t>
    </dgm:pt>
    <dgm:pt modelId="{8659A054-42D4-4E19-B66F-D18A259D4681}" type="parTrans" cxnId="{480ABBB6-1AE4-43A5-BFA4-1CF9A7E7EEB0}">
      <dgm:prSet/>
      <dgm:spPr/>
      <dgm:t>
        <a:bodyPr/>
        <a:lstStyle/>
        <a:p>
          <a:endParaRPr lang="en-US"/>
        </a:p>
      </dgm:t>
    </dgm:pt>
    <dgm:pt modelId="{F1BC8753-F636-4D78-AA21-185911288483}" type="sibTrans" cxnId="{480ABBB6-1AE4-43A5-BFA4-1CF9A7E7EEB0}">
      <dgm:prSet/>
      <dgm:spPr/>
      <dgm:t>
        <a:bodyPr/>
        <a:lstStyle/>
        <a:p>
          <a:endParaRPr lang="en-US"/>
        </a:p>
      </dgm:t>
    </dgm:pt>
    <dgm:pt modelId="{B82DD3C0-D5E4-4665-A093-4FF32CA60689}" type="pres">
      <dgm:prSet presAssocID="{974253F0-B340-4C67-B98B-B8B25B0D6218}" presName="Name0" presStyleCnt="0">
        <dgm:presLayoutVars>
          <dgm:dir/>
          <dgm:animLvl val="lvl"/>
          <dgm:resizeHandles val="exact"/>
        </dgm:presLayoutVars>
      </dgm:prSet>
      <dgm:spPr/>
    </dgm:pt>
    <dgm:pt modelId="{18796C17-8613-4B2B-A71B-B687D8BCFE0B}" type="pres">
      <dgm:prSet presAssocID="{59D32D4C-D3AC-408C-BCF8-D16778001262}" presName="linNode" presStyleCnt="0"/>
      <dgm:spPr/>
    </dgm:pt>
    <dgm:pt modelId="{A2BC6D05-7A23-477F-AC80-441126186FD4}" type="pres">
      <dgm:prSet presAssocID="{59D32D4C-D3AC-408C-BCF8-D1677800126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A0D930B-EA92-4B36-9121-21C061E00FDD}" type="pres">
      <dgm:prSet presAssocID="{59D32D4C-D3AC-408C-BCF8-D16778001262}" presName="descendantText" presStyleLbl="alignAccFollowNode1" presStyleIdx="0" presStyleCnt="3">
        <dgm:presLayoutVars>
          <dgm:bulletEnabled val="1"/>
        </dgm:presLayoutVars>
      </dgm:prSet>
      <dgm:spPr/>
    </dgm:pt>
    <dgm:pt modelId="{D91F6506-E99E-49D7-8620-4A02A97D699A}" type="pres">
      <dgm:prSet presAssocID="{42D33B60-FE8A-4DE7-8FC4-D133A58E84D3}" presName="sp" presStyleCnt="0"/>
      <dgm:spPr/>
    </dgm:pt>
    <dgm:pt modelId="{FFCC7E66-C882-4889-A35F-74799206859B}" type="pres">
      <dgm:prSet presAssocID="{DFF82F7D-7D14-4FD4-887B-175E2DB9B580}" presName="linNode" presStyleCnt="0"/>
      <dgm:spPr/>
    </dgm:pt>
    <dgm:pt modelId="{B5C4CA85-A32A-4DA6-BB90-E773FBF6E19D}" type="pres">
      <dgm:prSet presAssocID="{DFF82F7D-7D14-4FD4-887B-175E2DB9B580}" presName="parentText" presStyleLbl="node1" presStyleIdx="1" presStyleCnt="4" custScaleX="125529" custLinFactNeighborX="0" custLinFactNeighborY="3901">
        <dgm:presLayoutVars>
          <dgm:chMax val="1"/>
          <dgm:bulletEnabled val="1"/>
        </dgm:presLayoutVars>
      </dgm:prSet>
      <dgm:spPr/>
    </dgm:pt>
    <dgm:pt modelId="{669D0CF7-700C-44D9-8E69-D8354DAB81E4}" type="pres">
      <dgm:prSet presAssocID="{22A6E262-B30F-4BCF-98DF-8E8A959BBA6A}" presName="sp" presStyleCnt="0"/>
      <dgm:spPr/>
    </dgm:pt>
    <dgm:pt modelId="{20DACE3A-FF26-4EA4-83E5-C772176CE93B}" type="pres">
      <dgm:prSet presAssocID="{22988BB6-2969-4DA9-89AF-268AC80A4F2D}" presName="linNode" presStyleCnt="0"/>
      <dgm:spPr/>
    </dgm:pt>
    <dgm:pt modelId="{CE4F72B1-E9C3-4B19-9F87-BB0256EFE064}" type="pres">
      <dgm:prSet presAssocID="{22988BB6-2969-4DA9-89AF-268AC80A4F2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5DF38B7-C239-4F29-9CD2-65305D386DA7}" type="pres">
      <dgm:prSet presAssocID="{22988BB6-2969-4DA9-89AF-268AC80A4F2D}" presName="descendantText" presStyleLbl="alignAccFollowNode1" presStyleIdx="1" presStyleCnt="3">
        <dgm:presLayoutVars>
          <dgm:bulletEnabled val="1"/>
        </dgm:presLayoutVars>
      </dgm:prSet>
      <dgm:spPr/>
    </dgm:pt>
    <dgm:pt modelId="{6DEF9C3B-E204-4915-8D61-1F926698697A}" type="pres">
      <dgm:prSet presAssocID="{63CA33C3-394D-4ACB-A11F-24BBB459FDD6}" presName="sp" presStyleCnt="0"/>
      <dgm:spPr/>
    </dgm:pt>
    <dgm:pt modelId="{6F39F6DD-B8CD-4E1E-8170-41C044014E3D}" type="pres">
      <dgm:prSet presAssocID="{D326DE2F-9BD7-4D3E-A933-D00EECC2C60E}" presName="linNode" presStyleCnt="0"/>
      <dgm:spPr/>
    </dgm:pt>
    <dgm:pt modelId="{73E18D90-49BB-4079-B616-6A034155A98F}" type="pres">
      <dgm:prSet presAssocID="{D326DE2F-9BD7-4D3E-A933-D00EECC2C60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CC62AAB-7A17-4026-A497-99499E9082BB}" type="pres">
      <dgm:prSet presAssocID="{D326DE2F-9BD7-4D3E-A933-D00EECC2C60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4449207-010D-40C2-A959-5FC302447DE1}" type="presOf" srcId="{59D32D4C-D3AC-408C-BCF8-D16778001262}" destId="{A2BC6D05-7A23-477F-AC80-441126186FD4}" srcOrd="0" destOrd="0" presId="urn:microsoft.com/office/officeart/2005/8/layout/vList5"/>
    <dgm:cxn modelId="{33408D0E-4F87-4900-9846-CB8DE9FBD773}" type="presOf" srcId="{974253F0-B340-4C67-B98B-B8B25B0D6218}" destId="{B82DD3C0-D5E4-4665-A093-4FF32CA60689}" srcOrd="0" destOrd="0" presId="urn:microsoft.com/office/officeart/2005/8/layout/vList5"/>
    <dgm:cxn modelId="{C1CD7317-94B1-4FD8-BC0D-E6BB2CEF0E35}" srcId="{59D32D4C-D3AC-408C-BCF8-D16778001262}" destId="{88399478-3BD6-47C2-9CB7-A0FF1E55B93F}" srcOrd="0" destOrd="0" parTransId="{D782664D-7E94-487A-863E-7F21E7B6F082}" sibTransId="{3898057B-08B1-4457-B98F-D290D86B8C40}"/>
    <dgm:cxn modelId="{7525001B-9F0E-4CE6-8D8A-CE58CE21F6F6}" srcId="{974253F0-B340-4C67-B98B-B8B25B0D6218}" destId="{DFF82F7D-7D14-4FD4-887B-175E2DB9B580}" srcOrd="1" destOrd="0" parTransId="{0D8096DE-2B25-46E5-B17B-8A88B231A462}" sibTransId="{22A6E262-B30F-4BCF-98DF-8E8A959BBA6A}"/>
    <dgm:cxn modelId="{89633727-C659-41AA-A56D-9789417C6273}" srcId="{22988BB6-2969-4DA9-89AF-268AC80A4F2D}" destId="{448DFABD-76B4-4DE8-B656-9F0AF28CB8AF}" srcOrd="0" destOrd="0" parTransId="{110B7B4B-A151-4F3C-83D4-216E7EFEFC04}" sibTransId="{B7EA8500-8914-46D5-80D6-382B3B7A98BD}"/>
    <dgm:cxn modelId="{4E9FB932-1A87-4BB4-B395-5A060171EAB7}" type="presOf" srcId="{1B9F8E2C-BE04-4001-A4C7-6F599E25E615}" destId="{55DF38B7-C239-4F29-9CD2-65305D386DA7}" srcOrd="0" destOrd="1" presId="urn:microsoft.com/office/officeart/2005/8/layout/vList5"/>
    <dgm:cxn modelId="{5A572A3E-B3E9-4A3D-9CC6-99B8E0D11FBF}" srcId="{22988BB6-2969-4DA9-89AF-268AC80A4F2D}" destId="{3569C457-613B-4084-B8E9-CA120CC3142F}" srcOrd="2" destOrd="0" parTransId="{7CF699E5-67E1-4F2D-B6D6-E72CC87C5880}" sibTransId="{E98F88F4-2A48-4DCF-8213-335AE69F5519}"/>
    <dgm:cxn modelId="{38E44367-CA96-4849-9FA4-DE5652D3A573}" type="presOf" srcId="{73392906-FBAD-4955-8152-835A1749A20E}" destId="{55DF38B7-C239-4F29-9CD2-65305D386DA7}" srcOrd="0" destOrd="3" presId="urn:microsoft.com/office/officeart/2005/8/layout/vList5"/>
    <dgm:cxn modelId="{C5B7D24C-91F0-4BB5-B9B0-C0BBC460F757}" type="presOf" srcId="{F0B47293-43AF-4D0C-9E2E-CBD73EF54652}" destId="{0CC62AAB-7A17-4026-A497-99499E9082BB}" srcOrd="0" destOrd="1" presId="urn:microsoft.com/office/officeart/2005/8/layout/vList5"/>
    <dgm:cxn modelId="{47CB346E-D275-4127-8009-3ABBF2B846C9}" srcId="{974253F0-B340-4C67-B98B-B8B25B0D6218}" destId="{59D32D4C-D3AC-408C-BCF8-D16778001262}" srcOrd="0" destOrd="0" parTransId="{45AB9405-D57D-4901-A28C-4240029A06AD}" sibTransId="{42D33B60-FE8A-4DE7-8FC4-D133A58E84D3}"/>
    <dgm:cxn modelId="{E33CC670-DC9E-438F-899C-10B2C3A0A9B6}" type="presOf" srcId="{22988BB6-2969-4DA9-89AF-268AC80A4F2D}" destId="{CE4F72B1-E9C3-4B19-9F87-BB0256EFE064}" srcOrd="0" destOrd="0" presId="urn:microsoft.com/office/officeart/2005/8/layout/vList5"/>
    <dgm:cxn modelId="{B449B856-3A38-4E9A-90EF-9ADD8253EB42}" srcId="{D326DE2F-9BD7-4D3E-A933-D00EECC2C60E}" destId="{CB4F5869-E7AC-4F5B-B358-0AD6A62C835A}" srcOrd="0" destOrd="0" parTransId="{11BF2728-3400-4BE7-B854-5A5B185DA0BC}" sibTransId="{9A22A1E6-BB82-49C9-AB8A-231E12703943}"/>
    <dgm:cxn modelId="{E4578687-B31B-41A3-A651-EC360AB8E79C}" type="presOf" srcId="{D326DE2F-9BD7-4D3E-A933-D00EECC2C60E}" destId="{73E18D90-49BB-4079-B616-6A034155A98F}" srcOrd="0" destOrd="0" presId="urn:microsoft.com/office/officeart/2005/8/layout/vList5"/>
    <dgm:cxn modelId="{330B3192-8C42-41BF-84C3-B3289F1F841B}" srcId="{974253F0-B340-4C67-B98B-B8B25B0D6218}" destId="{D326DE2F-9BD7-4D3E-A933-D00EECC2C60E}" srcOrd="3" destOrd="0" parTransId="{ECBD8927-4FB5-451F-8845-193A4C5A6244}" sibTransId="{C54A7506-AE09-4F7F-88DD-217951115A49}"/>
    <dgm:cxn modelId="{A349739E-0A35-42BD-935B-E72E12759028}" type="presOf" srcId="{3569C457-613B-4084-B8E9-CA120CC3142F}" destId="{55DF38B7-C239-4F29-9CD2-65305D386DA7}" srcOrd="0" destOrd="2" presId="urn:microsoft.com/office/officeart/2005/8/layout/vList5"/>
    <dgm:cxn modelId="{5F0D67A2-66C5-4D8B-8EE6-F8A7EFB8924E}" type="presOf" srcId="{573FF59C-CEDA-4839-8113-841587308953}" destId="{EA0D930B-EA92-4B36-9121-21C061E00FDD}" srcOrd="0" destOrd="1" presId="urn:microsoft.com/office/officeart/2005/8/layout/vList5"/>
    <dgm:cxn modelId="{360C26A3-703F-4892-B1A1-CA39F07E6F6B}" srcId="{22988BB6-2969-4DA9-89AF-268AC80A4F2D}" destId="{1B9F8E2C-BE04-4001-A4C7-6F599E25E615}" srcOrd="1" destOrd="0" parTransId="{54C523E9-6F6F-4ABA-A106-0BB0CBCB77A6}" sibTransId="{DCEC5EA3-9FF2-41FA-B557-4388D2E5847D}"/>
    <dgm:cxn modelId="{A0EBB1B1-8D03-47D0-9683-56B89B43EC96}" type="presOf" srcId="{88399478-3BD6-47C2-9CB7-A0FF1E55B93F}" destId="{EA0D930B-EA92-4B36-9121-21C061E00FDD}" srcOrd="0" destOrd="0" presId="urn:microsoft.com/office/officeart/2005/8/layout/vList5"/>
    <dgm:cxn modelId="{BEB4C4B4-CC48-473A-A902-2408E7A5290F}" type="presOf" srcId="{DFF82F7D-7D14-4FD4-887B-175E2DB9B580}" destId="{B5C4CA85-A32A-4DA6-BB90-E773FBF6E19D}" srcOrd="0" destOrd="0" presId="urn:microsoft.com/office/officeart/2005/8/layout/vList5"/>
    <dgm:cxn modelId="{480ABBB6-1AE4-43A5-BFA4-1CF9A7E7EEB0}" srcId="{D326DE2F-9BD7-4D3E-A933-D00EECC2C60E}" destId="{F0B47293-43AF-4D0C-9E2E-CBD73EF54652}" srcOrd="1" destOrd="0" parTransId="{8659A054-42D4-4E19-B66F-D18A259D4681}" sibTransId="{F1BC8753-F636-4D78-AA21-185911288483}"/>
    <dgm:cxn modelId="{5226C7C1-5E4E-4705-B495-A80CF4194032}" srcId="{22988BB6-2969-4DA9-89AF-268AC80A4F2D}" destId="{73392906-FBAD-4955-8152-835A1749A20E}" srcOrd="3" destOrd="0" parTransId="{8759488F-4090-41D4-AB58-B93E8B3A8D39}" sibTransId="{F2636DF5-385E-4A2E-AF9C-18595CC36378}"/>
    <dgm:cxn modelId="{E04D0DE6-65BE-4219-96A9-13F4F56681A4}" srcId="{974253F0-B340-4C67-B98B-B8B25B0D6218}" destId="{22988BB6-2969-4DA9-89AF-268AC80A4F2D}" srcOrd="2" destOrd="0" parTransId="{F1C2BE23-4106-4127-A2D2-947569828E94}" sibTransId="{63CA33C3-394D-4ACB-A11F-24BBB459FDD6}"/>
    <dgm:cxn modelId="{44480EF1-1B58-43F6-9387-B9B1984C2B83}" type="presOf" srcId="{448DFABD-76B4-4DE8-B656-9F0AF28CB8AF}" destId="{55DF38B7-C239-4F29-9CD2-65305D386DA7}" srcOrd="0" destOrd="0" presId="urn:microsoft.com/office/officeart/2005/8/layout/vList5"/>
    <dgm:cxn modelId="{D0F0F8FB-3562-4167-A566-DB096A3A0057}" type="presOf" srcId="{CB4F5869-E7AC-4F5B-B358-0AD6A62C835A}" destId="{0CC62AAB-7A17-4026-A497-99499E9082BB}" srcOrd="0" destOrd="0" presId="urn:microsoft.com/office/officeart/2005/8/layout/vList5"/>
    <dgm:cxn modelId="{CB9FD4FE-1029-477B-8A05-F376010C03C8}" srcId="{59D32D4C-D3AC-408C-BCF8-D16778001262}" destId="{573FF59C-CEDA-4839-8113-841587308953}" srcOrd="1" destOrd="0" parTransId="{9E49B35D-513D-4AF3-8363-A267DE9CBD0B}" sibTransId="{0CCF4B3F-2942-41B0-BDA6-7931463B4C58}"/>
    <dgm:cxn modelId="{EC4D4BD9-91D1-4034-A142-69026859EA15}" type="presParOf" srcId="{B82DD3C0-D5E4-4665-A093-4FF32CA60689}" destId="{18796C17-8613-4B2B-A71B-B687D8BCFE0B}" srcOrd="0" destOrd="0" presId="urn:microsoft.com/office/officeart/2005/8/layout/vList5"/>
    <dgm:cxn modelId="{8E94B1C6-447B-4563-9244-4C4344C191C7}" type="presParOf" srcId="{18796C17-8613-4B2B-A71B-B687D8BCFE0B}" destId="{A2BC6D05-7A23-477F-AC80-441126186FD4}" srcOrd="0" destOrd="0" presId="urn:microsoft.com/office/officeart/2005/8/layout/vList5"/>
    <dgm:cxn modelId="{124DACA9-78F5-44B5-AB34-72E7497B78E1}" type="presParOf" srcId="{18796C17-8613-4B2B-A71B-B687D8BCFE0B}" destId="{EA0D930B-EA92-4B36-9121-21C061E00FDD}" srcOrd="1" destOrd="0" presId="urn:microsoft.com/office/officeart/2005/8/layout/vList5"/>
    <dgm:cxn modelId="{4BEFF718-7BC7-44D7-A06E-552FDB9A5D97}" type="presParOf" srcId="{B82DD3C0-D5E4-4665-A093-4FF32CA60689}" destId="{D91F6506-E99E-49D7-8620-4A02A97D699A}" srcOrd="1" destOrd="0" presId="urn:microsoft.com/office/officeart/2005/8/layout/vList5"/>
    <dgm:cxn modelId="{EBF20558-86E6-4672-B8BC-9471DB30F585}" type="presParOf" srcId="{B82DD3C0-D5E4-4665-A093-4FF32CA60689}" destId="{FFCC7E66-C882-4889-A35F-74799206859B}" srcOrd="2" destOrd="0" presId="urn:microsoft.com/office/officeart/2005/8/layout/vList5"/>
    <dgm:cxn modelId="{DF163347-017A-4CEC-9F37-324FC0CCD007}" type="presParOf" srcId="{FFCC7E66-C882-4889-A35F-74799206859B}" destId="{B5C4CA85-A32A-4DA6-BB90-E773FBF6E19D}" srcOrd="0" destOrd="0" presId="urn:microsoft.com/office/officeart/2005/8/layout/vList5"/>
    <dgm:cxn modelId="{FB2270C3-1963-4D3D-BE00-E5565136E6DC}" type="presParOf" srcId="{B82DD3C0-D5E4-4665-A093-4FF32CA60689}" destId="{669D0CF7-700C-44D9-8E69-D8354DAB81E4}" srcOrd="3" destOrd="0" presId="urn:microsoft.com/office/officeart/2005/8/layout/vList5"/>
    <dgm:cxn modelId="{C70F4646-8D54-4D52-BF56-3A3EB865E7D9}" type="presParOf" srcId="{B82DD3C0-D5E4-4665-A093-4FF32CA60689}" destId="{20DACE3A-FF26-4EA4-83E5-C772176CE93B}" srcOrd="4" destOrd="0" presId="urn:microsoft.com/office/officeart/2005/8/layout/vList5"/>
    <dgm:cxn modelId="{E77A5950-C018-4CE2-B8EF-94472485F9E3}" type="presParOf" srcId="{20DACE3A-FF26-4EA4-83E5-C772176CE93B}" destId="{CE4F72B1-E9C3-4B19-9F87-BB0256EFE064}" srcOrd="0" destOrd="0" presId="urn:microsoft.com/office/officeart/2005/8/layout/vList5"/>
    <dgm:cxn modelId="{C9787219-1576-4447-A522-E9155C487BC5}" type="presParOf" srcId="{20DACE3A-FF26-4EA4-83E5-C772176CE93B}" destId="{55DF38B7-C239-4F29-9CD2-65305D386DA7}" srcOrd="1" destOrd="0" presId="urn:microsoft.com/office/officeart/2005/8/layout/vList5"/>
    <dgm:cxn modelId="{17A27CE5-B314-45AE-9604-A8ED2A92C551}" type="presParOf" srcId="{B82DD3C0-D5E4-4665-A093-4FF32CA60689}" destId="{6DEF9C3B-E204-4915-8D61-1F926698697A}" srcOrd="5" destOrd="0" presId="urn:microsoft.com/office/officeart/2005/8/layout/vList5"/>
    <dgm:cxn modelId="{C9F93910-2912-40CB-BFA0-992830D406F4}" type="presParOf" srcId="{B82DD3C0-D5E4-4665-A093-4FF32CA60689}" destId="{6F39F6DD-B8CD-4E1E-8170-41C044014E3D}" srcOrd="6" destOrd="0" presId="urn:microsoft.com/office/officeart/2005/8/layout/vList5"/>
    <dgm:cxn modelId="{6D8ABEAA-FE77-430C-AB33-ECD7FFD9FCEC}" type="presParOf" srcId="{6F39F6DD-B8CD-4E1E-8170-41C044014E3D}" destId="{73E18D90-49BB-4079-B616-6A034155A98F}" srcOrd="0" destOrd="0" presId="urn:microsoft.com/office/officeart/2005/8/layout/vList5"/>
    <dgm:cxn modelId="{957B3B9E-ED90-444C-AC4D-65AB320E4DC4}" type="presParOf" srcId="{6F39F6DD-B8CD-4E1E-8170-41C044014E3D}" destId="{0CC62AAB-7A17-4026-A497-99499E9082B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930B-EA92-4B36-9121-21C061E00FDD}">
      <dsp:nvSpPr>
        <dsp:cNvPr id="0" name=""/>
        <dsp:cNvSpPr/>
      </dsp:nvSpPr>
      <dsp:spPr>
        <a:xfrm rot="5400000">
          <a:off x="7022796" y="-2995476"/>
          <a:ext cx="788592" cy="698079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Navbar – NarBar.js​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WelcomePage.js – Router​</a:t>
          </a:r>
          <a:endParaRPr lang="en-US" sz="1000" kern="1200"/>
        </a:p>
      </dsp:txBody>
      <dsp:txXfrm rot="-5400000">
        <a:off x="3926696" y="139120"/>
        <a:ext cx="6942297" cy="711600"/>
      </dsp:txXfrm>
    </dsp:sp>
    <dsp:sp modelId="{A2BC6D05-7A23-477F-AC80-441126186FD4}">
      <dsp:nvSpPr>
        <dsp:cNvPr id="0" name=""/>
        <dsp:cNvSpPr/>
      </dsp:nvSpPr>
      <dsp:spPr>
        <a:xfrm>
          <a:off x="0" y="2049"/>
          <a:ext cx="3926696" cy="9857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NAV BAR</a:t>
          </a:r>
          <a:endParaRPr lang="en-US" sz="2700" kern="1200" dirty="0"/>
        </a:p>
      </dsp:txBody>
      <dsp:txXfrm>
        <a:off x="48120" y="50169"/>
        <a:ext cx="3830456" cy="889500"/>
      </dsp:txXfrm>
    </dsp:sp>
    <dsp:sp modelId="{B5C4CA85-A32A-4DA6-BB90-E773FBF6E19D}">
      <dsp:nvSpPr>
        <dsp:cNvPr id="0" name=""/>
        <dsp:cNvSpPr/>
      </dsp:nvSpPr>
      <dsp:spPr>
        <a:xfrm>
          <a:off x="0" y="1075530"/>
          <a:ext cx="4929142" cy="9857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DASHBOARD STATISTICS</a:t>
          </a:r>
          <a:endParaRPr lang="en-US" sz="2700" kern="1200" dirty="0"/>
        </a:p>
      </dsp:txBody>
      <dsp:txXfrm>
        <a:off x="48120" y="1123650"/>
        <a:ext cx="4832902" cy="889500"/>
      </dsp:txXfrm>
    </dsp:sp>
    <dsp:sp modelId="{55DF38B7-C239-4F29-9CD2-65305D386DA7}">
      <dsp:nvSpPr>
        <dsp:cNvPr id="0" name=""/>
        <dsp:cNvSpPr/>
      </dsp:nvSpPr>
      <dsp:spPr>
        <a:xfrm rot="5400000">
          <a:off x="7022796" y="-925421"/>
          <a:ext cx="788592" cy="698079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Action/index.js​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Admin/AdmindashboardStats.js​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LocationStatsChart – locationstats.js​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Index.js – Redux​</a:t>
          </a:r>
          <a:endParaRPr lang="en-US" sz="1000" kern="1200"/>
        </a:p>
      </dsp:txBody>
      <dsp:txXfrm rot="-5400000">
        <a:off x="3926696" y="2209175"/>
        <a:ext cx="6942297" cy="711600"/>
      </dsp:txXfrm>
    </dsp:sp>
    <dsp:sp modelId="{CE4F72B1-E9C3-4B19-9F87-BB0256EFE064}">
      <dsp:nvSpPr>
        <dsp:cNvPr id="0" name=""/>
        <dsp:cNvSpPr/>
      </dsp:nvSpPr>
      <dsp:spPr>
        <a:xfrm>
          <a:off x="0" y="2072105"/>
          <a:ext cx="3926696" cy="9857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Safe Distance App​</a:t>
          </a:r>
          <a:endParaRPr lang="en-US" sz="2700" kern="1200"/>
        </a:p>
      </dsp:txBody>
      <dsp:txXfrm>
        <a:off x="48120" y="2120225"/>
        <a:ext cx="3830456" cy="889500"/>
      </dsp:txXfrm>
    </dsp:sp>
    <dsp:sp modelId="{0CC62AAB-7A17-4026-A497-99499E9082BB}">
      <dsp:nvSpPr>
        <dsp:cNvPr id="0" name=""/>
        <dsp:cNvSpPr/>
      </dsp:nvSpPr>
      <dsp:spPr>
        <a:xfrm rot="5400000">
          <a:off x="7022796" y="109606"/>
          <a:ext cx="788592" cy="698079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App.js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locationStatsController.js​​</a:t>
          </a:r>
          <a:endParaRPr lang="en-US" sz="1000" kern="1200"/>
        </a:p>
      </dsp:txBody>
      <dsp:txXfrm rot="-5400000">
        <a:off x="3926696" y="3244202"/>
        <a:ext cx="6942297" cy="711600"/>
      </dsp:txXfrm>
    </dsp:sp>
    <dsp:sp modelId="{73E18D90-49BB-4079-B616-6A034155A98F}">
      <dsp:nvSpPr>
        <dsp:cNvPr id="0" name=""/>
        <dsp:cNvSpPr/>
      </dsp:nvSpPr>
      <dsp:spPr>
        <a:xfrm>
          <a:off x="0" y="3107132"/>
          <a:ext cx="3926696" cy="9857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Safe Distance Service​</a:t>
          </a:r>
          <a:endParaRPr lang="en-US" sz="2700" kern="1200"/>
        </a:p>
      </dsp:txBody>
      <dsp:txXfrm>
        <a:off x="48120" y="3155252"/>
        <a:ext cx="3830456" cy="889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22CAC-9AB3-4E18-8570-6DCC6453F62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D147F-C7C7-47E5-8B24-4F45E774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885F1-5FA7-214B-B5C5-41760CD4161E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Safe Distance 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 6150 Final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Location, Reports &amp; </a:t>
            </a:r>
            <a:r>
              <a:rPr lang="en-US" dirty="0" err="1"/>
              <a:t>ActiveTable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Implement user location data collection &amp; push it to the server at constant interval.</a:t>
            </a:r>
          </a:p>
          <a:p>
            <a:endParaRPr lang="en-US" altLang="zh-CN" dirty="0"/>
          </a:p>
          <a:p>
            <a:r>
              <a:rPr lang="en-US" altLang="zh-CN" dirty="0"/>
              <a:t>App user can report COVID-19 Test result anonymously.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System admin can approve or decline user account creation request.</a:t>
            </a:r>
            <a:endParaRPr lang="zh-CN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400" dirty="0"/>
              <a:t>On admin dashboard, create a approve account card.</a:t>
            </a:r>
            <a:endParaRPr lang="zh-CN" altLang="zh-CN" sz="1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400" dirty="0"/>
              <a:t>Show list of user accounts.</a:t>
            </a:r>
            <a:endParaRPr lang="zh-CN" altLang="zh-CN" sz="1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400" dirty="0"/>
              <a:t>The account can be activated or </a:t>
            </a:r>
            <a:r>
              <a:rPr lang="en-US" altLang="zh-CN" sz="1400" dirty="0" err="1"/>
              <a:t>unactived</a:t>
            </a:r>
            <a:r>
              <a:rPr lang="en-US" altLang="zh-CN" sz="1400" dirty="0"/>
              <a:t> by selecting </a:t>
            </a:r>
            <a:r>
              <a:rPr lang="en-US" altLang="zh-CN" sz="1400" dirty="0" err="1"/>
              <a:t>checkboxs</a:t>
            </a:r>
            <a:r>
              <a:rPr lang="en-US" altLang="zh-CN" sz="1400" dirty="0"/>
              <a:t>.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UI: User Home and report pop-up</a:t>
            </a:r>
            <a:endParaRPr lang="zh-CN" altLang="zh-CN" dirty="0"/>
          </a:p>
          <a:p>
            <a:endParaRPr lang="zh-CN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Implement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91" y="2542275"/>
            <a:ext cx="3186085" cy="1322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99" y="4701999"/>
            <a:ext cx="4304793" cy="14836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952" y="636741"/>
            <a:ext cx="5631733" cy="30669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819" y="3848001"/>
            <a:ext cx="4968729" cy="2065018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4402951" y="2086285"/>
            <a:ext cx="2086996" cy="940117"/>
            <a:chOff x="4402951" y="2086285"/>
            <a:chExt cx="2086996" cy="940117"/>
          </a:xfrm>
        </p:grpSpPr>
        <p:cxnSp>
          <p:nvCxnSpPr>
            <p:cNvPr id="20" name="直接箭头连接符 19"/>
            <p:cNvCxnSpPr>
              <a:endCxn id="7" idx="1"/>
            </p:cNvCxnSpPr>
            <p:nvPr/>
          </p:nvCxnSpPr>
          <p:spPr>
            <a:xfrm flipV="1">
              <a:off x="4402951" y="2170223"/>
              <a:ext cx="1833001" cy="85617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 rot="20083095">
              <a:off x="4422225" y="2086285"/>
              <a:ext cx="20677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1"/>
                  </a:solidFill>
                </a:rPr>
                <a:t>Geolocation API</a:t>
              </a:r>
            </a:p>
            <a:p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35731" y="3918857"/>
            <a:ext cx="1020409" cy="722299"/>
            <a:chOff x="2535731" y="3918857"/>
            <a:chExt cx="1020409" cy="722299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2535731" y="3918857"/>
              <a:ext cx="0" cy="72229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2599463" y="4033867"/>
              <a:ext cx="95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Post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402951" y="3509194"/>
            <a:ext cx="1833001" cy="1178093"/>
            <a:chOff x="4402951" y="3509194"/>
            <a:chExt cx="1833001" cy="1178093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4402951" y="3550024"/>
              <a:ext cx="1833001" cy="113726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 rot="2046209">
              <a:off x="4700314" y="3509194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accent1"/>
                  </a:solidFill>
                </a:rPr>
                <a:t>setState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Implement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91" y="2542275"/>
            <a:ext cx="3186085" cy="1322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99" y="4701999"/>
            <a:ext cx="4304793" cy="1483648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2535731" y="3918857"/>
            <a:ext cx="1020409" cy="722299"/>
            <a:chOff x="2535731" y="3918857"/>
            <a:chExt cx="1020409" cy="722299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2535731" y="3918857"/>
              <a:ext cx="0" cy="72229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2599463" y="4033867"/>
              <a:ext cx="95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Post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279" y="1410087"/>
            <a:ext cx="6154963" cy="291384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5341092" y="4403199"/>
            <a:ext cx="2850088" cy="1061190"/>
            <a:chOff x="5341092" y="4403199"/>
            <a:chExt cx="2850088" cy="1061190"/>
          </a:xfrm>
        </p:grpSpPr>
        <p:cxnSp>
          <p:nvCxnSpPr>
            <p:cNvPr id="30" name="直接箭头连接符 29"/>
            <p:cNvCxnSpPr>
              <a:stCxn id="6" idx="3"/>
            </p:cNvCxnSpPr>
            <p:nvPr/>
          </p:nvCxnSpPr>
          <p:spPr>
            <a:xfrm flipV="1">
              <a:off x="5341092" y="4403199"/>
              <a:ext cx="2850088" cy="10406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 rot="20278938">
              <a:off x="5849281" y="5095057"/>
              <a:ext cx="1429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Fetch API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rot="20278938">
              <a:off x="5421921" y="4657703"/>
              <a:ext cx="1429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accent1"/>
                  </a:solidFill>
                </a:rPr>
                <a:t>SetInterval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 COVID-19 Test 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1" y="2408070"/>
            <a:ext cx="2114616" cy="1903546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3334871" y="223979"/>
            <a:ext cx="5944533" cy="2982623"/>
            <a:chOff x="3334871" y="236987"/>
            <a:chExt cx="5944533" cy="298262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2452" y="236987"/>
              <a:ext cx="3416952" cy="1699389"/>
            </a:xfrm>
            <a:prstGeom prst="rect">
              <a:avLst/>
            </a:prstGeom>
          </p:spPr>
        </p:pic>
        <p:cxnSp>
          <p:nvCxnSpPr>
            <p:cNvPr id="11" name="直接箭头连接符 10"/>
            <p:cNvCxnSpPr/>
            <p:nvPr/>
          </p:nvCxnSpPr>
          <p:spPr>
            <a:xfrm flipV="1">
              <a:off x="3334871" y="1744499"/>
              <a:ext cx="2466574" cy="147511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 rot="19603074">
              <a:off x="3911511" y="2329273"/>
              <a:ext cx="2007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Please</a:t>
              </a:r>
              <a:r>
                <a:rPr lang="en-US" altLang="zh-CN" dirty="0"/>
                <a:t> </a:t>
              </a:r>
              <a:r>
                <a:rPr lang="en-US" altLang="zh-CN" b="1" dirty="0">
                  <a:solidFill>
                    <a:schemeClr val="accent1"/>
                  </a:solidFill>
                </a:rPr>
                <a:t>select</a:t>
              </a:r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93775" y="2066405"/>
            <a:ext cx="5144277" cy="2056418"/>
            <a:chOff x="3293775" y="2066405"/>
            <a:chExt cx="5144277" cy="205641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0556" y="2066405"/>
              <a:ext cx="2047496" cy="2056418"/>
            </a:xfrm>
            <a:prstGeom prst="rect">
              <a:avLst/>
            </a:prstGeom>
          </p:spPr>
        </p:pic>
        <p:cxnSp>
          <p:nvCxnSpPr>
            <p:cNvPr id="12" name="直接箭头连接符 11"/>
            <p:cNvCxnSpPr/>
            <p:nvPr/>
          </p:nvCxnSpPr>
          <p:spPr>
            <a:xfrm flipV="1">
              <a:off x="3293775" y="3359843"/>
              <a:ext cx="2930292" cy="10209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4100487" y="3414912"/>
              <a:ext cx="2007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Positive</a:t>
              </a:r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334871" y="3768422"/>
            <a:ext cx="5063141" cy="2704926"/>
            <a:chOff x="3334871" y="3768422"/>
            <a:chExt cx="5063141" cy="2704926"/>
          </a:xfrm>
        </p:grpSpPr>
        <p:grpSp>
          <p:nvGrpSpPr>
            <p:cNvPr id="28" name="组合 27"/>
            <p:cNvGrpSpPr/>
            <p:nvPr/>
          </p:nvGrpSpPr>
          <p:grpSpPr>
            <a:xfrm>
              <a:off x="3334871" y="3768422"/>
              <a:ext cx="5063141" cy="2704926"/>
              <a:chOff x="3334871" y="3768422"/>
              <a:chExt cx="5063141" cy="2704926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0556" y="4416930"/>
                <a:ext cx="2007456" cy="2056418"/>
              </a:xfrm>
              <a:prstGeom prst="rect">
                <a:avLst/>
              </a:prstGeom>
            </p:spPr>
          </p:pic>
          <p:cxnSp>
            <p:nvCxnSpPr>
              <p:cNvPr id="13" name="直接箭头连接符 12"/>
              <p:cNvCxnSpPr/>
              <p:nvPr/>
            </p:nvCxnSpPr>
            <p:spPr>
              <a:xfrm>
                <a:off x="3334871" y="3768422"/>
                <a:ext cx="2889196" cy="169728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/>
            <p:cNvSpPr txBox="1"/>
            <p:nvPr/>
          </p:nvSpPr>
          <p:spPr>
            <a:xfrm rot="1901327">
              <a:off x="3564430" y="4657815"/>
              <a:ext cx="2007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Negative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 COVID-19 Test 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1" y="2408070"/>
            <a:ext cx="2114616" cy="1903546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3376806" y="949017"/>
            <a:ext cx="2773072" cy="2257586"/>
            <a:chOff x="3376806" y="962025"/>
            <a:chExt cx="2773072" cy="2257586"/>
          </a:xfrm>
        </p:grpSpPr>
        <p:cxnSp>
          <p:nvCxnSpPr>
            <p:cNvPr id="11" name="直接箭头连接符 10"/>
            <p:cNvCxnSpPr>
              <a:endCxn id="5" idx="1"/>
            </p:cNvCxnSpPr>
            <p:nvPr/>
          </p:nvCxnSpPr>
          <p:spPr>
            <a:xfrm flipV="1">
              <a:off x="3376806" y="962025"/>
              <a:ext cx="2773072" cy="225758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 rot="19279764">
              <a:off x="3973355" y="1968647"/>
              <a:ext cx="2007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state</a:t>
              </a:r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309028" y="3571026"/>
            <a:ext cx="2597203" cy="731156"/>
            <a:chOff x="3334871" y="3157857"/>
            <a:chExt cx="2597203" cy="731156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3334871" y="3157857"/>
              <a:ext cx="2597203" cy="6105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 rot="20755170">
              <a:off x="3717678" y="3519681"/>
              <a:ext cx="2007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Get Report</a:t>
              </a:r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878" y="219655"/>
            <a:ext cx="2492894" cy="1458724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6203359" y="1822242"/>
            <a:ext cx="6515270" cy="4906629"/>
            <a:chOff x="6031794" y="1816963"/>
            <a:chExt cx="6515270" cy="490662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1794" y="1816963"/>
              <a:ext cx="6515270" cy="70214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9878" y="2657694"/>
              <a:ext cx="4607769" cy="40658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 COVID-19 Test 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1" y="2408070"/>
            <a:ext cx="2114616" cy="1903546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3372486" y="726712"/>
            <a:ext cx="2567499" cy="2675544"/>
            <a:chOff x="3182558" y="712893"/>
            <a:chExt cx="2460076" cy="2972826"/>
          </a:xfrm>
        </p:grpSpPr>
        <p:cxnSp>
          <p:nvCxnSpPr>
            <p:cNvPr id="30" name="直接箭头连接符 29"/>
            <p:cNvCxnSpPr/>
            <p:nvPr/>
          </p:nvCxnSpPr>
          <p:spPr>
            <a:xfrm flipV="1">
              <a:off x="3182558" y="712893"/>
              <a:ext cx="2427734" cy="29728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 rot="19256047">
              <a:off x="3635178" y="2076826"/>
              <a:ext cx="2007456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Fetch API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 rot="21383523">
            <a:off x="3446853" y="3740165"/>
            <a:ext cx="2591907" cy="585466"/>
            <a:chOff x="3334871" y="3519681"/>
            <a:chExt cx="2591907" cy="585466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3334871" y="3768423"/>
              <a:ext cx="2591907" cy="336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 rot="415556">
              <a:off x="3717678" y="3519681"/>
              <a:ext cx="2007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After Submitting</a:t>
              </a:r>
              <a:endParaRPr lang="zh-CN" altLang="en-US" dirty="0"/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460" y="2827616"/>
            <a:ext cx="4689749" cy="35892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460" y="232102"/>
            <a:ext cx="4689749" cy="2579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 COVID-19 Test Result</a:t>
            </a:r>
            <a:r>
              <a:rPr lang="en-US" dirty="0"/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1" y="2386646"/>
            <a:ext cx="4014209" cy="250922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rot="556088">
            <a:off x="5003495" y="1688820"/>
            <a:ext cx="1553479" cy="1803977"/>
            <a:chOff x="3182558" y="712893"/>
            <a:chExt cx="2427734" cy="2972826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3182558" y="712893"/>
              <a:ext cx="2427734" cy="29728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 rot="18772299">
              <a:off x="3580484" y="2087429"/>
              <a:ext cx="2116844" cy="389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Fetch API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692104" y="40222"/>
            <a:ext cx="4163895" cy="6777556"/>
            <a:chOff x="6692104" y="40222"/>
            <a:chExt cx="4163895" cy="677755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2104" y="40222"/>
              <a:ext cx="4163895" cy="410402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5584" y="4330327"/>
              <a:ext cx="4016934" cy="248745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 COVID-19 Test Result</a:t>
            </a:r>
            <a:r>
              <a:rPr lang="en-US" dirty="0"/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1" y="2386646"/>
            <a:ext cx="4014209" cy="2509229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 rot="556088">
            <a:off x="4847522" y="2410598"/>
            <a:ext cx="939520" cy="1334572"/>
            <a:chOff x="3182558" y="712893"/>
            <a:chExt cx="2427734" cy="3374793"/>
          </a:xfrm>
        </p:grpSpPr>
        <p:cxnSp>
          <p:nvCxnSpPr>
            <p:cNvPr id="16" name="直接箭头连接符 15"/>
            <p:cNvCxnSpPr/>
            <p:nvPr/>
          </p:nvCxnSpPr>
          <p:spPr>
            <a:xfrm flipV="1">
              <a:off x="3182558" y="712893"/>
              <a:ext cx="2427734" cy="29728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8772299">
              <a:off x="3273227" y="2315680"/>
              <a:ext cx="2828243" cy="715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1"/>
                  </a:solidFill>
                </a:rPr>
                <a:t>Active Users</a:t>
              </a:r>
              <a:endParaRPr lang="zh-CN" altLang="en-US" sz="1200" dirty="0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78" y="511023"/>
            <a:ext cx="6022534" cy="4785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ontent Placeholder 255"/>
          <p:cNvSpPr>
            <a:spLocks noGrp="1"/>
          </p:cNvSpPr>
          <p:nvPr>
            <p:ph idx="1"/>
          </p:nvPr>
        </p:nvSpPr>
        <p:spPr>
          <a:xfrm>
            <a:off x="6189132" y="446088"/>
            <a:ext cx="5432018" cy="55761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/>
                <a:ea typeface="+mn-lt"/>
                <a:cs typeface="+mn-lt"/>
              </a:rPr>
              <a:t>1. implementation of </a:t>
            </a:r>
            <a:r>
              <a:rPr lang="en-US" sz="2400" b="1" dirty="0" err="1">
                <a:latin typeface="Calibri" panose="020F0502020204030204"/>
                <a:ea typeface="+mn-lt"/>
                <a:cs typeface="+mn-lt"/>
              </a:rPr>
              <a:t>appSettings</a:t>
            </a:r>
            <a:r>
              <a:rPr lang="en-US" sz="2400" b="1" dirty="0">
                <a:latin typeface="Calibri" panose="020F0502020204030204"/>
                <a:ea typeface="+mn-lt"/>
                <a:cs typeface="+mn-lt"/>
              </a:rPr>
              <a:t> and </a:t>
            </a:r>
            <a:r>
              <a:rPr lang="en-US" sz="2400" b="1" dirty="0" err="1">
                <a:latin typeface="Calibri" panose="020F0502020204030204"/>
                <a:ea typeface="+mn-lt"/>
                <a:cs typeface="+mn-lt"/>
              </a:rPr>
              <a:t>ActivateTable</a:t>
            </a:r>
            <a:r>
              <a:rPr lang="en-US" sz="2400" b="1" dirty="0">
                <a:latin typeface="Calibri" panose="020F0502020204030204"/>
                <a:ea typeface="+mn-lt"/>
                <a:cs typeface="+mn-lt"/>
              </a:rPr>
              <a:t> UI</a:t>
            </a:r>
            <a:endParaRPr lang="en-US"/>
          </a:p>
          <a:p>
            <a:pPr>
              <a:spcBef>
                <a:spcPts val="0"/>
              </a:spcBef>
              <a:spcAft>
                <a:spcPts val="0"/>
              </a:spcAft>
              <a:buChar char="•"/>
            </a:pPr>
            <a:endParaRPr lang="en-US" sz="2400" b="1" dirty="0">
              <a:latin typeface="Calibri" panose="020F0502020204030204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/>
                <a:ea typeface="+mn-lt"/>
                <a:cs typeface="+mn-lt"/>
              </a:rPr>
              <a:t>2. implementation of app settings API (admin can set radius and number of people)</a:t>
            </a:r>
          </a:p>
          <a:p>
            <a:pPr>
              <a:spcBef>
                <a:spcPts val="0"/>
              </a:spcBef>
              <a:spcAft>
                <a:spcPts val="0"/>
              </a:spcAft>
              <a:buChar char="•"/>
            </a:pPr>
            <a:endParaRPr lang="en-US" sz="2400" b="1" dirty="0">
              <a:latin typeface="Calibri" panose="020F0502020204030204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/>
                <a:ea typeface="+mn-lt"/>
                <a:cs typeface="+mn-lt"/>
              </a:rPr>
              <a:t>3. Background implementation of alert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2000" dirty="0">
                <a:ea typeface="+mn-lt"/>
                <a:cs typeface="+mn-lt"/>
              </a:rPr>
              <a:t>a. send a notification to current user if too many people nearby ( &gt;number of people in app settings 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2000" dirty="0">
                <a:ea typeface="+mn-lt"/>
                <a:cs typeface="+mn-lt"/>
              </a:rPr>
              <a:t>b. send notifications to people nearby if current user report positive</a:t>
            </a:r>
          </a:p>
          <a:p>
            <a:endParaRPr lang="en-US" dirty="0"/>
          </a:p>
        </p:txBody>
      </p:sp>
      <p:pic>
        <p:nvPicPr>
          <p:cNvPr id="3" name="图片 2" descr="电脑屏幕的截图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00465"/>
            <a:ext cx="58928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screenshot of a cell phon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22" y="259477"/>
            <a:ext cx="6572484" cy="206285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A screenshot of a cell phon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93" y="2618992"/>
            <a:ext cx="6553200" cy="4103571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179" y="2552698"/>
            <a:ext cx="3514606" cy="4236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CF65-A869-4043-87B4-991367B0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2243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FEFEFE"/>
                </a:solidFill>
                <a:effectLst/>
                <a:latin typeface="Century Gothic" panose="020B0502020202020204" pitchFamily="34" charset="0"/>
              </a:rPr>
              <a:t>Nav Bar</a:t>
            </a:r>
            <a:r>
              <a:rPr lang="en-U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F2BA-F73B-499B-85DF-06FD8EAE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790627"/>
            <a:ext cx="10554574" cy="4068171"/>
          </a:xfrm>
        </p:spPr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Implemented App Nav bar using `REACT ROUTER`.</a:t>
            </a:r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Router paths</a:t>
            </a:r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/home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/admin/</a:t>
            </a:r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/login</a:t>
            </a:r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/logout</a:t>
            </a:r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/dashboard</a:t>
            </a:r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/users</a:t>
            </a:r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/register </a:t>
            </a:r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user/report</a:t>
            </a:r>
            <a:r>
              <a:rPr lang="en-US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图片 9">
            <a:extLst>
              <a:ext uri="{FF2B5EF4-FFF2-40B4-BE49-F238E27FC236}">
                <a16:creationId xmlns:a16="http://schemas.microsoft.com/office/drawing/2014/main" id="{0276B74B-AFC1-46CB-963C-A04D454C4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4" y="5427142"/>
            <a:ext cx="11247120" cy="381000"/>
          </a:xfrm>
          <a:prstGeom prst="rect">
            <a:avLst/>
          </a:prstGeom>
        </p:spPr>
      </p:pic>
      <p:sp>
        <p:nvSpPr>
          <p:cNvPr id="6" name="下箭头 12">
            <a:extLst>
              <a:ext uri="{FF2B5EF4-FFF2-40B4-BE49-F238E27FC236}">
                <a16:creationId xmlns:a16="http://schemas.microsoft.com/office/drawing/2014/main" id="{E84E0902-48A5-4D36-8709-8D08B291D789}"/>
              </a:ext>
            </a:extLst>
          </p:cNvPr>
          <p:cNvSpPr/>
          <p:nvPr/>
        </p:nvSpPr>
        <p:spPr>
          <a:xfrm>
            <a:off x="5917881" y="5800131"/>
            <a:ext cx="144145" cy="487680"/>
          </a:xfrm>
          <a:prstGeom prst="downArrow">
            <a:avLst>
              <a:gd name="adj1" fmla="val 50000"/>
              <a:gd name="adj2" fmla="val 13259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15">
            <a:extLst>
              <a:ext uri="{FF2B5EF4-FFF2-40B4-BE49-F238E27FC236}">
                <a16:creationId xmlns:a16="http://schemas.microsoft.com/office/drawing/2014/main" id="{7CC77AA8-5F90-4089-A66C-98DAAE89C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4" y="6229143"/>
            <a:ext cx="11353800" cy="4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43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015" y="739023"/>
            <a:ext cx="6097955" cy="104796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1. PWA Support           </a:t>
            </a:r>
            <a:br>
              <a:rPr lang="en-US" sz="3200" dirty="0"/>
            </a:br>
            <a:r>
              <a:rPr lang="en-US" sz="3200" dirty="0"/>
              <a:t>2. Rest API</a:t>
            </a:r>
            <a:br>
              <a:rPr lang="en-US" sz="3200" dirty="0"/>
            </a:br>
            <a:r>
              <a:rPr lang="en-US" sz="3200" dirty="0"/>
              <a:t>3. 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015" y="2079940"/>
            <a:ext cx="6169876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Installation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Get a new AppSessionID every time installed.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Cache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AppSession management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Create a AppSession, store the appSessionID in cookies, set up header of X-APP-SESSION header for calls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Generate origin report for every AppSession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Push Notification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Create subscription info for every AppSession based on the server’s public web-push key 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Store subscription info within AppSession collection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Setted up PUSH feature on backend, to support the alerting feature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Every in danger user can get Notification in background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Created AppSession routes and Cleaned up / merged other routes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Deployed backend server on AWS EC2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605" y="1263003"/>
            <a:ext cx="2735071" cy="1487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910" y="3054560"/>
            <a:ext cx="2752433" cy="18561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Show 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75" y="938678"/>
            <a:ext cx="10571998" cy="970450"/>
          </a:xfrm>
        </p:spPr>
        <p:txBody>
          <a:bodyPr/>
          <a:lstStyle/>
          <a:p>
            <a:r>
              <a:rPr lang="en-US"/>
              <a:t>1. Connection to mongodb atlas</a:t>
            </a:r>
            <a:br>
              <a:rPr lang="en-US"/>
            </a:br>
            <a:r>
              <a:rPr lang="en-US"/>
              <a:t>2. Backend: Rest API for admins</a:t>
            </a:r>
            <a:br>
              <a:rPr lang="en-US"/>
            </a:br>
            <a:r>
              <a:rPr lang="en-US"/>
              <a:t>3. Frontend: Register and Login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515" y="2404745"/>
            <a:ext cx="5800090" cy="3636645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>
                <a:sym typeface="+mn-ea"/>
              </a:rPr>
              <a:t>Create admin routers</a:t>
            </a:r>
          </a:p>
          <a:p>
            <a:r>
              <a:rPr lang="en-US" sz="9600" b="1">
                <a:sym typeface="+mn-ea"/>
              </a:rPr>
              <a:t>Register and login pages UI design</a:t>
            </a:r>
          </a:p>
          <a:p>
            <a:pPr lvl="1"/>
            <a:r>
              <a:rPr lang="en-US" sz="7200">
                <a:sym typeface="+mn-ea"/>
              </a:rPr>
              <a:t>Field validation when register</a:t>
            </a:r>
            <a:endParaRPr lang="en-US" sz="7200" b="1">
              <a:sym typeface="+mn-ea"/>
            </a:endParaRPr>
          </a:p>
          <a:p>
            <a:r>
              <a:rPr lang="en-US" sz="9600" b="1">
                <a:sym typeface="+mn-ea"/>
              </a:rPr>
              <a:t>Admin account can be created with email and password</a:t>
            </a:r>
            <a:endParaRPr lang="en-US" sz="6000" b="1"/>
          </a:p>
          <a:p>
            <a:pPr lvl="1"/>
            <a:r>
              <a:rPr lang="en-US" sz="6000">
                <a:sym typeface="+mn-ea"/>
              </a:rPr>
              <a:t> </a:t>
            </a:r>
            <a:r>
              <a:rPr lang="en-US" sz="7200">
                <a:sym typeface="+mn-ea"/>
              </a:rPr>
              <a:t>All emails are unique</a:t>
            </a:r>
            <a:endParaRPr lang="en-US" sz="7200"/>
          </a:p>
          <a:p>
            <a:pPr lvl="1"/>
            <a:r>
              <a:rPr lang="en-US" sz="7200">
                <a:sym typeface="+mn-ea"/>
              </a:rPr>
              <a:t> password gets encrypted with salt, both stored in database</a:t>
            </a:r>
            <a:endParaRPr lang="en-US" sz="7200"/>
          </a:p>
          <a:p>
            <a:pPr lvl="1"/>
            <a:r>
              <a:rPr lang="en-US" sz="7200">
                <a:sym typeface="+mn-ea"/>
              </a:rPr>
              <a:t> Admin accounts needs to be activated by other admins before login</a:t>
            </a:r>
            <a:endParaRPr lang="en-US" sz="7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38340" y="1908810"/>
            <a:ext cx="3924300" cy="3100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0855" y="5172075"/>
            <a:ext cx="512064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1665" y="534670"/>
            <a:ext cx="4573270" cy="3231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400" y="534670"/>
            <a:ext cx="4546600" cy="323088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194935" y="2021205"/>
            <a:ext cx="926465" cy="258445"/>
          </a:xfrm>
          <a:prstGeom prst="rightArrow">
            <a:avLst>
              <a:gd name="adj1" fmla="val 50000"/>
              <a:gd name="adj2" fmla="val 20756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85" y="4258310"/>
            <a:ext cx="11247120" cy="381000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5817870" y="4639310"/>
            <a:ext cx="144145" cy="487680"/>
          </a:xfrm>
          <a:prstGeom prst="downArrow">
            <a:avLst>
              <a:gd name="adj1" fmla="val 50000"/>
              <a:gd name="adj2" fmla="val 13259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85" y="5248910"/>
            <a:ext cx="11353800" cy="403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BA1D5-A341-400A-BC2E-7D646288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b="1" i="0" u="none" strike="noStrike">
                <a:solidFill>
                  <a:srgbClr val="FEFFFF"/>
                </a:solidFill>
                <a:effectLst/>
                <a:latin typeface="Century Gothic" panose="020B0502020202020204" pitchFamily="34" charset="0"/>
              </a:rPr>
              <a:t>Dashboard Statistics</a:t>
            </a:r>
            <a:r>
              <a:rPr lang="en-US" b="0" i="0">
                <a:solidFill>
                  <a:srgbClr val="FEFFFF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>
              <a:solidFill>
                <a:srgbClr val="FE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A0EB-EB12-4614-93FA-C39194D13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Century Gothic" panose="020B0502020202020204" pitchFamily="34" charset="0"/>
              </a:rPr>
              <a:t>On dashboard, a dropdown is added to select time range within last 6 hours.</a:t>
            </a:r>
            <a:r>
              <a:rPr lang="en-US" sz="1900" b="0" i="0" dirty="0">
                <a:effectLst/>
                <a:latin typeface="Century Gothic" panose="020B0502020202020204" pitchFamily="34" charset="0"/>
              </a:rPr>
              <a:t>​</a:t>
            </a:r>
            <a:r>
              <a:rPr lang="en-US" sz="1700" b="0" i="0" dirty="0">
                <a:effectLst/>
                <a:latin typeface="Century Gothic" panose="020B0502020202020204" pitchFamily="34" charset="0"/>
              </a:rPr>
              <a:t>​</a:t>
            </a:r>
            <a:endParaRPr lang="en-US" sz="1700" b="0" i="0" dirty="0"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Century Gothic" panose="020B0502020202020204" pitchFamily="34" charset="0"/>
              </a:rPr>
              <a:t>Any </a:t>
            </a:r>
            <a:r>
              <a:rPr lang="en-US" sz="1900" b="0" i="0" u="none" strike="noStrike" dirty="0" err="1">
                <a:effectLst/>
                <a:latin typeface="Century Gothic" panose="020B0502020202020204" pitchFamily="34" charset="0"/>
              </a:rPr>
              <a:t>appSession</a:t>
            </a:r>
            <a:r>
              <a:rPr lang="en-US" sz="1900" b="0" i="0" u="none" strike="noStrike" dirty="0">
                <a:effectLst/>
                <a:latin typeface="Century Gothic" panose="020B0502020202020204" pitchFamily="34" charset="0"/>
              </a:rPr>
              <a:t> pushing location data in that time interval will be considered active. </a:t>
            </a:r>
            <a:r>
              <a:rPr lang="en-US" sz="1900" b="0" i="0" dirty="0">
                <a:effectLst/>
                <a:latin typeface="Century Gothic" panose="020B0502020202020204" pitchFamily="34" charset="0"/>
              </a:rPr>
              <a:t>​</a:t>
            </a:r>
            <a:endParaRPr lang="en-US" sz="1900" b="0" i="0" dirty="0"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Century Gothic" panose="020B0502020202020204" pitchFamily="34" charset="0"/>
              </a:rPr>
              <a:t>A Bar chart with number of active users by time is created</a:t>
            </a:r>
            <a:r>
              <a:rPr lang="en-US" sz="1900" b="0" i="0" dirty="0">
                <a:effectLst/>
                <a:latin typeface="Century Gothic" panose="020B0502020202020204" pitchFamily="34" charset="0"/>
              </a:rPr>
              <a:t>​</a:t>
            </a:r>
            <a:r>
              <a:rPr lang="en-US" sz="1900" dirty="0">
                <a:latin typeface="Arial" panose="020B0604020202020204" pitchFamily="34" charset="0"/>
              </a:rPr>
              <a:t>. </a:t>
            </a:r>
            <a:r>
              <a:rPr lang="en-US" sz="1700" b="0" i="0" u="none" strike="noStrike" dirty="0">
                <a:effectLst/>
                <a:latin typeface="Century Gothic" panose="020B0502020202020204" pitchFamily="34" charset="0"/>
              </a:rPr>
              <a:t>Implemented using D3</a:t>
            </a:r>
            <a:r>
              <a:rPr lang="en-US" sz="1700" b="0" i="0" dirty="0">
                <a:effectLst/>
                <a:latin typeface="Century Gothic" panose="020B0502020202020204" pitchFamily="34" charset="0"/>
              </a:rPr>
              <a:t>​</a:t>
            </a:r>
            <a:endParaRPr lang="en-US" sz="1700" b="0" i="0" dirty="0"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Century Gothic" panose="020B0502020202020204" pitchFamily="34" charset="0"/>
              </a:rPr>
              <a:t>Implemented  </a:t>
            </a:r>
            <a:r>
              <a:rPr lang="en-US" sz="1900" b="0" i="0" u="none" strike="noStrike" dirty="0" err="1">
                <a:effectLst/>
                <a:latin typeface="Century Gothic" panose="020B0502020202020204" pitchFamily="34" charset="0"/>
              </a:rPr>
              <a:t>timeInterval</a:t>
            </a:r>
            <a:r>
              <a:rPr lang="en-US" sz="1900" b="0" i="0" u="none" strike="noStrike" dirty="0">
                <a:effectLst/>
                <a:latin typeface="Century Gothic" panose="020B0502020202020204" pitchFamily="34" charset="0"/>
              </a:rPr>
              <a:t> search API  - `/</a:t>
            </a:r>
            <a:r>
              <a:rPr lang="en-US" sz="1900" b="0" i="0" u="none" strike="noStrike" dirty="0" err="1">
                <a:effectLst/>
                <a:latin typeface="Century Gothic" panose="020B0502020202020204" pitchFamily="34" charset="0"/>
              </a:rPr>
              <a:t>locationStats</a:t>
            </a:r>
            <a:r>
              <a:rPr lang="en-US" sz="1900" b="0" i="0" u="none" strike="noStrike" dirty="0">
                <a:effectLst/>
                <a:latin typeface="Century Gothic" panose="020B0502020202020204" pitchFamily="34" charset="0"/>
              </a:rPr>
              <a:t>/:interval`. </a:t>
            </a:r>
            <a:r>
              <a:rPr lang="en-US" sz="1900" b="0" i="0" dirty="0">
                <a:effectLst/>
                <a:latin typeface="Century Gothic" panose="020B0502020202020204" pitchFamily="34" charset="0"/>
              </a:rPr>
              <a:t>​</a:t>
            </a:r>
          </a:p>
          <a:p>
            <a:pPr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b="0" i="0" dirty="0">
              <a:effectLst/>
              <a:latin typeface="Arial" panose="020B0604020202020204" pitchFamily="34" charset="0"/>
            </a:endParaRPr>
          </a:p>
          <a:p>
            <a:pPr marL="0" indent="0" rtl="0" fontAlgn="base">
              <a:lnSpc>
                <a:spcPct val="90000"/>
              </a:lnSpc>
              <a:buNone/>
            </a:pPr>
            <a:endParaRPr lang="en-US" sz="19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A71FE2-E6EE-493C-B5B8-0BE629699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31" b="-2"/>
          <a:stretch/>
        </p:blipFill>
        <p:spPr>
          <a:xfrm>
            <a:off x="7903904" y="3576812"/>
            <a:ext cx="3343407" cy="2480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ED060-A967-40EE-9101-07F31C83B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705" y="837744"/>
            <a:ext cx="3340358" cy="21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7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687A4-7393-49BC-A6D0-32BC770A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b="1" i="0" u="none" strike="noStrike">
                <a:effectLst/>
                <a:latin typeface="Century Gothic" panose="020B0502020202020204" pitchFamily="34" charset="0"/>
              </a:rPr>
              <a:t>File Structure</a:t>
            </a:r>
            <a:r>
              <a:rPr lang="en-US" b="0" i="0">
                <a:effectLst/>
                <a:latin typeface="Century Gothic" panose="020B0502020202020204" pitchFamily="34" charset="0"/>
              </a:rPr>
              <a:t>​</a:t>
            </a:r>
            <a:endParaRPr lang="en-US" dirty="0"/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A9B49D2-F83F-467A-8181-4F061B5FB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680616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20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E7CDCB-16C9-482F-8C81-3B2B4777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FFFFFF"/>
                </a:solidFill>
              </a:rPr>
              <a:t>1.Heatmap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2.UI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0B7CD-446B-4B47-ABED-A57848002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700" dirty="0"/>
              <a:t>Installation</a:t>
            </a:r>
          </a:p>
          <a:p>
            <a:pPr lvl="1"/>
            <a:r>
              <a:rPr lang="en-US" sz="1700" dirty="0"/>
              <a:t>Created React-redux App.</a:t>
            </a:r>
          </a:p>
          <a:p>
            <a:r>
              <a:rPr lang="en-US" sz="1700" dirty="0"/>
              <a:t>Heatmap</a:t>
            </a:r>
          </a:p>
          <a:p>
            <a:pPr lvl="1"/>
            <a:r>
              <a:rPr lang="en-US" sz="1700" dirty="0"/>
              <a:t>Created methods to get the locations of the users.</a:t>
            </a:r>
          </a:p>
          <a:p>
            <a:pPr lvl="1"/>
            <a:r>
              <a:rPr lang="en-US" sz="1700" dirty="0"/>
              <a:t>Every user who was active within last 10 minutes, their locations will be fetched.</a:t>
            </a:r>
          </a:p>
          <a:p>
            <a:pPr lvl="1"/>
            <a:r>
              <a:rPr lang="en-US" sz="1700" dirty="0"/>
              <a:t>Integrated GoogleMapReact into react App.</a:t>
            </a:r>
          </a:p>
          <a:p>
            <a:pPr lvl="1"/>
            <a:endParaRPr lang="en-US" sz="1700" dirty="0"/>
          </a:p>
          <a:p>
            <a:r>
              <a:rPr lang="en-US" sz="1700" dirty="0"/>
              <a:t>UI</a:t>
            </a:r>
          </a:p>
          <a:p>
            <a:pPr lvl="1"/>
            <a:r>
              <a:rPr lang="en-US" sz="1700" dirty="0"/>
              <a:t>Created Design for all pages(.jpg format) .</a:t>
            </a:r>
          </a:p>
          <a:p>
            <a:pPr lvl="1"/>
            <a:r>
              <a:rPr lang="en-US" sz="1700" dirty="0"/>
              <a:t>Worked on Admin Dashboard design.</a:t>
            </a:r>
          </a:p>
          <a:p>
            <a:pPr marL="457200" lvl="1" indent="0">
              <a:buNone/>
            </a:pP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340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0FCA-E5DE-4DA2-9E2B-AFD04409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FD8C1EB-45AB-4FBF-A9BB-D580F89A5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065" y="1207803"/>
            <a:ext cx="10626735" cy="4807519"/>
          </a:xfrm>
        </p:spPr>
      </p:pic>
    </p:spTree>
    <p:extLst>
      <p:ext uri="{BB962C8B-B14F-4D97-AF65-F5344CB8AC3E}">
        <p14:creationId xmlns:p14="http://schemas.microsoft.com/office/powerpoint/2010/main" val="87280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C67D-913A-4D11-833D-62FFCAB1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pic>
        <p:nvPicPr>
          <p:cNvPr id="7" name="Content Placeholder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C6BFBC0-FDDD-487F-96DD-928525CB5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96584" cy="4351338"/>
          </a:xfrm>
        </p:spPr>
      </p:pic>
    </p:spTree>
    <p:extLst>
      <p:ext uri="{BB962C8B-B14F-4D97-AF65-F5344CB8AC3E}">
        <p14:creationId xmlns:p14="http://schemas.microsoft.com/office/powerpoint/2010/main" val="27585536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570,&quot;width&quot;:578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588,&quot;width&quot;:9324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610</Words>
  <Application>Microsoft Office PowerPoint</Application>
  <PresentationFormat>Widescreen</PresentationFormat>
  <Paragraphs>112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Arial</vt:lpstr>
      <vt:lpstr>Calibri</vt:lpstr>
      <vt:lpstr>Century Gothic</vt:lpstr>
      <vt:lpstr>Wingdings</vt:lpstr>
      <vt:lpstr>Wingdings 2</vt:lpstr>
      <vt:lpstr>Quotable</vt:lpstr>
      <vt:lpstr>Safe Distance Web App</vt:lpstr>
      <vt:lpstr>Nav Bar​</vt:lpstr>
      <vt:lpstr>1. Connection to mongodb atlas 2. Backend: Rest API for admins 3. Frontend: Register and Login pages</vt:lpstr>
      <vt:lpstr>PowerPoint Presentation</vt:lpstr>
      <vt:lpstr>Dashboard Statistics​</vt:lpstr>
      <vt:lpstr>File Structure​</vt:lpstr>
      <vt:lpstr>1.Heatmap  2.UI</vt:lpstr>
      <vt:lpstr> </vt:lpstr>
      <vt:lpstr>Heat map</vt:lpstr>
      <vt:lpstr>Location, Reports &amp; ActiveTable</vt:lpstr>
      <vt:lpstr>Location Data Implement </vt:lpstr>
      <vt:lpstr>Location Data Implement </vt:lpstr>
      <vt:lpstr>Report COVID-19 Test </vt:lpstr>
      <vt:lpstr>Report COVID-19 Test </vt:lpstr>
      <vt:lpstr>Report COVID-19 Test </vt:lpstr>
      <vt:lpstr>Report COVID-19 Test Result </vt:lpstr>
      <vt:lpstr>Report COVID-19 Test Result </vt:lpstr>
      <vt:lpstr>PowerPoint Presentation</vt:lpstr>
      <vt:lpstr>PowerPoint Presentation</vt:lpstr>
      <vt:lpstr>1. PWA Support            2. Rest API 3. Deploy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Distance Web App</dc:title>
  <dc:creator>Surya Chandra Maharshi Nula</dc:creator>
  <cp:lastModifiedBy>Surya Chandra Maharshi Nula</cp:lastModifiedBy>
  <cp:revision>1</cp:revision>
  <dcterms:created xsi:type="dcterms:W3CDTF">2020-08-12T21:50:14Z</dcterms:created>
  <dcterms:modified xsi:type="dcterms:W3CDTF">2020-08-12T21:51:27Z</dcterms:modified>
</cp:coreProperties>
</file>