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8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C25D9-268E-4077-8528-6D2BCE564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906AB5-E111-46E0-AB42-645EA92DC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2B64A-1042-4471-A4D9-0D71BB3C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D631-0C7C-46A9-9E7B-CDF415FA633A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1AC47-5753-4C12-B5F2-D7532470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D4AF4-18C7-4FC4-9323-2F869C69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FD-A210-4D2F-BA60-5954D9A9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38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FB2DC-8E4F-4B9F-9E00-F3DE24A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042646-D3E9-4FFB-84C3-0EF2A4EC0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8FCEB-9C45-4528-B679-2B339A7C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D631-0C7C-46A9-9E7B-CDF415FA633A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86F64-57D0-46FE-8921-4FF5B7CE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1BBFA-0FF8-42A8-87E6-3E111C5B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FD-A210-4D2F-BA60-5954D9A9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81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A0407D-D2A8-4750-BE18-A5BF64EF4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A2AE2E-224F-404C-8F8F-F5B00DE62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1BD99-47B3-461F-904B-F64F8091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D631-0C7C-46A9-9E7B-CDF415FA633A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ED1AB-1251-4646-82F2-25577D1E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9E582-F410-42B1-A601-52886901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FD-A210-4D2F-BA60-5954D9A9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9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320F4-5D9D-4BBF-B31D-8386A3F3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E77C2-BE88-4E10-A2CF-8FE72DF0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D35B4-9CD8-4519-A6CF-FEE3B0D4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D631-0C7C-46A9-9E7B-CDF415FA633A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86E19-5F98-4671-A40D-4C9DD51A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7F23E-0EF6-455B-8490-6E3CB20B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FD-A210-4D2F-BA60-5954D9A9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0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B82C1-F9C6-462B-B3DA-1DCB45BA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D10DD-C0A4-4413-8214-70210C6C0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C8407-5AD5-42C2-A1A5-E635D551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D631-0C7C-46A9-9E7B-CDF415FA633A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B304D-DFFC-43E7-AD35-50C18557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CCB01-9187-4DBC-8978-C4C6DBE9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FD-A210-4D2F-BA60-5954D9A9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9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A5D0F-964E-491F-8AF3-A16C37AD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2C556-2985-4E35-A576-F7FB6E353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8A9407-69E9-46AE-9AB3-FCEE552B7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FDB6C4-0D77-491B-AFF6-41C6D99E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D631-0C7C-46A9-9E7B-CDF415FA633A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C360D-CDD7-45F6-8D73-F9CFAFD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292869-9111-4A58-A20B-2ED02029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FD-A210-4D2F-BA60-5954D9A9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8C54-A1BE-4D79-92E9-C108DE08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165D2A-58E5-40E8-977B-A40603ACF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D1110-BF27-4F9D-95D1-68EC97E3F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412C3-E683-4B7C-897F-0C7E4A36F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34347C-A159-4D35-B57D-9E4E793B5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7145FE-67CC-46B1-841A-DAE2553A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D631-0C7C-46A9-9E7B-CDF415FA633A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CBDCE3-6E9F-42DF-8C62-72653C5B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057F01-8487-4FEA-8B5B-ED046618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FD-A210-4D2F-BA60-5954D9A9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7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9425B-2128-4E0C-B2AB-0970A399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AD3B49-C58B-465B-8A8C-AD06B871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D631-0C7C-46A9-9E7B-CDF415FA633A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43EBC6-6B58-41B0-AA81-76A03C78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8DD5A4-F835-41D3-9199-CD409D17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FD-A210-4D2F-BA60-5954D9A9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3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086B37-E20B-4476-8883-3F0C6DA3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D631-0C7C-46A9-9E7B-CDF415FA633A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26A40F-3274-4FEF-8D85-70DEE5E3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B712E8-DCE8-40F9-BAF2-F33D30CF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FD-A210-4D2F-BA60-5954D9A9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0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F765B-601E-4A4B-BBB8-F516C6A3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0D48F-58DC-469C-AB5D-6161B555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C61C39-802F-4EF3-8344-131392B3E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41DADB-1EA2-4726-AAAF-980E8027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D631-0C7C-46A9-9E7B-CDF415FA633A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A0FE6-93B3-44FB-8265-1EBE3777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B1CE8-2E18-4F5D-BC1B-274DBEC1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FD-A210-4D2F-BA60-5954D9A9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2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E1317-5264-48E7-AB3D-B24A5125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ECE654-4D4F-4925-A978-B8ACC4A85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F0CB16-C8E2-4C09-857E-E8C4B8FCA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0CF574-0461-4319-9A70-AE7173AE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D631-0C7C-46A9-9E7B-CDF415FA633A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AF050-F095-4D22-B88C-4D0AAEA8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B8F1DB-5974-452F-94BF-B1804494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FD-A210-4D2F-BA60-5954D9A9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83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728C76-E8F2-4513-A9BF-7DD8ED95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EE8FA-5A35-4991-A38A-3E729A76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25DF8-12F0-445D-A3DD-3EDE83F57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CD631-0C7C-46A9-9E7B-CDF415FA633A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665C2-E183-4F64-A10A-0CD4F8129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5840F-C182-4779-9FA0-E590E1871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FD-A210-4D2F-BA60-5954D9A9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6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4BDBD1-BBE4-4708-8593-E5E20A536EB4}"/>
              </a:ext>
            </a:extLst>
          </p:cNvPr>
          <p:cNvSpPr/>
          <p:nvPr/>
        </p:nvSpPr>
        <p:spPr>
          <a:xfrm>
            <a:off x="7004760" y="1171853"/>
            <a:ext cx="907088" cy="317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C0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1DF54BA-45C6-40FA-85CF-35573DD669BD}"/>
              </a:ext>
            </a:extLst>
          </p:cNvPr>
          <p:cNvSpPr/>
          <p:nvPr/>
        </p:nvSpPr>
        <p:spPr>
          <a:xfrm>
            <a:off x="4585858" y="1820853"/>
            <a:ext cx="667357" cy="3110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5AFB495-CA89-4783-8126-BCB66E35E985}"/>
              </a:ext>
            </a:extLst>
          </p:cNvPr>
          <p:cNvSpPr/>
          <p:nvPr/>
        </p:nvSpPr>
        <p:spPr>
          <a:xfrm>
            <a:off x="7130023" y="1820853"/>
            <a:ext cx="667357" cy="3110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AAA8F78-3B6A-459A-B04D-6116EB21D760}"/>
              </a:ext>
            </a:extLst>
          </p:cNvPr>
          <p:cNvSpPr/>
          <p:nvPr/>
        </p:nvSpPr>
        <p:spPr>
          <a:xfrm>
            <a:off x="9674188" y="1820853"/>
            <a:ext cx="667357" cy="3110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9B39BB-C656-4203-B520-A6333D71350D}"/>
              </a:ext>
            </a:extLst>
          </p:cNvPr>
          <p:cNvSpPr/>
          <p:nvPr/>
        </p:nvSpPr>
        <p:spPr>
          <a:xfrm>
            <a:off x="3855869" y="2466612"/>
            <a:ext cx="667357" cy="31100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7349114-D654-4439-9EDB-052D6C48113D}"/>
              </a:ext>
            </a:extLst>
          </p:cNvPr>
          <p:cNvSpPr/>
          <p:nvPr/>
        </p:nvSpPr>
        <p:spPr>
          <a:xfrm>
            <a:off x="4585858" y="2466612"/>
            <a:ext cx="667357" cy="31100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S5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61B9017-E688-4AA6-8A8B-1320E06573EB}"/>
              </a:ext>
            </a:extLst>
          </p:cNvPr>
          <p:cNvSpPr/>
          <p:nvPr/>
        </p:nvSpPr>
        <p:spPr>
          <a:xfrm>
            <a:off x="5315848" y="2466612"/>
            <a:ext cx="667357" cy="31100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S6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E59027F-4DDE-4D97-A6E5-FA673A57B1BD}"/>
              </a:ext>
            </a:extLst>
          </p:cNvPr>
          <p:cNvSpPr/>
          <p:nvPr/>
        </p:nvSpPr>
        <p:spPr>
          <a:xfrm>
            <a:off x="6403274" y="2468772"/>
            <a:ext cx="667357" cy="31100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S7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4D9477B-F9BA-4372-8E72-DC80767BFBE8}"/>
              </a:ext>
            </a:extLst>
          </p:cNvPr>
          <p:cNvSpPr/>
          <p:nvPr/>
        </p:nvSpPr>
        <p:spPr>
          <a:xfrm>
            <a:off x="7133263" y="2468772"/>
            <a:ext cx="667357" cy="31100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S8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B08B952-5434-49C4-B239-07DB73384415}"/>
              </a:ext>
            </a:extLst>
          </p:cNvPr>
          <p:cNvSpPr/>
          <p:nvPr/>
        </p:nvSpPr>
        <p:spPr>
          <a:xfrm>
            <a:off x="7863252" y="2468772"/>
            <a:ext cx="667357" cy="31100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S9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21AE9D2-BA01-479F-808D-039A7BD2B3DB}"/>
              </a:ext>
            </a:extLst>
          </p:cNvPr>
          <p:cNvSpPr/>
          <p:nvPr/>
        </p:nvSpPr>
        <p:spPr>
          <a:xfrm>
            <a:off x="8943119" y="2466612"/>
            <a:ext cx="667357" cy="31100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S10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BD11080-8DCE-4C47-AAE6-56422D96A54B}"/>
              </a:ext>
            </a:extLst>
          </p:cNvPr>
          <p:cNvSpPr/>
          <p:nvPr/>
        </p:nvSpPr>
        <p:spPr>
          <a:xfrm>
            <a:off x="9673108" y="2466612"/>
            <a:ext cx="667357" cy="31100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S11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E957972-9966-441A-A781-DB41374A10C5}"/>
              </a:ext>
            </a:extLst>
          </p:cNvPr>
          <p:cNvSpPr/>
          <p:nvPr/>
        </p:nvSpPr>
        <p:spPr>
          <a:xfrm>
            <a:off x="10403098" y="2466612"/>
            <a:ext cx="667357" cy="31100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S12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BE21F3-92A8-4650-951A-C58361B6D63E}"/>
              </a:ext>
            </a:extLst>
          </p:cNvPr>
          <p:cNvSpPr/>
          <p:nvPr/>
        </p:nvSpPr>
        <p:spPr>
          <a:xfrm>
            <a:off x="3380459" y="3166592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0DA1DDA-0516-424E-8A60-56A53706ED13}"/>
              </a:ext>
            </a:extLst>
          </p:cNvPr>
          <p:cNvSpPr/>
          <p:nvPr/>
        </p:nvSpPr>
        <p:spPr>
          <a:xfrm>
            <a:off x="3532859" y="3318992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93D2CCF-684C-4EE6-98D8-8A593BF5DE86}"/>
              </a:ext>
            </a:extLst>
          </p:cNvPr>
          <p:cNvSpPr/>
          <p:nvPr/>
        </p:nvSpPr>
        <p:spPr>
          <a:xfrm>
            <a:off x="3685259" y="3471392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4DC7645-DB23-422C-9D00-769675DB1A3A}"/>
              </a:ext>
            </a:extLst>
          </p:cNvPr>
          <p:cNvSpPr/>
          <p:nvPr/>
        </p:nvSpPr>
        <p:spPr>
          <a:xfrm>
            <a:off x="4354096" y="3155125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DBD5863-BDB6-475E-AADE-2D36DB0A0861}"/>
              </a:ext>
            </a:extLst>
          </p:cNvPr>
          <p:cNvSpPr/>
          <p:nvPr/>
        </p:nvSpPr>
        <p:spPr>
          <a:xfrm>
            <a:off x="4506496" y="3307525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578FB0B-010D-4880-B77D-E4170EC4EBA8}"/>
              </a:ext>
            </a:extLst>
          </p:cNvPr>
          <p:cNvSpPr/>
          <p:nvPr/>
        </p:nvSpPr>
        <p:spPr>
          <a:xfrm>
            <a:off x="4658896" y="3459925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FC5DA24-A75B-4C0D-8305-2B015E3E90D1}"/>
              </a:ext>
            </a:extLst>
          </p:cNvPr>
          <p:cNvSpPr/>
          <p:nvPr/>
        </p:nvSpPr>
        <p:spPr>
          <a:xfrm>
            <a:off x="5326201" y="3166592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674EC12-D9BC-480E-8C55-269971B49C0A}"/>
              </a:ext>
            </a:extLst>
          </p:cNvPr>
          <p:cNvSpPr/>
          <p:nvPr/>
        </p:nvSpPr>
        <p:spPr>
          <a:xfrm>
            <a:off x="5478601" y="3318992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85C6657-48B3-43D1-89BC-789705E49E7C}"/>
              </a:ext>
            </a:extLst>
          </p:cNvPr>
          <p:cNvSpPr/>
          <p:nvPr/>
        </p:nvSpPr>
        <p:spPr>
          <a:xfrm>
            <a:off x="5631001" y="3471392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BB193E9-4E5B-438A-864A-7972A27E9A68}"/>
              </a:ext>
            </a:extLst>
          </p:cNvPr>
          <p:cNvSpPr/>
          <p:nvPr/>
        </p:nvSpPr>
        <p:spPr>
          <a:xfrm>
            <a:off x="6254216" y="3155125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D2C2768-4446-4591-9285-0B39660528F9}"/>
              </a:ext>
            </a:extLst>
          </p:cNvPr>
          <p:cNvSpPr/>
          <p:nvPr/>
        </p:nvSpPr>
        <p:spPr>
          <a:xfrm>
            <a:off x="6406616" y="3307525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1B778A-F70F-41E5-B452-A0F7DA6BD310}"/>
              </a:ext>
            </a:extLst>
          </p:cNvPr>
          <p:cNvSpPr/>
          <p:nvPr/>
        </p:nvSpPr>
        <p:spPr>
          <a:xfrm>
            <a:off x="6559016" y="3459925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86B4EB2-8765-41F4-B4F6-2F41C3E30396}"/>
              </a:ext>
            </a:extLst>
          </p:cNvPr>
          <p:cNvSpPr/>
          <p:nvPr/>
        </p:nvSpPr>
        <p:spPr>
          <a:xfrm>
            <a:off x="7227853" y="3143658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4641E03-F76D-44CE-9A9F-DFD9AF3521C0}"/>
              </a:ext>
            </a:extLst>
          </p:cNvPr>
          <p:cNvSpPr/>
          <p:nvPr/>
        </p:nvSpPr>
        <p:spPr>
          <a:xfrm>
            <a:off x="7380253" y="3296058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39D59A4-0303-416D-898D-2687B256C9A1}"/>
              </a:ext>
            </a:extLst>
          </p:cNvPr>
          <p:cNvSpPr/>
          <p:nvPr/>
        </p:nvSpPr>
        <p:spPr>
          <a:xfrm>
            <a:off x="7532653" y="3448458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A13C47B-A84E-40D3-8C9A-B9C136EB645F}"/>
              </a:ext>
            </a:extLst>
          </p:cNvPr>
          <p:cNvSpPr/>
          <p:nvPr/>
        </p:nvSpPr>
        <p:spPr>
          <a:xfrm>
            <a:off x="8199958" y="3155125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92A5E90-CF5E-455F-85D9-3FF9DFED3100}"/>
              </a:ext>
            </a:extLst>
          </p:cNvPr>
          <p:cNvSpPr/>
          <p:nvPr/>
        </p:nvSpPr>
        <p:spPr>
          <a:xfrm>
            <a:off x="8352358" y="3307525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F39A407-7786-40D2-9617-F09A293F52E8}"/>
              </a:ext>
            </a:extLst>
          </p:cNvPr>
          <p:cNvSpPr/>
          <p:nvPr/>
        </p:nvSpPr>
        <p:spPr>
          <a:xfrm>
            <a:off x="8504758" y="3459925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77AA42C-C5DC-4104-B5B8-B7D12C089F34}"/>
              </a:ext>
            </a:extLst>
          </p:cNvPr>
          <p:cNvSpPr/>
          <p:nvPr/>
        </p:nvSpPr>
        <p:spPr>
          <a:xfrm>
            <a:off x="8956975" y="3155125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ED06D34-3F1B-4A31-B834-D1B3AB6E47A8}"/>
              </a:ext>
            </a:extLst>
          </p:cNvPr>
          <p:cNvSpPr/>
          <p:nvPr/>
        </p:nvSpPr>
        <p:spPr>
          <a:xfrm>
            <a:off x="9109375" y="3307525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7CE8E7D-7E92-4307-8A35-99011226B02A}"/>
              </a:ext>
            </a:extLst>
          </p:cNvPr>
          <p:cNvSpPr/>
          <p:nvPr/>
        </p:nvSpPr>
        <p:spPr>
          <a:xfrm>
            <a:off x="9261775" y="3459925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F10F2E6-377E-4F02-A847-9FE45FD3E9A5}"/>
              </a:ext>
            </a:extLst>
          </p:cNvPr>
          <p:cNvSpPr/>
          <p:nvPr/>
        </p:nvSpPr>
        <p:spPr>
          <a:xfrm>
            <a:off x="9930612" y="3143658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4E2912A-A74B-4E55-A7BC-E1F4ADB44AB8}"/>
              </a:ext>
            </a:extLst>
          </p:cNvPr>
          <p:cNvSpPr/>
          <p:nvPr/>
        </p:nvSpPr>
        <p:spPr>
          <a:xfrm>
            <a:off x="10083012" y="3296058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90284CF-0C4A-4A16-B4D8-3FA90737CD8A}"/>
              </a:ext>
            </a:extLst>
          </p:cNvPr>
          <p:cNvSpPr/>
          <p:nvPr/>
        </p:nvSpPr>
        <p:spPr>
          <a:xfrm>
            <a:off x="10235412" y="3448458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60A4443-9594-483A-AD36-BC44886B755F}"/>
              </a:ext>
            </a:extLst>
          </p:cNvPr>
          <p:cNvSpPr/>
          <p:nvPr/>
        </p:nvSpPr>
        <p:spPr>
          <a:xfrm>
            <a:off x="10902717" y="3155125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3956B87-3456-43B1-A4FF-433A5D811E2F}"/>
              </a:ext>
            </a:extLst>
          </p:cNvPr>
          <p:cNvSpPr/>
          <p:nvPr/>
        </p:nvSpPr>
        <p:spPr>
          <a:xfrm>
            <a:off x="11055117" y="3307525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D90390A-E39E-4F4B-B781-E846B10BE7DA}"/>
              </a:ext>
            </a:extLst>
          </p:cNvPr>
          <p:cNvSpPr/>
          <p:nvPr/>
        </p:nvSpPr>
        <p:spPr>
          <a:xfrm>
            <a:off x="11207517" y="3459925"/>
            <a:ext cx="514905" cy="2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277FCDA-A71D-4374-ADFA-DD3584F523D0}"/>
              </a:ext>
            </a:extLst>
          </p:cNvPr>
          <p:cNvCxnSpPr>
            <a:stCxn id="12" idx="2"/>
            <a:endCxn id="29" idx="0"/>
          </p:cNvCxnSpPr>
          <p:nvPr/>
        </p:nvCxnSpPr>
        <p:spPr>
          <a:xfrm flipH="1">
            <a:off x="3637912" y="2777613"/>
            <a:ext cx="551636" cy="388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E29B21C-0982-4362-9451-9DFA02215234}"/>
              </a:ext>
            </a:extLst>
          </p:cNvPr>
          <p:cNvCxnSpPr>
            <a:stCxn id="12" idx="2"/>
          </p:cNvCxnSpPr>
          <p:nvPr/>
        </p:nvCxnSpPr>
        <p:spPr>
          <a:xfrm flipH="1">
            <a:off x="3793236" y="2777613"/>
            <a:ext cx="396312" cy="529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A3E9B28-B034-4B36-A507-7948348DD35F}"/>
              </a:ext>
            </a:extLst>
          </p:cNvPr>
          <p:cNvCxnSpPr>
            <a:stCxn id="12" idx="2"/>
            <a:endCxn id="33" idx="0"/>
          </p:cNvCxnSpPr>
          <p:nvPr/>
        </p:nvCxnSpPr>
        <p:spPr>
          <a:xfrm flipH="1">
            <a:off x="3942712" y="2777613"/>
            <a:ext cx="246836" cy="693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89D8130-6BC2-43BA-8295-6AB4F81BAC4C}"/>
              </a:ext>
            </a:extLst>
          </p:cNvPr>
          <p:cNvCxnSpPr>
            <a:cxnSpLocks/>
          </p:cNvCxnSpPr>
          <p:nvPr/>
        </p:nvCxnSpPr>
        <p:spPr>
          <a:xfrm flipH="1">
            <a:off x="4538261" y="2769126"/>
            <a:ext cx="551636" cy="388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177FAC7-4BDE-4FBD-ACB0-1C4569352853}"/>
              </a:ext>
            </a:extLst>
          </p:cNvPr>
          <p:cNvCxnSpPr>
            <a:cxnSpLocks/>
          </p:cNvCxnSpPr>
          <p:nvPr/>
        </p:nvCxnSpPr>
        <p:spPr>
          <a:xfrm flipH="1">
            <a:off x="4693585" y="2769126"/>
            <a:ext cx="396312" cy="529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05094454-7AF5-4595-8A30-A9E24DAC810D}"/>
              </a:ext>
            </a:extLst>
          </p:cNvPr>
          <p:cNvCxnSpPr>
            <a:cxnSpLocks/>
          </p:cNvCxnSpPr>
          <p:nvPr/>
        </p:nvCxnSpPr>
        <p:spPr>
          <a:xfrm flipH="1">
            <a:off x="4843061" y="2769126"/>
            <a:ext cx="246836" cy="693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26A8F5B-3A10-4DD9-9926-251B3569482D}"/>
              </a:ext>
            </a:extLst>
          </p:cNvPr>
          <p:cNvCxnSpPr>
            <a:stCxn id="14" idx="2"/>
            <a:endCxn id="41" idx="0"/>
          </p:cNvCxnSpPr>
          <p:nvPr/>
        </p:nvCxnSpPr>
        <p:spPr>
          <a:xfrm flipH="1">
            <a:off x="5583654" y="2777613"/>
            <a:ext cx="65873" cy="388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EBD9F308-93CB-4097-AEB7-F7C7612B34DD}"/>
              </a:ext>
            </a:extLst>
          </p:cNvPr>
          <p:cNvCxnSpPr>
            <a:stCxn id="14" idx="2"/>
            <a:endCxn id="43" idx="0"/>
          </p:cNvCxnSpPr>
          <p:nvPr/>
        </p:nvCxnSpPr>
        <p:spPr>
          <a:xfrm>
            <a:off x="5649527" y="2777613"/>
            <a:ext cx="86527" cy="541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3D391FDF-2C3F-42D4-8B19-5889F25FE2D5}"/>
              </a:ext>
            </a:extLst>
          </p:cNvPr>
          <p:cNvCxnSpPr>
            <a:stCxn id="14" idx="2"/>
            <a:endCxn id="45" idx="0"/>
          </p:cNvCxnSpPr>
          <p:nvPr/>
        </p:nvCxnSpPr>
        <p:spPr>
          <a:xfrm>
            <a:off x="5649527" y="2777613"/>
            <a:ext cx="238927" cy="693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DFFC8EF-9679-4985-A2DC-790B7E76446A}"/>
              </a:ext>
            </a:extLst>
          </p:cNvPr>
          <p:cNvCxnSpPr>
            <a:stCxn id="16" idx="2"/>
            <a:endCxn id="47" idx="0"/>
          </p:cNvCxnSpPr>
          <p:nvPr/>
        </p:nvCxnSpPr>
        <p:spPr>
          <a:xfrm flipH="1">
            <a:off x="6511669" y="2779773"/>
            <a:ext cx="225284" cy="375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373D4521-B838-425A-B96B-04C9B06C90CF}"/>
              </a:ext>
            </a:extLst>
          </p:cNvPr>
          <p:cNvCxnSpPr>
            <a:stCxn id="16" idx="2"/>
            <a:endCxn id="49" idx="0"/>
          </p:cNvCxnSpPr>
          <p:nvPr/>
        </p:nvCxnSpPr>
        <p:spPr>
          <a:xfrm flipH="1">
            <a:off x="6664069" y="2779773"/>
            <a:ext cx="72884" cy="527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9FBF81EB-E953-4162-99C1-124894B9F4FC}"/>
              </a:ext>
            </a:extLst>
          </p:cNvPr>
          <p:cNvCxnSpPr>
            <a:stCxn id="16" idx="2"/>
            <a:endCxn id="51" idx="0"/>
          </p:cNvCxnSpPr>
          <p:nvPr/>
        </p:nvCxnSpPr>
        <p:spPr>
          <a:xfrm>
            <a:off x="6736953" y="2779773"/>
            <a:ext cx="79516" cy="68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43E1D0F-48DC-4F97-9F9B-14952887CED6}"/>
              </a:ext>
            </a:extLst>
          </p:cNvPr>
          <p:cNvCxnSpPr>
            <a:stCxn id="18" idx="2"/>
          </p:cNvCxnSpPr>
          <p:nvPr/>
        </p:nvCxnSpPr>
        <p:spPr>
          <a:xfrm>
            <a:off x="7466942" y="2779773"/>
            <a:ext cx="20089" cy="516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387D9DA6-BB58-4AD7-B116-680A25C4D435}"/>
              </a:ext>
            </a:extLst>
          </p:cNvPr>
          <p:cNvCxnSpPr>
            <a:stCxn id="18" idx="2"/>
            <a:endCxn id="55" idx="0"/>
          </p:cNvCxnSpPr>
          <p:nvPr/>
        </p:nvCxnSpPr>
        <p:spPr>
          <a:xfrm>
            <a:off x="7466942" y="2779773"/>
            <a:ext cx="170764" cy="516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27CB9812-4433-4D75-9A6F-7D2D2DC70CB3}"/>
              </a:ext>
            </a:extLst>
          </p:cNvPr>
          <p:cNvCxnSpPr>
            <a:stCxn id="18" idx="2"/>
            <a:endCxn id="57" idx="0"/>
          </p:cNvCxnSpPr>
          <p:nvPr/>
        </p:nvCxnSpPr>
        <p:spPr>
          <a:xfrm>
            <a:off x="7466942" y="2779773"/>
            <a:ext cx="323164" cy="668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CCD600FA-A0B9-43A6-9C4D-9A34CA9476F2}"/>
              </a:ext>
            </a:extLst>
          </p:cNvPr>
          <p:cNvCxnSpPr>
            <a:stCxn id="20" idx="2"/>
            <a:endCxn id="59" idx="0"/>
          </p:cNvCxnSpPr>
          <p:nvPr/>
        </p:nvCxnSpPr>
        <p:spPr>
          <a:xfrm>
            <a:off x="8196931" y="2779773"/>
            <a:ext cx="260480" cy="375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68BF9D1C-8F8E-4753-88AE-BD4456464E91}"/>
              </a:ext>
            </a:extLst>
          </p:cNvPr>
          <p:cNvCxnSpPr>
            <a:stCxn id="20" idx="2"/>
            <a:endCxn id="61" idx="0"/>
          </p:cNvCxnSpPr>
          <p:nvPr/>
        </p:nvCxnSpPr>
        <p:spPr>
          <a:xfrm>
            <a:off x="8196931" y="2779773"/>
            <a:ext cx="412880" cy="527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F3D23096-F7BF-4EF0-BA5D-3E3AAB508405}"/>
              </a:ext>
            </a:extLst>
          </p:cNvPr>
          <p:cNvCxnSpPr>
            <a:stCxn id="20" idx="2"/>
            <a:endCxn id="63" idx="0"/>
          </p:cNvCxnSpPr>
          <p:nvPr/>
        </p:nvCxnSpPr>
        <p:spPr>
          <a:xfrm>
            <a:off x="8196931" y="2779773"/>
            <a:ext cx="565280" cy="68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ED2B0081-5F99-478D-9E58-CF6E7FA7C504}"/>
              </a:ext>
            </a:extLst>
          </p:cNvPr>
          <p:cNvCxnSpPr>
            <a:stCxn id="22" idx="2"/>
            <a:endCxn id="65" idx="0"/>
          </p:cNvCxnSpPr>
          <p:nvPr/>
        </p:nvCxnSpPr>
        <p:spPr>
          <a:xfrm flipH="1">
            <a:off x="9214428" y="2777613"/>
            <a:ext cx="62370" cy="377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9044BE1F-1848-4000-89FB-6C370FF79031}"/>
              </a:ext>
            </a:extLst>
          </p:cNvPr>
          <p:cNvCxnSpPr>
            <a:stCxn id="22" idx="2"/>
            <a:endCxn id="67" idx="0"/>
          </p:cNvCxnSpPr>
          <p:nvPr/>
        </p:nvCxnSpPr>
        <p:spPr>
          <a:xfrm>
            <a:off x="9276798" y="2777613"/>
            <a:ext cx="90030" cy="529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72F9EA70-AA00-4F28-8ED8-69807FBFFA51}"/>
              </a:ext>
            </a:extLst>
          </p:cNvPr>
          <p:cNvCxnSpPr>
            <a:stCxn id="22" idx="2"/>
            <a:endCxn id="69" idx="0"/>
          </p:cNvCxnSpPr>
          <p:nvPr/>
        </p:nvCxnSpPr>
        <p:spPr>
          <a:xfrm>
            <a:off x="9276798" y="2777613"/>
            <a:ext cx="242430" cy="682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2D49F3A3-ECF2-49E0-87D0-307EE9BAEB6D}"/>
              </a:ext>
            </a:extLst>
          </p:cNvPr>
          <p:cNvCxnSpPr>
            <a:stCxn id="24" idx="2"/>
            <a:endCxn id="71" idx="0"/>
          </p:cNvCxnSpPr>
          <p:nvPr/>
        </p:nvCxnSpPr>
        <p:spPr>
          <a:xfrm>
            <a:off x="10006787" y="2777613"/>
            <a:ext cx="181278" cy="36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EA0627F6-AE1F-4824-9145-1D816355A202}"/>
              </a:ext>
            </a:extLst>
          </p:cNvPr>
          <p:cNvCxnSpPr>
            <a:stCxn id="24" idx="2"/>
            <a:endCxn id="73" idx="0"/>
          </p:cNvCxnSpPr>
          <p:nvPr/>
        </p:nvCxnSpPr>
        <p:spPr>
          <a:xfrm>
            <a:off x="10006787" y="2777613"/>
            <a:ext cx="333678" cy="518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FEB6603B-1EA2-4C38-94EC-BED91A0DA12D}"/>
              </a:ext>
            </a:extLst>
          </p:cNvPr>
          <p:cNvCxnSpPr>
            <a:stCxn id="24" idx="2"/>
            <a:endCxn id="75" idx="0"/>
          </p:cNvCxnSpPr>
          <p:nvPr/>
        </p:nvCxnSpPr>
        <p:spPr>
          <a:xfrm>
            <a:off x="10006787" y="2777613"/>
            <a:ext cx="486078" cy="670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A027CA5F-845B-4CFB-8F84-9EF745E07669}"/>
              </a:ext>
            </a:extLst>
          </p:cNvPr>
          <p:cNvCxnSpPr>
            <a:stCxn id="26" idx="2"/>
            <a:endCxn id="77" idx="0"/>
          </p:cNvCxnSpPr>
          <p:nvPr/>
        </p:nvCxnSpPr>
        <p:spPr>
          <a:xfrm>
            <a:off x="10736777" y="2777613"/>
            <a:ext cx="423393" cy="377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CDDF344D-C7EC-4FD1-A1C0-DCEBB8253920}"/>
              </a:ext>
            </a:extLst>
          </p:cNvPr>
          <p:cNvCxnSpPr>
            <a:stCxn id="26" idx="2"/>
            <a:endCxn id="79" idx="0"/>
          </p:cNvCxnSpPr>
          <p:nvPr/>
        </p:nvCxnSpPr>
        <p:spPr>
          <a:xfrm>
            <a:off x="10736777" y="2777613"/>
            <a:ext cx="575793" cy="529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564C28A-EBDE-45B2-B6C6-BC07CD8A831A}"/>
              </a:ext>
            </a:extLst>
          </p:cNvPr>
          <p:cNvCxnSpPr>
            <a:stCxn id="26" idx="2"/>
            <a:endCxn id="81" idx="0"/>
          </p:cNvCxnSpPr>
          <p:nvPr/>
        </p:nvCxnSpPr>
        <p:spPr>
          <a:xfrm>
            <a:off x="10736777" y="2777613"/>
            <a:ext cx="728193" cy="682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177CB90-62B9-439B-AAF8-F6C2B9C17046}"/>
              </a:ext>
            </a:extLst>
          </p:cNvPr>
          <p:cNvSpPr txBox="1"/>
          <p:nvPr/>
        </p:nvSpPr>
        <p:spPr>
          <a:xfrm>
            <a:off x="3380459" y="386037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h1-h3</a:t>
            </a:r>
            <a:endParaRPr lang="zh-CN" altLang="en-US" sz="1400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6CA14B21-9AAB-4D17-959F-3372C1A1159E}"/>
              </a:ext>
            </a:extLst>
          </p:cNvPr>
          <p:cNvSpPr txBox="1"/>
          <p:nvPr/>
        </p:nvSpPr>
        <p:spPr>
          <a:xfrm>
            <a:off x="4415098" y="386037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h4-h6</a:t>
            </a:r>
            <a:endParaRPr lang="zh-CN" altLang="en-US" sz="140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5C4BBAB9-F538-420D-9105-C707FB649B06}"/>
              </a:ext>
            </a:extLst>
          </p:cNvPr>
          <p:cNvSpPr txBox="1"/>
          <p:nvPr/>
        </p:nvSpPr>
        <p:spPr>
          <a:xfrm>
            <a:off x="5399695" y="386037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h7-h9</a:t>
            </a:r>
            <a:endParaRPr lang="zh-CN" altLang="en-US" sz="140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8FFBC782-77BB-4B67-B86C-FF65559E9BA6}"/>
              </a:ext>
            </a:extLst>
          </p:cNvPr>
          <p:cNvSpPr txBox="1"/>
          <p:nvPr/>
        </p:nvSpPr>
        <p:spPr>
          <a:xfrm>
            <a:off x="6434334" y="3860371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h10-h12</a:t>
            </a:r>
            <a:endParaRPr lang="zh-CN" altLang="en-US" sz="14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FBF20479-63E3-47EA-A23F-7F27E4D4A44F}"/>
              </a:ext>
            </a:extLst>
          </p:cNvPr>
          <p:cNvSpPr txBox="1"/>
          <p:nvPr/>
        </p:nvSpPr>
        <p:spPr>
          <a:xfrm>
            <a:off x="7498959" y="3860371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h13-h15</a:t>
            </a:r>
            <a:endParaRPr lang="zh-CN" altLang="en-US" sz="140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079842CE-1A9E-4C71-A49D-9525DD756DC8}"/>
              </a:ext>
            </a:extLst>
          </p:cNvPr>
          <p:cNvSpPr txBox="1"/>
          <p:nvPr/>
        </p:nvSpPr>
        <p:spPr>
          <a:xfrm>
            <a:off x="8320595" y="3860371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h16-h18</a:t>
            </a:r>
            <a:endParaRPr lang="zh-CN" altLang="en-US" sz="140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BD09CD4-EA8A-4B22-A21A-3225C6A7FD6B}"/>
              </a:ext>
            </a:extLst>
          </p:cNvPr>
          <p:cNvSpPr txBox="1"/>
          <p:nvPr/>
        </p:nvSpPr>
        <p:spPr>
          <a:xfrm>
            <a:off x="9245613" y="3860371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h19-h21</a:t>
            </a:r>
            <a:endParaRPr lang="zh-CN" altLang="en-US" sz="1400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96D72274-7A24-4934-8503-470A9444284D}"/>
              </a:ext>
            </a:extLst>
          </p:cNvPr>
          <p:cNvSpPr txBox="1"/>
          <p:nvPr/>
        </p:nvSpPr>
        <p:spPr>
          <a:xfrm>
            <a:off x="10114336" y="3860371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h22-h24</a:t>
            </a:r>
            <a:endParaRPr lang="zh-CN" altLang="en-US" sz="140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55506C1D-07AF-4436-B0C1-DFFB692A6F83}"/>
              </a:ext>
            </a:extLst>
          </p:cNvPr>
          <p:cNvSpPr txBox="1"/>
          <p:nvPr/>
        </p:nvSpPr>
        <p:spPr>
          <a:xfrm>
            <a:off x="11086441" y="3865391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h25-h27</a:t>
            </a:r>
            <a:endParaRPr lang="zh-CN" altLang="en-US" sz="1400" dirty="0"/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1AEC4DAC-E82C-4706-9A58-03B3360F71FB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7458304" y="1489334"/>
            <a:ext cx="5398" cy="331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16B4D249-F5B1-41BE-84F7-6D84B5618B0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919537" y="1489334"/>
            <a:ext cx="2538767" cy="331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94996F45-F065-4ACA-95A9-1CE6D1C5D2DE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7458304" y="1489334"/>
            <a:ext cx="2549563" cy="331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37C4DEBF-ECF4-4727-9146-D560D03F18A7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4189548" y="2131854"/>
            <a:ext cx="729989" cy="334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77A799DD-7EFD-4B4D-8B3F-952047430A06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4919537" y="2131854"/>
            <a:ext cx="0" cy="334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48A614EA-04B6-40E1-B5D1-D6E3EEE9F6CB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4919537" y="2131854"/>
            <a:ext cx="729990" cy="334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13B22DE5-74D4-4438-AD03-C44B48768008}"/>
              </a:ext>
            </a:extLst>
          </p:cNvPr>
          <p:cNvCxnSpPr>
            <a:stCxn id="7" idx="2"/>
            <a:endCxn id="18" idx="0"/>
          </p:cNvCxnSpPr>
          <p:nvPr/>
        </p:nvCxnSpPr>
        <p:spPr>
          <a:xfrm>
            <a:off x="7463702" y="2131854"/>
            <a:ext cx="3240" cy="336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C40067B3-A075-4B40-B1AD-7B992910DCC0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flipH="1">
            <a:off x="6736953" y="2131854"/>
            <a:ext cx="726749" cy="336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DB3CB834-CD99-40A2-87F6-B7D2E5333229}"/>
              </a:ext>
            </a:extLst>
          </p:cNvPr>
          <p:cNvCxnSpPr>
            <a:stCxn id="7" idx="2"/>
            <a:endCxn id="20" idx="0"/>
          </p:cNvCxnSpPr>
          <p:nvPr/>
        </p:nvCxnSpPr>
        <p:spPr>
          <a:xfrm>
            <a:off x="7463702" y="2131854"/>
            <a:ext cx="733229" cy="336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342C7393-910D-46EE-933F-8672B7648B6E}"/>
              </a:ext>
            </a:extLst>
          </p:cNvPr>
          <p:cNvCxnSpPr>
            <a:stCxn id="9" idx="2"/>
            <a:endCxn id="22" idx="0"/>
          </p:cNvCxnSpPr>
          <p:nvPr/>
        </p:nvCxnSpPr>
        <p:spPr>
          <a:xfrm flipH="1">
            <a:off x="9276798" y="2131854"/>
            <a:ext cx="731069" cy="334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2B67AF06-DBD8-4504-BCD5-BB5AAF291523}"/>
              </a:ext>
            </a:extLst>
          </p:cNvPr>
          <p:cNvCxnSpPr>
            <a:stCxn id="9" idx="2"/>
            <a:endCxn id="24" idx="0"/>
          </p:cNvCxnSpPr>
          <p:nvPr/>
        </p:nvCxnSpPr>
        <p:spPr>
          <a:xfrm flipH="1">
            <a:off x="10006787" y="2131854"/>
            <a:ext cx="1080" cy="334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DEFBFC47-0191-48F4-9FCD-EDEA3971CE07}"/>
              </a:ext>
            </a:extLst>
          </p:cNvPr>
          <p:cNvCxnSpPr>
            <a:stCxn id="9" idx="2"/>
            <a:endCxn id="26" idx="0"/>
          </p:cNvCxnSpPr>
          <p:nvPr/>
        </p:nvCxnSpPr>
        <p:spPr>
          <a:xfrm>
            <a:off x="10007867" y="2131854"/>
            <a:ext cx="728910" cy="334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67E1C4EC-57BD-4CB1-9CA4-D60EB3ED3DB6}"/>
              </a:ext>
            </a:extLst>
          </p:cNvPr>
          <p:cNvCxnSpPr/>
          <p:nvPr/>
        </p:nvCxnSpPr>
        <p:spPr>
          <a:xfrm>
            <a:off x="2760956" y="1330593"/>
            <a:ext cx="409913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ABE0036B-809C-425C-90D1-94AF6490956F}"/>
              </a:ext>
            </a:extLst>
          </p:cNvPr>
          <p:cNvSpPr txBox="1"/>
          <p:nvPr/>
        </p:nvSpPr>
        <p:spPr>
          <a:xfrm>
            <a:off x="2103404" y="112000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Core</a:t>
            </a:r>
            <a:endParaRPr lang="zh-CN" altLang="en-US" dirty="0"/>
          </a:p>
        </p:txBody>
      </p: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571CDF69-14FB-45CB-95F1-78061E9DE1E6}"/>
              </a:ext>
            </a:extLst>
          </p:cNvPr>
          <p:cNvCxnSpPr>
            <a:cxnSpLocks/>
          </p:cNvCxnSpPr>
          <p:nvPr/>
        </p:nvCxnSpPr>
        <p:spPr>
          <a:xfrm>
            <a:off x="2760956" y="1961667"/>
            <a:ext cx="143920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60959B77-5AB6-48AB-B250-820DA37F2BB6}"/>
              </a:ext>
            </a:extLst>
          </p:cNvPr>
          <p:cNvSpPr txBox="1"/>
          <p:nvPr/>
        </p:nvSpPr>
        <p:spPr>
          <a:xfrm>
            <a:off x="1327395" y="175107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Aggregation</a:t>
            </a:r>
            <a:endParaRPr lang="zh-CN" altLang="en-US" dirty="0"/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AD2B5380-4BC5-40DE-90F9-82B480A11918}"/>
              </a:ext>
            </a:extLst>
          </p:cNvPr>
          <p:cNvCxnSpPr>
            <a:cxnSpLocks/>
          </p:cNvCxnSpPr>
          <p:nvPr/>
        </p:nvCxnSpPr>
        <p:spPr>
          <a:xfrm>
            <a:off x="2762850" y="2617908"/>
            <a:ext cx="77000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70019FBC-8CF9-4D97-8C0F-B75318F1CC38}"/>
              </a:ext>
            </a:extLst>
          </p:cNvPr>
          <p:cNvSpPr txBox="1"/>
          <p:nvPr/>
        </p:nvSpPr>
        <p:spPr>
          <a:xfrm>
            <a:off x="2072464" y="239979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Edge</a:t>
            </a:r>
            <a:endParaRPr lang="zh-CN" altLang="en-US" dirty="0"/>
          </a:p>
        </p:txBody>
      </p: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4A5081B1-0F43-4816-B31B-855EE2F90CB6}"/>
              </a:ext>
            </a:extLst>
          </p:cNvPr>
          <p:cNvCxnSpPr>
            <a:cxnSpLocks/>
          </p:cNvCxnSpPr>
          <p:nvPr/>
        </p:nvCxnSpPr>
        <p:spPr>
          <a:xfrm>
            <a:off x="2763727" y="3307609"/>
            <a:ext cx="33458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221">
            <a:extLst>
              <a:ext uri="{FF2B5EF4-FFF2-40B4-BE49-F238E27FC236}">
                <a16:creationId xmlns:a16="http://schemas.microsoft.com/office/drawing/2014/main" id="{0BE056B3-F22E-49C1-B270-93C3BCB045C0}"/>
              </a:ext>
            </a:extLst>
          </p:cNvPr>
          <p:cNvSpPr txBox="1"/>
          <p:nvPr/>
        </p:nvSpPr>
        <p:spPr>
          <a:xfrm>
            <a:off x="2111812" y="308949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Host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61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254193-9DCE-4F49-AB9C-7B0EBED7F159}"/>
              </a:ext>
            </a:extLst>
          </p:cNvPr>
          <p:cNvSpPr txBox="1"/>
          <p:nvPr/>
        </p:nvSpPr>
        <p:spPr>
          <a:xfrm>
            <a:off x="506028" y="301841"/>
            <a:ext cx="130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Task1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F80A78-F9B6-42C1-B2AB-B0FC2F9F460C}"/>
              </a:ext>
            </a:extLst>
          </p:cNvPr>
          <p:cNvSpPr txBox="1"/>
          <p:nvPr/>
        </p:nvSpPr>
        <p:spPr>
          <a:xfrm>
            <a:off x="506027" y="1214910"/>
            <a:ext cx="989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1.1 Done</a:t>
            </a:r>
          </a:p>
          <a:p>
            <a:r>
              <a:rPr lang="en-US" altLang="zh-CN" dirty="0"/>
              <a:t>1.2 </a:t>
            </a:r>
            <a:r>
              <a:rPr lang="zh-CN" altLang="en-US" dirty="0"/>
              <a:t>参数各选一个</a:t>
            </a:r>
            <a:endParaRPr lang="en-US" altLang="zh-CN" dirty="0"/>
          </a:p>
          <a:p>
            <a:r>
              <a:rPr lang="en-US" altLang="zh-CN" dirty="0"/>
              <a:t>1.3 importance</a:t>
            </a:r>
            <a:r>
              <a:rPr lang="zh-CN" altLang="en-US" dirty="0"/>
              <a:t>：给</a:t>
            </a:r>
            <a:r>
              <a:rPr lang="en-US" altLang="zh-CN" dirty="0"/>
              <a:t>host</a:t>
            </a:r>
            <a:r>
              <a:rPr lang="zh-CN" altLang="en-US" dirty="0"/>
              <a:t>分配角色，分角色讨论</a:t>
            </a:r>
            <a:r>
              <a:rPr lang="en-US" altLang="zh-CN" dirty="0"/>
              <a:t>importance</a:t>
            </a:r>
            <a:r>
              <a:rPr lang="zh-CN" altLang="en-US" dirty="0"/>
              <a:t>（每个角色最重要的参数是什么）</a:t>
            </a:r>
            <a:endParaRPr lang="en-US" altLang="zh-CN" dirty="0"/>
          </a:p>
          <a:p>
            <a:r>
              <a:rPr lang="en-US" altLang="zh-CN" dirty="0"/>
              <a:t>1.4 </a:t>
            </a:r>
            <a:r>
              <a:rPr lang="zh-CN" altLang="en-US" dirty="0"/>
              <a:t>在当前</a:t>
            </a:r>
            <a:r>
              <a:rPr lang="en-US" altLang="zh-CN" dirty="0"/>
              <a:t>scenario</a:t>
            </a:r>
            <a:r>
              <a:rPr lang="zh-CN" altLang="en-US" dirty="0"/>
              <a:t>下，会影响的因素有哪些：距离、带宽、</a:t>
            </a:r>
            <a:r>
              <a:rPr lang="en-US" altLang="zh-CN" dirty="0"/>
              <a:t>performance params</a:t>
            </a:r>
            <a:r>
              <a:rPr lang="zh-CN" altLang="en-US" dirty="0"/>
              <a:t>、交换机性能。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A3B1BC-5DF9-4F56-B3E9-B1363B21A082}"/>
              </a:ext>
            </a:extLst>
          </p:cNvPr>
          <p:cNvSpPr txBox="1"/>
          <p:nvPr/>
        </p:nvSpPr>
        <p:spPr>
          <a:xfrm>
            <a:off x="506028" y="2996212"/>
            <a:ext cx="34403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*</a:t>
            </a:r>
            <a:r>
              <a:rPr lang="en-US" altLang="zh-CN" sz="2400" b="1" dirty="0"/>
              <a:t>Performance params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sz="1600" dirty="0"/>
              <a:t>Bandwidth</a:t>
            </a:r>
          </a:p>
          <a:p>
            <a:r>
              <a:rPr lang="en-US" altLang="zh-CN" sz="1600" dirty="0"/>
              <a:t>Throughput</a:t>
            </a:r>
          </a:p>
          <a:p>
            <a:r>
              <a:rPr lang="en-US" altLang="zh-CN" sz="1600" dirty="0"/>
              <a:t>Delay</a:t>
            </a:r>
          </a:p>
          <a:p>
            <a:r>
              <a:rPr lang="en-US" altLang="zh-CN" sz="1600" dirty="0"/>
              <a:t>… </a:t>
            </a:r>
            <a:r>
              <a:rPr lang="en-US" altLang="zh-CN" sz="1600" dirty="0" err="1"/>
              <a:t>etc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18C9F6-9E39-4353-972A-C4BAA3629EED}"/>
              </a:ext>
            </a:extLst>
          </p:cNvPr>
          <p:cNvSpPr txBox="1"/>
          <p:nvPr/>
        </p:nvSpPr>
        <p:spPr>
          <a:xfrm>
            <a:off x="4702245" y="3257822"/>
            <a:ext cx="4007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同一</a:t>
            </a:r>
            <a:r>
              <a:rPr lang="en-US" altLang="zh-CN" dirty="0"/>
              <a:t>Edge switch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同一</a:t>
            </a:r>
            <a:r>
              <a:rPr lang="en-US" altLang="zh-CN" dirty="0"/>
              <a:t>Agg switch</a:t>
            </a:r>
            <a:r>
              <a:rPr lang="zh-CN" altLang="en-US" dirty="0"/>
              <a:t>，不同</a:t>
            </a:r>
            <a:r>
              <a:rPr lang="en-US" altLang="zh-CN" dirty="0"/>
              <a:t>Edge switch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同一</a:t>
            </a:r>
            <a:r>
              <a:rPr lang="en-US" altLang="zh-CN" dirty="0"/>
              <a:t>Core switch</a:t>
            </a:r>
            <a:r>
              <a:rPr lang="zh-CN" altLang="en-US" dirty="0"/>
              <a:t>，不同</a:t>
            </a:r>
            <a:r>
              <a:rPr lang="en-US" altLang="zh-CN" dirty="0"/>
              <a:t>Edge switch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40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254193-9DCE-4F49-AB9C-7B0EBED7F159}"/>
              </a:ext>
            </a:extLst>
          </p:cNvPr>
          <p:cNvSpPr txBox="1"/>
          <p:nvPr/>
        </p:nvSpPr>
        <p:spPr>
          <a:xfrm>
            <a:off x="506028" y="301841"/>
            <a:ext cx="7168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/>
            </a:lvl1pPr>
          </a:lstStyle>
          <a:p>
            <a:r>
              <a:rPr lang="en-US" altLang="zh-CN" dirty="0"/>
              <a:t>Task2 Traffic monitor &amp; Controller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811626-55C6-41F7-8041-D3CF780831D1}"/>
              </a:ext>
            </a:extLst>
          </p:cNvPr>
          <p:cNvSpPr txBox="1"/>
          <p:nvPr/>
        </p:nvSpPr>
        <p:spPr>
          <a:xfrm>
            <a:off x="506028" y="1364935"/>
            <a:ext cx="5452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Ryu</a:t>
            </a:r>
            <a:r>
              <a:rPr lang="zh-CN" altLang="en-US" dirty="0"/>
              <a:t>，可能会雷同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Floodlight</a:t>
            </a:r>
            <a:r>
              <a:rPr lang="zh-CN" altLang="en-US" dirty="0"/>
              <a:t>，自动化生成参数，不过需要配置环境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772075-0031-49CC-A105-85B965749644}"/>
              </a:ext>
            </a:extLst>
          </p:cNvPr>
          <p:cNvSpPr txBox="1"/>
          <p:nvPr/>
        </p:nvSpPr>
        <p:spPr>
          <a:xfrm>
            <a:off x="506028" y="2698065"/>
            <a:ext cx="847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上的代码是使用</a:t>
            </a:r>
            <a:r>
              <a:rPr lang="en-US" altLang="zh-CN" dirty="0"/>
              <a:t>Ryu</a:t>
            </a:r>
            <a:r>
              <a:rPr lang="zh-CN" altLang="en-US" dirty="0"/>
              <a:t>实现的，</a:t>
            </a:r>
            <a:r>
              <a:rPr lang="en-US" altLang="zh-CN" dirty="0"/>
              <a:t>controller</a:t>
            </a:r>
            <a:r>
              <a:rPr lang="zh-CN" altLang="en-US" dirty="0"/>
              <a:t>添加了一个</a:t>
            </a:r>
            <a:r>
              <a:rPr lang="en-US" altLang="zh-CN" dirty="0" err="1"/>
              <a:t>Qos</a:t>
            </a:r>
            <a:r>
              <a:rPr lang="zh-CN" altLang="en-US" dirty="0"/>
              <a:t>功能（</a:t>
            </a:r>
            <a:r>
              <a:rPr lang="en-US" altLang="zh-CN" dirty="0"/>
              <a:t>Ryu</a:t>
            </a:r>
            <a:r>
              <a:rPr lang="zh-CN" altLang="en-US" dirty="0"/>
              <a:t>自带模块）</a:t>
            </a:r>
            <a:endParaRPr lang="en-US" altLang="zh-CN" dirty="0"/>
          </a:p>
          <a:p>
            <a:r>
              <a:rPr lang="zh-CN" altLang="en-US" dirty="0"/>
              <a:t>* </a:t>
            </a:r>
            <a:r>
              <a:rPr lang="en-US" altLang="zh-CN" dirty="0" err="1"/>
              <a:t>Qos</a:t>
            </a:r>
            <a:r>
              <a:rPr lang="zh-CN" altLang="en-US" dirty="0"/>
              <a:t>应该没必要弄？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688F5A-A806-4B36-8FA2-7028445D7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986" y="3298507"/>
            <a:ext cx="12751971" cy="1579006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120FD5-2FBB-4854-893E-7E981E0EDA91}"/>
              </a:ext>
            </a:extLst>
          </p:cNvPr>
          <p:cNvCxnSpPr>
            <a:cxnSpLocks/>
          </p:cNvCxnSpPr>
          <p:nvPr/>
        </p:nvCxnSpPr>
        <p:spPr>
          <a:xfrm>
            <a:off x="4566275" y="3932526"/>
            <a:ext cx="41867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268CCF9-22E5-4E09-ABC2-6DBC311F41AC}"/>
              </a:ext>
            </a:extLst>
          </p:cNvPr>
          <p:cNvCxnSpPr/>
          <p:nvPr/>
        </p:nvCxnSpPr>
        <p:spPr>
          <a:xfrm flipH="1">
            <a:off x="6214369" y="3067397"/>
            <a:ext cx="186430" cy="448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88BED4D-E985-4A02-9E3C-674A6C7A15F9}"/>
              </a:ext>
            </a:extLst>
          </p:cNvPr>
          <p:cNvSpPr txBox="1"/>
          <p:nvPr/>
        </p:nvSpPr>
        <p:spPr>
          <a:xfrm>
            <a:off x="790113" y="5344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50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254193-9DCE-4F49-AB9C-7B0EBED7F159}"/>
              </a:ext>
            </a:extLst>
          </p:cNvPr>
          <p:cNvSpPr txBox="1"/>
          <p:nvPr/>
        </p:nvSpPr>
        <p:spPr>
          <a:xfrm>
            <a:off x="506028" y="30184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/>
            </a:lvl1pPr>
          </a:lstStyle>
          <a:p>
            <a:r>
              <a:rPr lang="en-US" altLang="zh-CN" dirty="0"/>
              <a:t>Task3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A7CB31-8237-4647-8A5D-D454E72B38B8}"/>
              </a:ext>
            </a:extLst>
          </p:cNvPr>
          <p:cNvSpPr txBox="1"/>
          <p:nvPr/>
        </p:nvSpPr>
        <p:spPr>
          <a:xfrm>
            <a:off x="506028" y="1364935"/>
            <a:ext cx="41889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修改不同单位间的</a:t>
            </a:r>
            <a:r>
              <a:rPr lang="en-US" altLang="zh-CN" dirty="0"/>
              <a:t>delay</a:t>
            </a:r>
            <a:r>
              <a:rPr lang="zh-CN" altLang="en-US" dirty="0"/>
              <a:t>和</a:t>
            </a:r>
            <a:r>
              <a:rPr lang="en-US" altLang="zh-CN" dirty="0"/>
              <a:t>bandwidth</a:t>
            </a:r>
          </a:p>
          <a:p>
            <a:pPr marL="342900" indent="-342900">
              <a:buAutoNum type="arabicPeriod"/>
            </a:pPr>
            <a:r>
              <a:rPr lang="zh-CN" altLang="en-US" dirty="0"/>
              <a:t>给</a:t>
            </a:r>
            <a:r>
              <a:rPr lang="en-US" altLang="zh-CN" dirty="0"/>
              <a:t>switch</a:t>
            </a:r>
            <a:r>
              <a:rPr lang="zh-CN" altLang="en-US" dirty="0"/>
              <a:t>分配功能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673EC8-BE7D-4269-9725-C14EC553C6CA}"/>
              </a:ext>
            </a:extLst>
          </p:cNvPr>
          <p:cNvSpPr txBox="1"/>
          <p:nvPr/>
        </p:nvSpPr>
        <p:spPr>
          <a:xfrm>
            <a:off x="506028" y="3429000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Task1</a:t>
            </a:r>
            <a:r>
              <a:rPr lang="zh-CN" altLang="en-US" dirty="0"/>
              <a:t>：</a:t>
            </a:r>
            <a:r>
              <a:rPr lang="en-US" altLang="zh-CN" dirty="0"/>
              <a:t>draft</a:t>
            </a:r>
            <a:r>
              <a:rPr lang="zh-CN" altLang="en-US" dirty="0"/>
              <a:t>、代码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Task2</a:t>
            </a:r>
            <a:r>
              <a:rPr lang="zh-CN" altLang="en-US" dirty="0"/>
              <a:t>：</a:t>
            </a:r>
            <a:r>
              <a:rPr lang="en-US" altLang="zh-CN" dirty="0"/>
              <a:t>Floodlight</a:t>
            </a:r>
            <a:r>
              <a:rPr lang="zh-CN" altLang="en-US" dirty="0"/>
              <a:t>实现，</a:t>
            </a:r>
            <a:r>
              <a:rPr lang="en-US" altLang="zh-CN" dirty="0" err="1"/>
              <a:t>Qos</a:t>
            </a:r>
            <a:r>
              <a:rPr lang="zh-CN" altLang="en-US" dirty="0"/>
              <a:t>（</a:t>
            </a:r>
            <a:r>
              <a:rPr lang="en-US" altLang="zh-CN" dirty="0"/>
              <a:t>option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Task3</a:t>
            </a:r>
            <a:r>
              <a:rPr lang="zh-CN" altLang="en-US" dirty="0"/>
              <a:t>：第一问代码实现，三四问找完资料</a:t>
            </a:r>
          </a:p>
        </p:txBody>
      </p:sp>
    </p:spTree>
    <p:extLst>
      <p:ext uri="{BB962C8B-B14F-4D97-AF65-F5344CB8AC3E}">
        <p14:creationId xmlns:p14="http://schemas.microsoft.com/office/powerpoint/2010/main" val="258940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201</Words>
  <Application>Microsoft Office PowerPoint</Application>
  <PresentationFormat>宽屏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 Ray</dc:creator>
  <cp:lastModifiedBy>Ray Ray</cp:lastModifiedBy>
  <cp:revision>2</cp:revision>
  <dcterms:created xsi:type="dcterms:W3CDTF">2020-09-30T12:54:28Z</dcterms:created>
  <dcterms:modified xsi:type="dcterms:W3CDTF">2020-10-05T09:56:06Z</dcterms:modified>
</cp:coreProperties>
</file>