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61" r:id="rId7"/>
    <p:sldId id="262" r:id="rId8"/>
    <p:sldId id="271" r:id="rId9"/>
    <p:sldId id="27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2C106-ACF0-408A-87DA-F9F3F9611A20}" v="487" dt="2018-10-19T20:58:1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 Jia" userId="544a126b3c841dd7" providerId="LiveId" clId="{C202C106-ACF0-408A-87DA-F9F3F9611A20}"/>
    <pc:docChg chg="undo custSel mod addSld delSld modSld">
      <pc:chgData name="Shuo Jia" userId="544a126b3c841dd7" providerId="LiveId" clId="{C202C106-ACF0-408A-87DA-F9F3F9611A20}" dt="2018-10-19T20:58:23.862" v="997" actId="1076"/>
      <pc:docMkLst>
        <pc:docMk/>
      </pc:docMkLst>
      <pc:sldChg chg="addSp modSp mod setBg">
        <pc:chgData name="Shuo Jia" userId="544a126b3c841dd7" providerId="LiveId" clId="{C202C106-ACF0-408A-87DA-F9F3F9611A20}" dt="2018-10-01T15:27:32.698" v="436" actId="26606"/>
        <pc:sldMkLst>
          <pc:docMk/>
          <pc:sldMk cId="1941335859" sldId="256"/>
        </pc:sldMkLst>
        <pc:spChg chg="mod">
          <ac:chgData name="Shuo Jia" userId="544a126b3c841dd7" providerId="LiveId" clId="{C202C106-ACF0-408A-87DA-F9F3F9611A20}" dt="2018-10-01T15:27:32.698" v="436" actId="26606"/>
          <ac:spMkLst>
            <pc:docMk/>
            <pc:sldMk cId="1941335859" sldId="256"/>
            <ac:spMk id="2" creationId="{916CEBB3-2810-48EA-AD56-94A845D336E7}"/>
          </ac:spMkLst>
        </pc:spChg>
        <pc:spChg chg="mod">
          <ac:chgData name="Shuo Jia" userId="544a126b3c841dd7" providerId="LiveId" clId="{C202C106-ACF0-408A-87DA-F9F3F9611A20}" dt="2018-10-01T15:27:32.698" v="436" actId="26606"/>
          <ac:spMkLst>
            <pc:docMk/>
            <pc:sldMk cId="1941335859" sldId="256"/>
            <ac:spMk id="3" creationId="{353FA2C8-C29E-4E31-9852-B00B7EA695A6}"/>
          </ac:spMkLst>
        </pc:spChg>
        <pc:spChg chg="add">
          <ac:chgData name="Shuo Jia" userId="544a126b3c841dd7" providerId="LiveId" clId="{C202C106-ACF0-408A-87DA-F9F3F9611A20}" dt="2018-10-01T15:27:32.698" v="436" actId="26606"/>
          <ac:spMkLst>
            <pc:docMk/>
            <pc:sldMk cId="1941335859" sldId="256"/>
            <ac:spMk id="8" creationId="{23962611-DFD5-4092-AAFD-559E3DFCE2C9}"/>
          </ac:spMkLst>
        </pc:spChg>
        <pc:picChg chg="add">
          <ac:chgData name="Shuo Jia" userId="544a126b3c841dd7" providerId="LiveId" clId="{C202C106-ACF0-408A-87DA-F9F3F9611A20}" dt="2018-10-01T15:27:32.698" v="436" actId="26606"/>
          <ac:picMkLst>
            <pc:docMk/>
            <pc:sldMk cId="1941335859" sldId="256"/>
            <ac:picMk id="10" creationId="{2270F1FA-0425-408F-9861-80BF5AFB276D}"/>
          </ac:picMkLst>
        </pc:picChg>
      </pc:sldChg>
      <pc:sldChg chg="addSp modSp mod setBg">
        <pc:chgData name="Shuo Jia" userId="544a126b3c841dd7" providerId="LiveId" clId="{C202C106-ACF0-408A-87DA-F9F3F9611A20}" dt="2018-10-01T15:27:47.045" v="437" actId="26606"/>
        <pc:sldMkLst>
          <pc:docMk/>
          <pc:sldMk cId="517910464" sldId="257"/>
        </pc:sldMkLst>
        <pc:spChg chg="mod">
          <ac:chgData name="Shuo Jia" userId="544a126b3c841dd7" providerId="LiveId" clId="{C202C106-ACF0-408A-87DA-F9F3F9611A20}" dt="2018-10-01T15:27:47.045" v="437" actId="26606"/>
          <ac:spMkLst>
            <pc:docMk/>
            <pc:sldMk cId="517910464" sldId="257"/>
            <ac:spMk id="2" creationId="{357CCB35-AE3E-46BA-B601-AB3A842518A4}"/>
          </ac:spMkLst>
        </pc:spChg>
        <pc:spChg chg="mod">
          <ac:chgData name="Shuo Jia" userId="544a126b3c841dd7" providerId="LiveId" clId="{C202C106-ACF0-408A-87DA-F9F3F9611A20}" dt="2018-10-01T15:27:47.045" v="437" actId="26606"/>
          <ac:spMkLst>
            <pc:docMk/>
            <pc:sldMk cId="517910464" sldId="257"/>
            <ac:spMk id="3" creationId="{8F1638AC-D0CF-4D8E-8284-8157B362CA51}"/>
          </ac:spMkLst>
        </pc:spChg>
        <pc:spChg chg="add">
          <ac:chgData name="Shuo Jia" userId="544a126b3c841dd7" providerId="LiveId" clId="{C202C106-ACF0-408A-87DA-F9F3F9611A20}" dt="2018-10-01T15:27:47.045" v="437" actId="26606"/>
          <ac:spMkLst>
            <pc:docMk/>
            <pc:sldMk cId="517910464" sldId="257"/>
            <ac:spMk id="8" creationId="{3B854194-185D-494D-905C-7C7CB2E30F6E}"/>
          </ac:spMkLst>
        </pc:spChg>
        <pc:spChg chg="add">
          <ac:chgData name="Shuo Jia" userId="544a126b3c841dd7" providerId="LiveId" clId="{C202C106-ACF0-408A-87DA-F9F3F9611A20}" dt="2018-10-01T15:27:47.045" v="437" actId="26606"/>
          <ac:spMkLst>
            <pc:docMk/>
            <pc:sldMk cId="517910464" sldId="257"/>
            <ac:spMk id="10" creationId="{B4F5FA0D-0104-4987-8241-EFF7C85B88DE}"/>
          </ac:spMkLst>
        </pc:spChg>
        <pc:picChg chg="add">
          <ac:chgData name="Shuo Jia" userId="544a126b3c841dd7" providerId="LiveId" clId="{C202C106-ACF0-408A-87DA-F9F3F9611A20}" dt="2018-10-01T15:27:47.045" v="437" actId="26606"/>
          <ac:picMkLst>
            <pc:docMk/>
            <pc:sldMk cId="517910464" sldId="257"/>
            <ac:picMk id="12" creationId="{2897127E-6CEF-446C-BE87-93B7C46E49D1}"/>
          </ac:picMkLst>
        </pc:picChg>
      </pc:sldChg>
      <pc:sldChg chg="addSp delSp modSp add del mod setBg">
        <pc:chgData name="Shuo Jia" userId="544a126b3c841dd7" providerId="LiveId" clId="{C202C106-ACF0-408A-87DA-F9F3F9611A20}" dt="2018-10-01T15:27:56.911" v="438" actId="26606"/>
        <pc:sldMkLst>
          <pc:docMk/>
          <pc:sldMk cId="2316598496" sldId="258"/>
        </pc:sldMkLst>
        <pc:spChg chg="add del">
          <ac:chgData name="Shuo Jia" userId="544a126b3c841dd7" providerId="LiveId" clId="{C202C106-ACF0-408A-87DA-F9F3F9611A20}" dt="2018-08-03T19:57:33.123" v="40" actId="26606"/>
          <ac:spMkLst>
            <pc:docMk/>
            <pc:sldMk cId="2316598496" sldId="258"/>
            <ac:spMk id="8" creationId="{32BC26D8-82FB-445E-AA49-62A77D7C1EE0}"/>
          </ac:spMkLst>
        </pc:spChg>
        <pc:spChg chg="add del">
          <ac:chgData name="Shuo Jia" userId="544a126b3c841dd7" providerId="LiveId" clId="{C202C106-ACF0-408A-87DA-F9F3F9611A20}" dt="2018-08-03T19:57:33.123" v="40" actId="26606"/>
          <ac:spMkLst>
            <pc:docMk/>
            <pc:sldMk cId="2316598496" sldId="258"/>
            <ac:spMk id="10" creationId="{CB44330D-EA18-4254-AA95-EB49948539B8}"/>
          </ac:spMkLst>
        </pc:spChg>
        <pc:spChg chg="add del">
          <ac:chgData name="Shuo Jia" userId="544a126b3c841dd7" providerId="LiveId" clId="{C202C106-ACF0-408A-87DA-F9F3F9611A20}" dt="2018-08-03T19:57:38.680" v="42" actId="26606"/>
          <ac:spMkLst>
            <pc:docMk/>
            <pc:sldMk cId="2316598496" sldId="258"/>
            <ac:spMk id="12" creationId="{01D0AF59-99C3-4251-AB9A-C966C6AD4400}"/>
          </ac:spMkLst>
        </pc:spChg>
        <pc:spChg chg="add del">
          <ac:chgData name="Shuo Jia" userId="544a126b3c841dd7" providerId="LiveId" clId="{C202C106-ACF0-408A-87DA-F9F3F9611A20}" dt="2018-08-03T19:57:38.680" v="42" actId="26606"/>
          <ac:spMkLst>
            <pc:docMk/>
            <pc:sldMk cId="2316598496" sldId="258"/>
            <ac:spMk id="13" creationId="{1855405F-37A2-4869-9154-F8BE3BECE6C3}"/>
          </ac:spMkLst>
        </pc:spChg>
        <pc:picChg chg="add del">
          <ac:chgData name="Shuo Jia" userId="544a126b3c841dd7" providerId="LiveId" clId="{C202C106-ACF0-408A-87DA-F9F3F9611A20}" dt="2018-10-01T14:46:38.101" v="399" actId="478"/>
          <ac:picMkLst>
            <pc:docMk/>
            <pc:sldMk cId="2316598496" sldId="258"/>
            <ac:picMk id="2" creationId="{72909EA4-C8F8-45EC-995C-A3EAD43B0FF2}"/>
          </ac:picMkLst>
        </pc:picChg>
        <pc:picChg chg="add del mod">
          <ac:chgData name="Shuo Jia" userId="544a126b3c841dd7" providerId="LiveId" clId="{C202C106-ACF0-408A-87DA-F9F3F9611A20}" dt="2018-08-03T19:57:39.496" v="43" actId="931"/>
          <ac:picMkLst>
            <pc:docMk/>
            <pc:sldMk cId="2316598496" sldId="258"/>
            <ac:picMk id="3" creationId="{14C8B18E-5C87-4D7D-A8F7-9DC651970848}"/>
          </ac:picMkLst>
        </pc:picChg>
        <pc:picChg chg="add del">
          <ac:chgData name="Shuo Jia" userId="544a126b3c841dd7" providerId="LiveId" clId="{C202C106-ACF0-408A-87DA-F9F3F9611A20}" dt="2018-10-01T15:13:16.545" v="405" actId="478"/>
          <ac:picMkLst>
            <pc:docMk/>
            <pc:sldMk cId="2316598496" sldId="258"/>
            <ac:picMk id="3" creationId="{21586A26-589E-40C7-9663-71E360A52A20}"/>
          </ac:picMkLst>
        </pc:picChg>
        <pc:picChg chg="add del">
          <ac:chgData name="Shuo Jia" userId="544a126b3c841dd7" providerId="LiveId" clId="{C202C106-ACF0-408A-87DA-F9F3F9611A20}" dt="2018-10-01T15:16:41.043" v="407" actId="478"/>
          <ac:picMkLst>
            <pc:docMk/>
            <pc:sldMk cId="2316598496" sldId="258"/>
            <ac:picMk id="4" creationId="{1B6C1A7D-1407-4F89-9ACC-18EA41F74C4C}"/>
          </ac:picMkLst>
        </pc:picChg>
        <pc:picChg chg="add del mod">
          <ac:chgData name="Shuo Jia" userId="544a126b3c841dd7" providerId="LiveId" clId="{C202C106-ACF0-408A-87DA-F9F3F9611A20}" dt="2018-10-01T14:25:06.565" v="397" actId="478"/>
          <ac:picMkLst>
            <pc:docMk/>
            <pc:sldMk cId="2316598496" sldId="258"/>
            <ac:picMk id="5" creationId="{69122030-FACE-4C16-9871-87CC84AE2FF8}"/>
          </ac:picMkLst>
        </pc:picChg>
        <pc:picChg chg="add mod">
          <ac:chgData name="Shuo Jia" userId="544a126b3c841dd7" providerId="LiveId" clId="{C202C106-ACF0-408A-87DA-F9F3F9611A20}" dt="2018-10-01T15:27:56.911" v="438" actId="26606"/>
          <ac:picMkLst>
            <pc:docMk/>
            <pc:sldMk cId="2316598496" sldId="258"/>
            <ac:picMk id="6" creationId="{1C0E47BC-A3DF-48F1-AEBA-D152CB801E6D}"/>
          </ac:picMkLst>
        </pc:picChg>
      </pc:sldChg>
      <pc:sldChg chg="addSp delSp modSp add">
        <pc:chgData name="Shuo Jia" userId="544a126b3c841dd7" providerId="LiveId" clId="{C202C106-ACF0-408A-87DA-F9F3F9611A20}" dt="2018-08-03T21:11:46.311" v="175"/>
        <pc:sldMkLst>
          <pc:docMk/>
          <pc:sldMk cId="3013570803" sldId="260"/>
        </pc:sldMkLst>
        <pc:spChg chg="add del">
          <ac:chgData name="Shuo Jia" userId="544a126b3c841dd7" providerId="LiveId" clId="{C202C106-ACF0-408A-87DA-F9F3F9611A20}" dt="2018-08-03T21:10:24.855" v="106"/>
          <ac:spMkLst>
            <pc:docMk/>
            <pc:sldMk cId="3013570803" sldId="260"/>
            <ac:spMk id="2" creationId="{92C81EB1-9D4B-47B2-8B68-AC606BBCFCAB}"/>
          </ac:spMkLst>
        </pc:spChg>
        <pc:spChg chg="add mod">
          <ac:chgData name="Shuo Jia" userId="544a126b3c841dd7" providerId="LiveId" clId="{C202C106-ACF0-408A-87DA-F9F3F9611A20}" dt="2018-08-03T21:10:36.413" v="168" actId="6549"/>
          <ac:spMkLst>
            <pc:docMk/>
            <pc:sldMk cId="3013570803" sldId="260"/>
            <ac:spMk id="3" creationId="{47E58992-82BF-4CEE-A87C-19E80B1B1755}"/>
          </ac:spMkLst>
        </pc:spChg>
        <pc:picChg chg="add del">
          <ac:chgData name="Shuo Jia" userId="544a126b3c841dd7" providerId="LiveId" clId="{C202C106-ACF0-408A-87DA-F9F3F9611A20}" dt="2018-08-03T21:11:10.405" v="172"/>
          <ac:picMkLst>
            <pc:docMk/>
            <pc:sldMk cId="3013570803" sldId="260"/>
            <ac:picMk id="1026" creationId="{A86C622F-00AB-449F-AA87-FD728B6A1855}"/>
          </ac:picMkLst>
        </pc:picChg>
        <pc:picChg chg="add del">
          <ac:chgData name="Shuo Jia" userId="544a126b3c841dd7" providerId="LiveId" clId="{C202C106-ACF0-408A-87DA-F9F3F9611A20}" dt="2018-08-03T21:11:14.246" v="174" actId="478"/>
          <ac:picMkLst>
            <pc:docMk/>
            <pc:sldMk cId="3013570803" sldId="260"/>
            <ac:picMk id="1028" creationId="{D41037AD-E679-46E4-A0FF-155426392788}"/>
          </ac:picMkLst>
        </pc:picChg>
        <pc:picChg chg="add">
          <ac:chgData name="Shuo Jia" userId="544a126b3c841dd7" providerId="LiveId" clId="{C202C106-ACF0-408A-87DA-F9F3F9611A20}" dt="2018-08-03T21:11:46.311" v="175"/>
          <ac:picMkLst>
            <pc:docMk/>
            <pc:sldMk cId="3013570803" sldId="260"/>
            <ac:picMk id="1030" creationId="{3013FA74-5618-4F45-A89D-AC71973E7354}"/>
          </ac:picMkLst>
        </pc:picChg>
      </pc:sldChg>
      <pc:sldChg chg="addSp delSp modSp add mod setBg">
        <pc:chgData name="Shuo Jia" userId="544a126b3c841dd7" providerId="LiveId" clId="{C202C106-ACF0-408A-87DA-F9F3F9611A20}" dt="2018-10-15T00:11:50.983" v="718" actId="14100"/>
        <pc:sldMkLst>
          <pc:docMk/>
          <pc:sldMk cId="2017105762" sldId="261"/>
        </pc:sldMkLst>
        <pc:spChg chg="add mod">
          <ac:chgData name="Shuo Jia" userId="544a126b3c841dd7" providerId="LiveId" clId="{C202C106-ACF0-408A-87DA-F9F3F9611A20}" dt="2018-10-15T00:11:50.983" v="718" actId="14100"/>
          <ac:spMkLst>
            <pc:docMk/>
            <pc:sldMk cId="2017105762" sldId="261"/>
            <ac:spMk id="3" creationId="{2AC033EA-7317-4502-A09E-F1A2C7A021E6}"/>
          </ac:spMkLst>
        </pc:spChg>
        <pc:spChg chg="add del mod">
          <ac:chgData name="Shuo Jia" userId="544a126b3c841dd7" providerId="LiveId" clId="{C202C106-ACF0-408A-87DA-F9F3F9611A20}" dt="2018-10-15T00:10:15.866" v="695" actId="478"/>
          <ac:spMkLst>
            <pc:docMk/>
            <pc:sldMk cId="2017105762" sldId="261"/>
            <ac:spMk id="4" creationId="{4D9A4CC9-8DC4-4494-B537-7CD5CB01EEAF}"/>
          </ac:spMkLst>
        </pc:spChg>
        <pc:spChg chg="add del">
          <ac:chgData name="Shuo Jia" userId="544a126b3c841dd7" providerId="LiveId" clId="{C202C106-ACF0-408A-87DA-F9F3F9611A20}" dt="2018-10-01T15:28:11.611" v="441" actId="26606"/>
          <ac:spMkLst>
            <pc:docMk/>
            <pc:sldMk cId="2017105762" sldId="261"/>
            <ac:spMk id="11" creationId="{6753252F-4873-4F63-801D-CC719279A7D5}"/>
          </ac:spMkLst>
        </pc:spChg>
        <pc:spChg chg="add del">
          <ac:chgData name="Shuo Jia" userId="544a126b3c841dd7" providerId="LiveId" clId="{C202C106-ACF0-408A-87DA-F9F3F9611A20}" dt="2018-10-01T15:28:11.611" v="441" actId="26606"/>
          <ac:spMkLst>
            <pc:docMk/>
            <pc:sldMk cId="2017105762" sldId="261"/>
            <ac:spMk id="13" creationId="{047C8CCB-F95D-4249-92DD-651249D3535A}"/>
          </ac:spMkLst>
        </pc:spChg>
        <pc:picChg chg="add mod">
          <ac:chgData name="Shuo Jia" userId="544a126b3c841dd7" providerId="LiveId" clId="{C202C106-ACF0-408A-87DA-F9F3F9611A20}" dt="2018-10-15T00:11:17.319" v="698" actId="14100"/>
          <ac:picMkLst>
            <pc:docMk/>
            <pc:sldMk cId="2017105762" sldId="261"/>
            <ac:picMk id="2" creationId="{3FD684F0-DB55-4DEB-9CE4-6D4F1ADFCDD9}"/>
          </ac:picMkLst>
        </pc:picChg>
        <pc:picChg chg="add del mod">
          <ac:chgData name="Shuo Jia" userId="544a126b3c841dd7" providerId="LiveId" clId="{C202C106-ACF0-408A-87DA-F9F3F9611A20}" dt="2018-10-01T14:11:58.367" v="393"/>
          <ac:picMkLst>
            <pc:docMk/>
            <pc:sldMk cId="2017105762" sldId="261"/>
            <ac:picMk id="2" creationId="{80F983C1-4EEC-4133-8B7B-378EFE67B4A6}"/>
          </ac:picMkLst>
        </pc:picChg>
        <pc:picChg chg="add del mod">
          <ac:chgData name="Shuo Jia" userId="544a126b3c841dd7" providerId="LiveId" clId="{C202C106-ACF0-408A-87DA-F9F3F9611A20}" dt="2018-10-01T14:11:06.084" v="383" actId="478"/>
          <ac:picMkLst>
            <pc:docMk/>
            <pc:sldMk cId="2017105762" sldId="261"/>
            <ac:picMk id="3" creationId="{9623174C-C6BE-4233-94C4-CF93886FBF7B}"/>
          </ac:picMkLst>
        </pc:picChg>
        <pc:picChg chg="add del mod">
          <ac:chgData name="Shuo Jia" userId="544a126b3c841dd7" providerId="LiveId" clId="{C202C106-ACF0-408A-87DA-F9F3F9611A20}" dt="2018-10-15T00:10:11.569" v="694" actId="478"/>
          <ac:picMkLst>
            <pc:docMk/>
            <pc:sldMk cId="2017105762" sldId="261"/>
            <ac:picMk id="6" creationId="{9198D75E-3843-44DC-8F54-7A0BF6B2488A}"/>
          </ac:picMkLst>
        </pc:picChg>
      </pc:sldChg>
      <pc:sldChg chg="addSp delSp modSp add mod setBg">
        <pc:chgData name="Shuo Jia" userId="544a126b3c841dd7" providerId="LiveId" clId="{C202C106-ACF0-408A-87DA-F9F3F9611A20}" dt="2018-10-08T16:47:06.216" v="482" actId="26606"/>
        <pc:sldMkLst>
          <pc:docMk/>
          <pc:sldMk cId="915002798" sldId="262"/>
        </pc:sldMkLst>
        <pc:spChg chg="add del">
          <ac:chgData name="Shuo Jia" userId="544a126b3c841dd7" providerId="LiveId" clId="{C202C106-ACF0-408A-87DA-F9F3F9611A20}" dt="2018-10-01T15:28:36.537" v="445" actId="26606"/>
          <ac:spMkLst>
            <pc:docMk/>
            <pc:sldMk cId="915002798" sldId="262"/>
            <ac:spMk id="11" creationId="{A9F529C3-C941-49FD-8C67-82F134F64BDB}"/>
          </ac:spMkLst>
        </pc:spChg>
        <pc:spChg chg="add del">
          <ac:chgData name="Shuo Jia" userId="544a126b3c841dd7" providerId="LiveId" clId="{C202C106-ACF0-408A-87DA-F9F3F9611A20}" dt="2018-08-03T21:21:51.001" v="328" actId="26606"/>
          <ac:spMkLst>
            <pc:docMk/>
            <pc:sldMk cId="915002798" sldId="262"/>
            <ac:spMk id="12" creationId="{A9F529C3-C941-49FD-8C67-82F134F64BDB}"/>
          </ac:spMkLst>
        </pc:spChg>
        <pc:spChg chg="add del">
          <ac:chgData name="Shuo Jia" userId="544a126b3c841dd7" providerId="LiveId" clId="{C202C106-ACF0-408A-87DA-F9F3F9611A20}" dt="2018-10-01T15:28:36.537" v="445" actId="26606"/>
          <ac:spMkLst>
            <pc:docMk/>
            <pc:sldMk cId="915002798" sldId="262"/>
            <ac:spMk id="13" creationId="{20586029-32A0-47E5-9AEC-AE3ABA6B94D0}"/>
          </ac:spMkLst>
        </pc:spChg>
        <pc:spChg chg="add del">
          <ac:chgData name="Shuo Jia" userId="544a126b3c841dd7" providerId="LiveId" clId="{C202C106-ACF0-408A-87DA-F9F3F9611A20}" dt="2018-08-03T21:21:51.001" v="328" actId="26606"/>
          <ac:spMkLst>
            <pc:docMk/>
            <pc:sldMk cId="915002798" sldId="262"/>
            <ac:spMk id="14" creationId="{20586029-32A0-47E5-9AEC-AE3ABA6B94D0}"/>
          </ac:spMkLst>
        </pc:spChg>
        <pc:spChg chg="add del">
          <ac:chgData name="Shuo Jia" userId="544a126b3c841dd7" providerId="LiveId" clId="{C202C106-ACF0-408A-87DA-F9F3F9611A20}" dt="2018-10-08T16:47:06.203" v="481" actId="26606"/>
          <ac:spMkLst>
            <pc:docMk/>
            <pc:sldMk cId="915002798" sldId="262"/>
            <ac:spMk id="23" creationId="{799448F2-0E5B-42DA-B2D1-11A14E947BD4}"/>
          </ac:spMkLst>
        </pc:spChg>
        <pc:spChg chg="add del">
          <ac:chgData name="Shuo Jia" userId="544a126b3c841dd7" providerId="LiveId" clId="{C202C106-ACF0-408A-87DA-F9F3F9611A20}" dt="2018-10-08T16:47:06.203" v="481" actId="26606"/>
          <ac:spMkLst>
            <pc:docMk/>
            <pc:sldMk cId="915002798" sldId="262"/>
            <ac:spMk id="25" creationId="{4E8A7552-20E1-4F34-ADAB-C1DB6634D47E}"/>
          </ac:spMkLst>
        </pc:spChg>
        <pc:picChg chg="add del mod">
          <ac:chgData name="Shuo Jia" userId="544a126b3c841dd7" providerId="LiveId" clId="{C202C106-ACF0-408A-87DA-F9F3F9611A20}" dt="2018-10-08T16:46:04.785" v="470" actId="478"/>
          <ac:picMkLst>
            <pc:docMk/>
            <pc:sldMk cId="915002798" sldId="262"/>
            <ac:picMk id="2" creationId="{F5844E26-E94B-478E-879F-617CE0955789}"/>
          </ac:picMkLst>
        </pc:picChg>
        <pc:picChg chg="add del mod ord">
          <ac:chgData name="Shuo Jia" userId="544a126b3c841dd7" providerId="LiveId" clId="{C202C106-ACF0-408A-87DA-F9F3F9611A20}" dt="2018-10-08T13:49:49.708" v="451" actId="478"/>
          <ac:picMkLst>
            <pc:docMk/>
            <pc:sldMk cId="915002798" sldId="262"/>
            <ac:picMk id="3" creationId="{16A6BB1D-B430-4FED-B401-75CADC02F4C9}"/>
          </ac:picMkLst>
        </pc:picChg>
        <pc:picChg chg="add del mod">
          <ac:chgData name="Shuo Jia" userId="544a126b3c841dd7" providerId="LiveId" clId="{C202C106-ACF0-408A-87DA-F9F3F9611A20}" dt="2018-08-03T21:21:08.775" v="317" actId="478"/>
          <ac:picMkLst>
            <pc:docMk/>
            <pc:sldMk cId="915002798" sldId="262"/>
            <ac:picMk id="3" creationId="{6F186A2B-3E9C-45D6-A4F2-1DAB2EED28FD}"/>
          </ac:picMkLst>
        </pc:picChg>
        <pc:picChg chg="add del">
          <ac:chgData name="Shuo Jia" userId="544a126b3c841dd7" providerId="LiveId" clId="{C202C106-ACF0-408A-87DA-F9F3F9611A20}" dt="2018-10-08T13:51:04.736" v="454"/>
          <ac:picMkLst>
            <pc:docMk/>
            <pc:sldMk cId="915002798" sldId="262"/>
            <ac:picMk id="4" creationId="{FADE66CB-9B29-43A7-A351-5B12E7B63251}"/>
          </ac:picMkLst>
        </pc:picChg>
        <pc:picChg chg="add del mod">
          <ac:chgData name="Shuo Jia" userId="544a126b3c841dd7" providerId="LiveId" clId="{C202C106-ACF0-408A-87DA-F9F3F9611A20}" dt="2018-10-08T16:46:34.008" v="473" actId="478"/>
          <ac:picMkLst>
            <pc:docMk/>
            <pc:sldMk cId="915002798" sldId="262"/>
            <ac:picMk id="5" creationId="{38C52598-B27D-47CB-BAA1-C5E713315538}"/>
          </ac:picMkLst>
        </pc:picChg>
        <pc:picChg chg="add del mod ord">
          <ac:chgData name="Shuo Jia" userId="544a126b3c841dd7" providerId="LiveId" clId="{C202C106-ACF0-408A-87DA-F9F3F9611A20}" dt="2018-10-01T14:11:14.230" v="385" actId="478"/>
          <ac:picMkLst>
            <pc:docMk/>
            <pc:sldMk cId="915002798" sldId="262"/>
            <ac:picMk id="5" creationId="{FB9717A4-1A13-42A6-ACFB-C45DEDEC60D1}"/>
          </ac:picMkLst>
        </pc:picChg>
        <pc:picChg chg="add del mod">
          <ac:chgData name="Shuo Jia" userId="544a126b3c841dd7" providerId="LiveId" clId="{C202C106-ACF0-408A-87DA-F9F3F9611A20}" dt="2018-10-08T13:49:48.980" v="450" actId="478"/>
          <ac:picMkLst>
            <pc:docMk/>
            <pc:sldMk cId="915002798" sldId="262"/>
            <ac:picMk id="6" creationId="{ACF7D8F1-E359-4AC8-97EF-C234A3B8A107}"/>
          </ac:picMkLst>
        </pc:picChg>
        <pc:picChg chg="add del mod">
          <ac:chgData name="Shuo Jia" userId="544a126b3c841dd7" providerId="LiveId" clId="{C202C106-ACF0-408A-87DA-F9F3F9611A20}" dt="2018-10-01T14:11:15.817" v="386" actId="478"/>
          <ac:picMkLst>
            <pc:docMk/>
            <pc:sldMk cId="915002798" sldId="262"/>
            <ac:picMk id="7" creationId="{1CEDF93F-270D-46E5-9CAA-C279D2925D66}"/>
          </ac:picMkLst>
        </pc:picChg>
        <pc:picChg chg="add del mod ord">
          <ac:chgData name="Shuo Jia" userId="544a126b3c841dd7" providerId="LiveId" clId="{C202C106-ACF0-408A-87DA-F9F3F9611A20}" dt="2018-10-08T13:52:01.243" v="469" actId="478"/>
          <ac:picMkLst>
            <pc:docMk/>
            <pc:sldMk cId="915002798" sldId="262"/>
            <ac:picMk id="7" creationId="{8D5C7AB2-92E8-4A70-84DF-C5A107FED857}"/>
          </ac:picMkLst>
        </pc:picChg>
        <pc:picChg chg="add del mod">
          <ac:chgData name="Shuo Jia" userId="544a126b3c841dd7" providerId="LiveId" clId="{C202C106-ACF0-408A-87DA-F9F3F9611A20}" dt="2018-10-08T16:46:40.351" v="476" actId="478"/>
          <ac:picMkLst>
            <pc:docMk/>
            <pc:sldMk cId="915002798" sldId="262"/>
            <ac:picMk id="8" creationId="{00A49DBA-B0C9-4219-AD95-FFC5443C0E1B}"/>
          </ac:picMkLst>
        </pc:picChg>
        <pc:picChg chg="add mod ord">
          <ac:chgData name="Shuo Jia" userId="544a126b3c841dd7" providerId="LiveId" clId="{C202C106-ACF0-408A-87DA-F9F3F9611A20}" dt="2018-10-08T16:47:06.216" v="482" actId="26606"/>
          <ac:picMkLst>
            <pc:docMk/>
            <pc:sldMk cId="915002798" sldId="262"/>
            <ac:picMk id="9" creationId="{568FAAA9-85EB-4F2F-B5DF-A7C2FFC6BE96}"/>
          </ac:picMkLst>
        </pc:picChg>
        <pc:picChg chg="add mod ord">
          <ac:chgData name="Shuo Jia" userId="544a126b3c841dd7" providerId="LiveId" clId="{C202C106-ACF0-408A-87DA-F9F3F9611A20}" dt="2018-10-08T16:47:06.216" v="482" actId="26606"/>
          <ac:picMkLst>
            <pc:docMk/>
            <pc:sldMk cId="915002798" sldId="262"/>
            <ac:picMk id="11" creationId="{8C575774-3D48-4240-9518-CD64F84065D9}"/>
          </ac:picMkLst>
        </pc:picChg>
        <pc:picChg chg="add mod">
          <ac:chgData name="Shuo Jia" userId="544a126b3c841dd7" providerId="LiveId" clId="{C202C106-ACF0-408A-87DA-F9F3F9611A20}" dt="2018-10-08T16:47:06.216" v="482" actId="26606"/>
          <ac:picMkLst>
            <pc:docMk/>
            <pc:sldMk cId="915002798" sldId="262"/>
            <ac:picMk id="12" creationId="{24CEDDF7-B135-48CB-9069-F833A9F4891B}"/>
          </ac:picMkLst>
        </pc:picChg>
        <pc:cxnChg chg="add del">
          <ac:chgData name="Shuo Jia" userId="544a126b3c841dd7" providerId="LiveId" clId="{C202C106-ACF0-408A-87DA-F9F3F9611A20}" dt="2018-10-08T16:47:06.216" v="482" actId="26606"/>
          <ac:cxnSpMkLst>
            <pc:docMk/>
            <pc:sldMk cId="915002798" sldId="262"/>
            <ac:cxnSpMk id="10" creationId="{91B6081D-D3E8-4209-B85B-EB1C655A6272}"/>
          </ac:cxnSpMkLst>
        </pc:cxnChg>
        <pc:cxnChg chg="add del">
          <ac:chgData name="Shuo Jia" userId="544a126b3c841dd7" providerId="LiveId" clId="{C202C106-ACF0-408A-87DA-F9F3F9611A20}" dt="2018-10-01T15:28:36.537" v="445" actId="26606"/>
          <ac:cxnSpMkLst>
            <pc:docMk/>
            <pc:sldMk cId="915002798" sldId="262"/>
            <ac:cxnSpMk id="15" creationId="{8C730EAB-A532-4295-A302-FB4B90DB9F5E}"/>
          </ac:cxnSpMkLst>
        </pc:cxnChg>
        <pc:cxnChg chg="add del">
          <ac:chgData name="Shuo Jia" userId="544a126b3c841dd7" providerId="LiveId" clId="{C202C106-ACF0-408A-87DA-F9F3F9611A20}" dt="2018-08-03T21:21:51.001" v="328" actId="26606"/>
          <ac:cxnSpMkLst>
            <pc:docMk/>
            <pc:sldMk cId="915002798" sldId="262"/>
            <ac:cxnSpMk id="16" creationId="{8C730EAB-A532-4295-A302-FB4B90DB9F5E}"/>
          </ac:cxnSpMkLst>
        </pc:cxnChg>
        <pc:cxnChg chg="add del">
          <ac:chgData name="Shuo Jia" userId="544a126b3c841dd7" providerId="LiveId" clId="{C202C106-ACF0-408A-87DA-F9F3F9611A20}" dt="2018-10-08T16:47:06.216" v="482" actId="26606"/>
          <ac:cxnSpMkLst>
            <pc:docMk/>
            <pc:sldMk cId="915002798" sldId="262"/>
            <ac:cxnSpMk id="17" creationId="{08C5794E-A9A1-4A23-AF68-C79A7822334C}"/>
          </ac:cxnSpMkLst>
        </pc:cxnChg>
        <pc:cxnChg chg="add del">
          <ac:chgData name="Shuo Jia" userId="544a126b3c841dd7" providerId="LiveId" clId="{C202C106-ACF0-408A-87DA-F9F3F9611A20}" dt="2018-10-08T16:47:06.216" v="482" actId="26606"/>
          <ac:cxnSpMkLst>
            <pc:docMk/>
            <pc:sldMk cId="915002798" sldId="262"/>
            <ac:cxnSpMk id="18" creationId="{28CA55E4-1295-45C8-BA05-5A9E705B749A}"/>
          </ac:cxnSpMkLst>
        </pc:cxnChg>
        <pc:cxnChg chg="add">
          <ac:chgData name="Shuo Jia" userId="544a126b3c841dd7" providerId="LiveId" clId="{C202C106-ACF0-408A-87DA-F9F3F9611A20}" dt="2018-10-08T16:47:06.216" v="482" actId="26606"/>
          <ac:cxnSpMkLst>
            <pc:docMk/>
            <pc:sldMk cId="915002798" sldId="262"/>
            <ac:cxnSpMk id="27" creationId="{DCD67800-37AC-4E14-89B0-F79DCB3FB86D}"/>
          </ac:cxnSpMkLst>
        </pc:cxnChg>
        <pc:cxnChg chg="add">
          <ac:chgData name="Shuo Jia" userId="544a126b3c841dd7" providerId="LiveId" clId="{C202C106-ACF0-408A-87DA-F9F3F9611A20}" dt="2018-10-08T16:47:06.216" v="482" actId="26606"/>
          <ac:cxnSpMkLst>
            <pc:docMk/>
            <pc:sldMk cId="915002798" sldId="262"/>
            <ac:cxnSpMk id="28" creationId="{20F1788F-A5AE-4188-8274-F7F2E3833ECD}"/>
          </ac:cxnSpMkLst>
        </pc:cxnChg>
      </pc:sldChg>
      <pc:sldChg chg="addSp delSp modSp add mod setBg">
        <pc:chgData name="Shuo Jia" userId="544a126b3c841dd7" providerId="LiveId" clId="{C202C106-ACF0-408A-87DA-F9F3F9611A20}" dt="2018-10-01T15:28:00.934" v="439" actId="26606"/>
        <pc:sldMkLst>
          <pc:docMk/>
          <pc:sldMk cId="369079939" sldId="265"/>
        </pc:sldMkLst>
        <pc:picChg chg="add del">
          <ac:chgData name="Shuo Jia" userId="544a126b3c841dd7" providerId="LiveId" clId="{C202C106-ACF0-408A-87DA-F9F3F9611A20}" dt="2018-10-01T15:11:20.703" v="403" actId="478"/>
          <ac:picMkLst>
            <pc:docMk/>
            <pc:sldMk cId="369079939" sldId="265"/>
            <ac:picMk id="2" creationId="{F79B61E5-A003-4BC7-8ECB-A0821B37FF0E}"/>
          </ac:picMkLst>
        </pc:picChg>
        <pc:picChg chg="add mod">
          <ac:chgData name="Shuo Jia" userId="544a126b3c841dd7" providerId="LiveId" clId="{C202C106-ACF0-408A-87DA-F9F3F9611A20}" dt="2018-10-01T15:28:00.934" v="439" actId="26606"/>
          <ac:picMkLst>
            <pc:docMk/>
            <pc:sldMk cId="369079939" sldId="265"/>
            <ac:picMk id="3" creationId="{1590C67D-148C-4C58-9788-E2EDC00638A8}"/>
          </ac:picMkLst>
        </pc:picChg>
      </pc:sldChg>
      <pc:sldChg chg="addSp delSp modSp add">
        <pc:chgData name="Shuo Jia" userId="544a126b3c841dd7" providerId="LiveId" clId="{C202C106-ACF0-408A-87DA-F9F3F9611A20}" dt="2018-10-19T20:58:23.862" v="997" actId="1076"/>
        <pc:sldMkLst>
          <pc:docMk/>
          <pc:sldMk cId="3561871598" sldId="266"/>
        </pc:sldMkLst>
        <pc:spChg chg="add del mod">
          <ac:chgData name="Shuo Jia" userId="544a126b3c841dd7" providerId="LiveId" clId="{C202C106-ACF0-408A-87DA-F9F3F9611A20}" dt="2018-10-19T20:39:56.446" v="827" actId="478"/>
          <ac:spMkLst>
            <pc:docMk/>
            <pc:sldMk cId="3561871598" sldId="266"/>
            <ac:spMk id="3" creationId="{46737F8F-00ED-4F14-B84E-F92AE3C0F04A}"/>
          </ac:spMkLst>
        </pc:spChg>
        <pc:spChg chg="add mod">
          <ac:chgData name="Shuo Jia" userId="544a126b3c841dd7" providerId="LiveId" clId="{C202C106-ACF0-408A-87DA-F9F3F9611A20}" dt="2018-10-19T20:41:08.358" v="904" actId="20577"/>
          <ac:spMkLst>
            <pc:docMk/>
            <pc:sldMk cId="3561871598" sldId="266"/>
            <ac:spMk id="4" creationId="{3D6F26DB-A0AB-4094-917F-3A839D399669}"/>
          </ac:spMkLst>
        </pc:spChg>
        <pc:picChg chg="add mod">
          <ac:chgData name="Shuo Jia" userId="544a126b3c841dd7" providerId="LiveId" clId="{C202C106-ACF0-408A-87DA-F9F3F9611A20}" dt="2018-10-11T18:08:08.190" v="485" actId="1076"/>
          <ac:picMkLst>
            <pc:docMk/>
            <pc:sldMk cId="3561871598" sldId="266"/>
            <ac:picMk id="2" creationId="{8B13B4FC-B519-4F91-9ECD-B274ACF3A440}"/>
          </ac:picMkLst>
        </pc:picChg>
        <pc:picChg chg="add mod">
          <ac:chgData name="Shuo Jia" userId="544a126b3c841dd7" providerId="LiveId" clId="{C202C106-ACF0-408A-87DA-F9F3F9611A20}" dt="2018-10-19T20:58:23.862" v="997" actId="1076"/>
          <ac:picMkLst>
            <pc:docMk/>
            <pc:sldMk cId="3561871598" sldId="266"/>
            <ac:picMk id="5" creationId="{713EC688-BC8D-4312-875F-B5B73FC623BA}"/>
          </ac:picMkLst>
        </pc:picChg>
      </pc:sldChg>
      <pc:sldChg chg="addSp delSp modSp add del">
        <pc:chgData name="Shuo Jia" userId="544a126b3c841dd7" providerId="LiveId" clId="{C202C106-ACF0-408A-87DA-F9F3F9611A20}" dt="2018-10-19T20:41:27.572" v="931" actId="2696"/>
        <pc:sldMkLst>
          <pc:docMk/>
          <pc:sldMk cId="3647674326" sldId="267"/>
        </pc:sldMkLst>
        <pc:spChg chg="add mod">
          <ac:chgData name="Shuo Jia" userId="544a126b3c841dd7" providerId="LiveId" clId="{C202C106-ACF0-408A-87DA-F9F3F9611A20}" dt="2018-10-19T19:53:38.986" v="826" actId="20577"/>
          <ac:spMkLst>
            <pc:docMk/>
            <pc:sldMk cId="3647674326" sldId="267"/>
            <ac:spMk id="3" creationId="{E1333098-C5C2-49AD-AF4F-D8A205384F25}"/>
          </ac:spMkLst>
        </pc:spChg>
        <pc:picChg chg="add del mod">
          <ac:chgData name="Shuo Jia" userId="544a126b3c841dd7" providerId="LiveId" clId="{C202C106-ACF0-408A-87DA-F9F3F9611A20}" dt="2018-10-19T19:53:23.458" v="820" actId="478"/>
          <ac:picMkLst>
            <pc:docMk/>
            <pc:sldMk cId="3647674326" sldId="267"/>
            <ac:picMk id="2" creationId="{00CED949-D45F-469E-BD3C-5F1F37F10776}"/>
          </ac:picMkLst>
        </pc:picChg>
        <pc:picChg chg="add mod">
          <ac:chgData name="Shuo Jia" userId="544a126b3c841dd7" providerId="LiveId" clId="{C202C106-ACF0-408A-87DA-F9F3F9611A20}" dt="2018-10-19T19:53:34.829" v="825" actId="14100"/>
          <ac:picMkLst>
            <pc:docMk/>
            <pc:sldMk cId="3647674326" sldId="267"/>
            <ac:picMk id="4" creationId="{46020487-E789-4EEA-9F50-6F6F83708A0F}"/>
          </ac:picMkLst>
        </pc:picChg>
      </pc:sldChg>
      <pc:sldChg chg="addSp delSp modSp add del">
        <pc:chgData name="Shuo Jia" userId="544a126b3c841dd7" providerId="LiveId" clId="{C202C106-ACF0-408A-87DA-F9F3F9611A20}" dt="2018-10-19T20:41:28.307" v="932" actId="2696"/>
        <pc:sldMkLst>
          <pc:docMk/>
          <pc:sldMk cId="545220043" sldId="268"/>
        </pc:sldMkLst>
        <pc:spChg chg="add mod">
          <ac:chgData name="Shuo Jia" userId="544a126b3c841dd7" providerId="LiveId" clId="{C202C106-ACF0-408A-87DA-F9F3F9611A20}" dt="2018-10-17T18:37:05.372" v="817" actId="1076"/>
          <ac:spMkLst>
            <pc:docMk/>
            <pc:sldMk cId="545220043" sldId="268"/>
            <ac:spMk id="4" creationId="{DE4F83CD-8AE1-4639-AABA-66693303E2CB}"/>
          </ac:spMkLst>
        </pc:spChg>
        <pc:picChg chg="add del">
          <ac:chgData name="Shuo Jia" userId="544a126b3c841dd7" providerId="LiveId" clId="{C202C106-ACF0-408A-87DA-F9F3F9611A20}" dt="2018-10-11T19:24:07.771" v="600" actId="478"/>
          <ac:picMkLst>
            <pc:docMk/>
            <pc:sldMk cId="545220043" sldId="268"/>
            <ac:picMk id="2" creationId="{EEBDDA3A-12AE-4788-A0FA-F2F011739DB3}"/>
          </ac:picMkLst>
        </pc:picChg>
        <pc:picChg chg="add mod">
          <ac:chgData name="Shuo Jia" userId="544a126b3c841dd7" providerId="LiveId" clId="{C202C106-ACF0-408A-87DA-F9F3F9611A20}" dt="2018-10-17T18:36:57.307" v="815" actId="14100"/>
          <ac:picMkLst>
            <pc:docMk/>
            <pc:sldMk cId="545220043" sldId="268"/>
            <ac:picMk id="3" creationId="{F7E62273-1BED-44C3-89A1-C990DD0CF511}"/>
          </ac:picMkLst>
        </pc:picChg>
      </pc:sldChg>
      <pc:sldChg chg="addSp modSp add del mod setBg">
        <pc:chgData name="Shuo Jia" userId="544a126b3c841dd7" providerId="LiveId" clId="{C202C106-ACF0-408A-87DA-F9F3F9611A20}" dt="2018-10-19T20:41:29.300" v="933" actId="2696"/>
        <pc:sldMkLst>
          <pc:docMk/>
          <pc:sldMk cId="235596652" sldId="269"/>
        </pc:sldMkLst>
        <pc:spChg chg="add mod">
          <ac:chgData name="Shuo Jia" userId="544a126b3c841dd7" providerId="LiveId" clId="{C202C106-ACF0-408A-87DA-F9F3F9611A20}" dt="2018-10-15T00:13:31.184" v="813" actId="20577"/>
          <ac:spMkLst>
            <pc:docMk/>
            <pc:sldMk cId="235596652" sldId="269"/>
            <ac:spMk id="3" creationId="{881D8412-2ED0-4826-8C3A-EE4E9D0513C8}"/>
          </ac:spMkLst>
        </pc:spChg>
        <pc:picChg chg="add mod">
          <ac:chgData name="Shuo Jia" userId="544a126b3c841dd7" providerId="LiveId" clId="{C202C106-ACF0-408A-87DA-F9F3F9611A20}" dt="2018-10-17T18:37:28.701" v="819" actId="1076"/>
          <ac:picMkLst>
            <pc:docMk/>
            <pc:sldMk cId="235596652" sldId="269"/>
            <ac:picMk id="2" creationId="{F8E48407-90CD-4799-9796-CA1419B05A92}"/>
          </ac:picMkLst>
        </pc:picChg>
        <pc:picChg chg="add">
          <ac:chgData name="Shuo Jia" userId="544a126b3c841dd7" providerId="LiveId" clId="{C202C106-ACF0-408A-87DA-F9F3F9611A20}" dt="2018-10-15T00:12:37.673" v="722" actId="26606"/>
          <ac:picMkLst>
            <pc:docMk/>
            <pc:sldMk cId="235596652" sldId="269"/>
            <ac:picMk id="7" creationId="{7309214B-9B60-4A94-88B5-44CB8D263285}"/>
          </ac:picMkLst>
        </pc:picChg>
      </pc:sldChg>
      <pc:sldChg chg="addSp delSp modSp add">
        <pc:chgData name="Shuo Jia" userId="544a126b3c841dd7" providerId="LiveId" clId="{C202C106-ACF0-408A-87DA-F9F3F9611A20}" dt="2018-10-19T20:56:15.543" v="994" actId="1076"/>
        <pc:sldMkLst>
          <pc:docMk/>
          <pc:sldMk cId="2816788324" sldId="270"/>
        </pc:sldMkLst>
        <pc:spChg chg="add mod">
          <ac:chgData name="Shuo Jia" userId="544a126b3c841dd7" providerId="LiveId" clId="{C202C106-ACF0-408A-87DA-F9F3F9611A20}" dt="2018-10-19T20:41:20.637" v="930" actId="20577"/>
          <ac:spMkLst>
            <pc:docMk/>
            <pc:sldMk cId="2816788324" sldId="270"/>
            <ac:spMk id="3" creationId="{E5BF8159-A7C6-45FE-B044-F89895B0C7CA}"/>
          </ac:spMkLst>
        </pc:spChg>
        <pc:picChg chg="add mod">
          <ac:chgData name="Shuo Jia" userId="544a126b3c841dd7" providerId="LiveId" clId="{C202C106-ACF0-408A-87DA-F9F3F9611A20}" dt="2018-10-19T20:40:27.134" v="831" actId="1076"/>
          <ac:picMkLst>
            <pc:docMk/>
            <pc:sldMk cId="2816788324" sldId="270"/>
            <ac:picMk id="2" creationId="{AB9E1049-77D6-44F9-8015-725C5E66B043}"/>
          </ac:picMkLst>
        </pc:picChg>
        <pc:picChg chg="add mod">
          <ac:chgData name="Shuo Jia" userId="544a126b3c841dd7" providerId="LiveId" clId="{C202C106-ACF0-408A-87DA-F9F3F9611A20}" dt="2018-10-19T20:53:20.643" v="986" actId="1076"/>
          <ac:picMkLst>
            <pc:docMk/>
            <pc:sldMk cId="2816788324" sldId="270"/>
            <ac:picMk id="4" creationId="{B283513D-E883-46C2-8F79-71E3D7F1363A}"/>
          </ac:picMkLst>
        </pc:picChg>
        <pc:picChg chg="add del mod">
          <ac:chgData name="Shuo Jia" userId="544a126b3c841dd7" providerId="LiveId" clId="{C202C106-ACF0-408A-87DA-F9F3F9611A20}" dt="2018-10-19T20:54:59.275" v="990" actId="478"/>
          <ac:picMkLst>
            <pc:docMk/>
            <pc:sldMk cId="2816788324" sldId="270"/>
            <ac:picMk id="5" creationId="{E905371A-BD12-4121-B9FB-E899CD7D812D}"/>
          </ac:picMkLst>
        </pc:picChg>
        <pc:picChg chg="add mod">
          <ac:chgData name="Shuo Jia" userId="544a126b3c841dd7" providerId="LiveId" clId="{C202C106-ACF0-408A-87DA-F9F3F9611A20}" dt="2018-10-19T20:56:15.543" v="994" actId="1076"/>
          <ac:picMkLst>
            <pc:docMk/>
            <pc:sldMk cId="2816788324" sldId="270"/>
            <ac:picMk id="6" creationId="{004BC367-0992-49F6-8473-E9A0BA60F94E}"/>
          </ac:picMkLst>
        </pc:picChg>
      </pc:sldChg>
      <pc:sldChg chg="addSp modSp add">
        <pc:chgData name="Shuo Jia" userId="544a126b3c841dd7" providerId="LiveId" clId="{C202C106-ACF0-408A-87DA-F9F3F9611A20}" dt="2018-10-19T20:50:23.756" v="982" actId="20577"/>
        <pc:sldMkLst>
          <pc:docMk/>
          <pc:sldMk cId="1229731095" sldId="271"/>
        </pc:sldMkLst>
        <pc:spChg chg="add mod">
          <ac:chgData name="Shuo Jia" userId="544a126b3c841dd7" providerId="LiveId" clId="{C202C106-ACF0-408A-87DA-F9F3F9611A20}" dt="2018-10-19T20:50:23.756" v="982" actId="20577"/>
          <ac:spMkLst>
            <pc:docMk/>
            <pc:sldMk cId="1229731095" sldId="271"/>
            <ac:spMk id="3" creationId="{EC6E78F8-A49D-4C05-8795-34EE5F11D670}"/>
          </ac:spMkLst>
        </pc:spChg>
        <pc:picChg chg="add mod">
          <ac:chgData name="Shuo Jia" userId="544a126b3c841dd7" providerId="LiveId" clId="{C202C106-ACF0-408A-87DA-F9F3F9611A20}" dt="2018-10-19T20:49:59.907" v="937" actId="1076"/>
          <ac:picMkLst>
            <pc:docMk/>
            <pc:sldMk cId="1229731095" sldId="271"/>
            <ac:picMk id="2" creationId="{01E97005-4B88-44B7-9A1A-5394631A7A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B0BD-FE88-419A-84B2-6BD65E59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C182D-A651-4B11-8907-BEF1FCB4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3B3F-0BC9-426F-8B98-3A1388FD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9913-6B1B-4D53-BE24-9E0AE642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270-0D10-4A71-ACB1-9AEC570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D9C-2428-43E5-99F1-731BE8EF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402F8-0B7C-471F-AEC2-9CB4EBEAA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DAB9-B46C-4CAC-A564-24507A11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DDAC-A793-4241-A72B-5768F8AC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811C-7822-4B22-B3F2-1ACF9F3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7AAE1-D20C-4DBB-9F51-97810C724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708FD-712D-4F60-B76A-7F1A5714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9667-AE6B-48DA-BA56-3BFB0F47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FA2A-AE03-409D-91E2-6261C3D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72CA-359A-4DE9-9B92-2C75978A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1425-3742-4152-A371-7675CE20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76AC-2D25-4B89-B2B2-C9B87C7B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F692-B830-46ED-A674-ADBF82B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FF9E-7D78-4184-A175-38DF77AA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19A4-E7C4-4C09-A2ED-3486AE5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313D-B50B-411B-B4B9-1D0DA104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982D7-F460-433B-8B31-B8982C39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8E872-C704-4B6B-B6FA-98C84378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2E9A-9392-469B-9B52-36726EB3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8E99-12EA-447E-81F9-EF2ACEA5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D9E7-D7A6-4801-894E-9FC832B1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CD0A-8D89-4DE7-955D-A924F71D1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9AB53-5921-4216-9796-A3E8F2C2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8208-445B-4052-8AEF-74C1035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90952-9A54-4A78-87DA-81FE1819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BE15C-799D-4844-AD45-5141F0A8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C16E-A00A-4939-8865-B2FCB96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9E57-8EFA-40C7-983B-A11575BE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1DD0-F0A6-4EA8-B72C-2E430313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F016C-A6B0-423E-8FA9-7488A0915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FF1A5-F727-4D35-B6B2-DAA48736C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1904F-CBA6-423D-8E3D-16D0557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D427D-EE0B-41DA-A67C-918C6D48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BDD3C-7FB0-4BBC-A290-A8DE2CC3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3772-67A9-495E-A3B3-4A0DB3B6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6B84-DECA-473A-AEB6-9F0342D3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9787-B687-431E-8C9F-D7E27A7D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FDEE-73BE-478A-AA8D-3C19684C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CCBB3-BC66-45C9-BDD4-3D62297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D30EC-BC33-48AB-98F6-6E7985C8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4B917-B8D3-46D2-BF3D-6091BFE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AC23-D865-4C07-835E-1CF204EC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AE33-A9E0-44C0-953A-6692F341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D7B6-6B37-40CD-B566-B91CEB3F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0794-E9C1-4CA3-BC1A-F1482054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A3F9-2EDE-4183-BE73-1443958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7C78D-FFF4-4D33-A1AD-2123F37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0DC1-CE96-46E9-8067-495927A9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DBAED-825B-4A6B-B518-7B8E4F8E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4EB5F-6E0E-4DA0-8ED1-FD6C4AEEC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DB5D-8E70-4E8E-B8E2-6D4FCF6C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EDCA-3A20-45C2-B243-94E570C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D396-37BF-480C-AB75-99F85789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A61E-5087-4D56-B27D-2A6F0F24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4CCA6-E604-4999-B455-1BA1A2CF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F922B-19A9-4DA3-A036-C4C89E6F3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17F7-BF0B-455A-8916-1904415051BC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70BE-6A06-4842-9F75-9A866BB2E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C0FC-D2AC-4178-8267-E22EF02D8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EA71-02CB-47FE-91BC-E5C1EC54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CEBB3-2810-48EA-AD56-94A845D33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Cherenkov radiation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FA2C8-C29E-4E31-9852-B00B7EA6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3B4FC-B519-4F91-9ECD-B274ACF3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53575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F26DB-A0AB-4094-917F-3A839D399669}"/>
              </a:ext>
            </a:extLst>
          </p:cNvPr>
          <p:cNvSpPr txBox="1"/>
          <p:nvPr/>
        </p:nvSpPr>
        <p:spPr>
          <a:xfrm>
            <a:off x="9059333" y="2006600"/>
            <a:ext cx="303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mirror reflection</a:t>
            </a:r>
          </a:p>
          <a:p>
            <a:r>
              <a:rPr lang="en-US" dirty="0"/>
              <a:t>With quantum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EC688-BC8D-4312-875F-B5B73FC6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385" y="2971800"/>
            <a:ext cx="3486615" cy="20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7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E58992-82BF-4CEE-A87C-19E80B1B1755}"/>
              </a:ext>
            </a:extLst>
          </p:cNvPr>
          <p:cNvSpPr/>
          <p:nvPr/>
        </p:nvSpPr>
        <p:spPr>
          <a:xfrm>
            <a:off x="708144" y="584391"/>
            <a:ext cx="843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Cherenkov radiation is an electromagnetic radiation emitted when a charged particle (such as an electron) passes through a dielectric medium at a speed greater than the phase velocity of light in that medium. </a:t>
            </a:r>
          </a:p>
        </p:txBody>
      </p:sp>
      <p:pic>
        <p:nvPicPr>
          <p:cNvPr id="1030" name="Picture 6" descr="https://upload.wikimedia.org/wikipedia/commons/8/87/Cherenkov_radiation-animation.gif">
            <a:extLst>
              <a:ext uri="{FF2B5EF4-FFF2-40B4-BE49-F238E27FC236}">
                <a16:creationId xmlns:a16="http://schemas.microsoft.com/office/drawing/2014/main" id="{3013FA74-5618-4F45-A89D-AC71973E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2190750"/>
            <a:ext cx="44481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7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CCB35-AE3E-46BA-B601-AB3A8425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38AC-D0CF-4D8E-8284-8157B362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CN" sz="2400">
                <a:solidFill>
                  <a:srgbClr val="000000"/>
                </a:solidFill>
              </a:rPr>
              <a:t>Cherenkov radiation: enable in PhysicsList</a:t>
            </a:r>
          </a:p>
          <a:p>
            <a:r>
              <a:rPr lang="en-US" sz="2400">
                <a:solidFill>
                  <a:srgbClr val="000000"/>
                </a:solidFill>
              </a:rPr>
              <a:t>User build detector geometry: Detectorconstruction</a:t>
            </a:r>
          </a:p>
          <a:p>
            <a:r>
              <a:rPr lang="en-US" sz="2400">
                <a:solidFill>
                  <a:srgbClr val="000000"/>
                </a:solidFill>
              </a:rPr>
              <a:t>“not silent”: assign sensitive detector in detector construction</a:t>
            </a:r>
          </a:p>
          <a:p>
            <a:r>
              <a:rPr lang="en-US" sz="2400">
                <a:solidFill>
                  <a:srgbClr val="000000"/>
                </a:solidFill>
              </a:rPr>
              <a:t>Feel photons: UserHit class</a:t>
            </a:r>
          </a:p>
          <a:p>
            <a:r>
              <a:rPr lang="en-US" sz="2400">
                <a:solidFill>
                  <a:srgbClr val="000000"/>
                </a:solidFill>
              </a:rPr>
              <a:t>Collect information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00"/>
                </a:solidFill>
              </a:rPr>
              <a:t>g4root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0E47BC-A3DF-48F1-AEBA-D152CB80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3" y="643466"/>
            <a:ext cx="92083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0C67D-148C-4C58-9788-E2EDC006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684F0-DB55-4DEB-9CE4-6D4F1ADF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0"/>
            <a:ext cx="10958955" cy="5934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033EA-7317-4502-A09E-F1A2C7A021E6}"/>
              </a:ext>
            </a:extLst>
          </p:cNvPr>
          <p:cNvSpPr txBox="1"/>
          <p:nvPr/>
        </p:nvSpPr>
        <p:spPr>
          <a:xfrm>
            <a:off x="10221238" y="5887232"/>
            <a:ext cx="19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GeV(</a:t>
            </a:r>
            <a:r>
              <a:rPr lang="en-US" dirty="0" err="1"/>
              <a:t>xaxis</a:t>
            </a:r>
            <a:r>
              <a:rPr lang="en-US" dirty="0"/>
              <a:t> unit)</a:t>
            </a:r>
          </a:p>
        </p:txBody>
      </p:sp>
    </p:spTree>
    <p:extLst>
      <p:ext uri="{BB962C8B-B14F-4D97-AF65-F5344CB8AC3E}">
        <p14:creationId xmlns:p14="http://schemas.microsoft.com/office/powerpoint/2010/main" val="201710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8FAAA9-85EB-4F2F-B5DF-A7C2FFC6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331224"/>
            <a:ext cx="3517119" cy="2189406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575774-3D48-4240-9518-CD64F840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342615"/>
            <a:ext cx="3537345" cy="2166623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4CEDDF7-B135-48CB-9069-F833A9F48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340017"/>
            <a:ext cx="3517120" cy="217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97005-4B88-44B7-9A1A-5394631A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2" y="184678"/>
            <a:ext cx="9154106" cy="5801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E78F8-A49D-4C05-8795-34EE5F11D670}"/>
              </a:ext>
            </a:extLst>
          </p:cNvPr>
          <p:cNvSpPr txBox="1"/>
          <p:nvPr/>
        </p:nvSpPr>
        <p:spPr>
          <a:xfrm>
            <a:off x="9753600" y="2159000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reflection index</a:t>
            </a:r>
          </a:p>
          <a:p>
            <a:r>
              <a:rPr lang="en-US" dirty="0"/>
              <a:t>No </a:t>
            </a:r>
            <a:r>
              <a:rPr lang="en-US" dirty="0" err="1"/>
              <a:t>quantumefficiency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73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9E1049-77D6-44F9-8015-725C5E66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8347709" cy="5300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F8159-A7C6-45FE-B044-F89895B0C7CA}"/>
              </a:ext>
            </a:extLst>
          </p:cNvPr>
          <p:cNvSpPr txBox="1"/>
          <p:nvPr/>
        </p:nvSpPr>
        <p:spPr>
          <a:xfrm>
            <a:off x="8771467" y="2133600"/>
            <a:ext cx="381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mirror reflection</a:t>
            </a:r>
          </a:p>
          <a:p>
            <a:r>
              <a:rPr lang="en-US" dirty="0"/>
              <a:t>No quantum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3513D-E883-46C2-8F79-71E3D7F1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5300133"/>
            <a:ext cx="6889221" cy="1301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BC367-0992-49F6-8473-E9A0BA60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05" y="4096593"/>
            <a:ext cx="3828581" cy="24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8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Cherenkov radiation Prototype</vt:lpstr>
      <vt:lpstr>PowerPoint Presentation</vt:lpstr>
      <vt:lpstr>Procedure: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Cherenkov radiation Prototype</dc:title>
  <dc:creator>Shuo Jia</dc:creator>
  <cp:lastModifiedBy>Shuo Jia</cp:lastModifiedBy>
  <cp:revision>1</cp:revision>
  <dcterms:created xsi:type="dcterms:W3CDTF">2018-10-15T00:12:37Z</dcterms:created>
  <dcterms:modified xsi:type="dcterms:W3CDTF">2018-10-19T20:58:27Z</dcterms:modified>
</cp:coreProperties>
</file>