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6948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2920" y="3084480"/>
            <a:ext cx="906948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2920" y="308448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0520" y="308448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291996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69400" y="1368360"/>
            <a:ext cx="291996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5520" y="1368360"/>
            <a:ext cx="291996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2920" y="3084480"/>
            <a:ext cx="291996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69400" y="3084480"/>
            <a:ext cx="291996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5520" y="3084480"/>
            <a:ext cx="291996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69480" cy="3284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69480" cy="328464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5840" cy="328464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840" cy="328464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2920" y="215640"/>
            <a:ext cx="7016760" cy="43282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840" cy="328464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2920" y="308448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5840" cy="328464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0520" y="308448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0520" y="1368360"/>
            <a:ext cx="442584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2920" y="3084480"/>
            <a:ext cx="9069480" cy="156672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680" y="81000"/>
            <a:ext cx="7794720" cy="1204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2920" y="215640"/>
            <a:ext cx="7016760" cy="933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69480" cy="3284640"/>
          </a:xfrm>
          <a:prstGeom prst="rect">
            <a:avLst/>
          </a:prstGeom>
        </p:spPr>
        <p:txBody>
          <a:bodyPr lIns="0" rIns="0" tIns="23040" bIns="0">
            <a:normAutofit/>
          </a:bodyPr>
          <a:p>
            <a:pPr marL="342720" indent="-342720">
              <a:spcAft>
                <a:spcPts val="1148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2920" y="5164200"/>
            <a:ext cx="2344680" cy="387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6280" y="5164200"/>
            <a:ext cx="3192120" cy="38736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5920" y="5164200"/>
            <a:ext cx="2344680" cy="3873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216F0F04-C702-4D94-9EBA-59D8F9B9F2A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925720"/>
            <a:ext cx="3035160" cy="2835360"/>
          </a:xfrm>
          <a:prstGeom prst="rect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 rot="2700000">
            <a:off x="-205200" y="2761200"/>
            <a:ext cx="3200400" cy="321120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20520" y="91800"/>
            <a:ext cx="2540160" cy="118908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Cherkov prototype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0" y="1371600"/>
            <a:ext cx="3173400" cy="15937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3144960" y="92160"/>
            <a:ext cx="2982960" cy="29606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3017880" y="2879640"/>
            <a:ext cx="3090960" cy="30639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6583320" y="3932280"/>
            <a:ext cx="329256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PMT size:0.1*m,0.1*m,0.02*m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5303880" y="4022640"/>
            <a:ext cx="1279440" cy="182520"/>
          </a:xfrm>
          <a:custGeom>
            <a:avLst/>
            <a:gdLst/>
            <a:ahLst/>
            <a:rect l="0" t="0" r="r" b="b"/>
            <a:pathLst>
              <a:path w="3556" h="509">
                <a:moveTo>
                  <a:pt x="0" y="192"/>
                </a:moveTo>
                <a:lnTo>
                  <a:pt x="2594" y="192"/>
                </a:lnTo>
                <a:lnTo>
                  <a:pt x="2594" y="0"/>
                </a:lnTo>
                <a:lnTo>
                  <a:pt x="3555" y="254"/>
                </a:lnTo>
                <a:lnTo>
                  <a:pt x="2594" y="508"/>
                </a:lnTo>
                <a:lnTo>
                  <a:pt x="2594" y="315"/>
                </a:lnTo>
                <a:lnTo>
                  <a:pt x="0" y="315"/>
                </a:lnTo>
                <a:lnTo>
                  <a:pt x="0" y="192"/>
                </a:lnTo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5211720" y="4297320"/>
            <a:ext cx="1279440" cy="182520"/>
          </a:xfrm>
          <a:custGeom>
            <a:avLst/>
            <a:gdLst/>
            <a:ahLst/>
            <a:rect l="0" t="0" r="r" b="b"/>
            <a:pathLst>
              <a:path w="3556" h="509">
                <a:moveTo>
                  <a:pt x="0" y="192"/>
                </a:moveTo>
                <a:lnTo>
                  <a:pt x="2594" y="192"/>
                </a:lnTo>
                <a:lnTo>
                  <a:pt x="2594" y="0"/>
                </a:lnTo>
                <a:lnTo>
                  <a:pt x="3555" y="254"/>
                </a:lnTo>
                <a:lnTo>
                  <a:pt x="2594" y="508"/>
                </a:lnTo>
                <a:lnTo>
                  <a:pt x="2594" y="315"/>
                </a:lnTo>
                <a:lnTo>
                  <a:pt x="0" y="315"/>
                </a:lnTo>
                <a:lnTo>
                  <a:pt x="0" y="192"/>
                </a:lnTo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6583320" y="4316400"/>
            <a:ext cx="356544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Mirror:d/√2,d,0.005*m, rotate about x for 45 degree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6108840" y="2468520"/>
            <a:ext cx="402264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CO2 Tub: d  0.1937*m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Mirror and PMT are put at 1.1*m(z)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PMT at 0.2(y)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Two 0.02inch Al window at each end of Tub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6675480" y="182520"/>
            <a:ext cx="2819520" cy="190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Shoot an electron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31880" y="1279440"/>
            <a:ext cx="3003480" cy="310680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4206960" y="1463760"/>
            <a:ext cx="5303880" cy="8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Shoot an electron at -10*m energy 3*GeV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Around 200 Cerenkov photons.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PMT recorded: around 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749760" y="2320920"/>
            <a:ext cx="3216240" cy="263376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4206960" y="5029200"/>
            <a:ext cx="246852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Mirror reflection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015320" y="2363760"/>
            <a:ext cx="2987640" cy="1474920"/>
          </a:xfrm>
          <a:prstGeom prst="rect">
            <a:avLst/>
          </a:prstGeom>
          <a:ln>
            <a:noFill/>
          </a:ln>
        </p:spPr>
      </p:pic>
      <p:sp>
        <p:nvSpPr>
          <p:cNvPr id="60" name="CustomShape 4"/>
          <p:cNvSpPr/>
          <p:nvPr/>
        </p:nvSpPr>
        <p:spPr>
          <a:xfrm>
            <a:off x="7589880" y="4022640"/>
            <a:ext cx="2378160" cy="6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PMT Quantum Efficiency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Position on PMT perfect condition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01520" y="1287360"/>
            <a:ext cx="4287960" cy="282744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822240" y="4316400"/>
            <a:ext cx="274320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Shoot 100 electrons at 3GeV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4513320" y="1279440"/>
            <a:ext cx="2801880" cy="16160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4533840" y="3474720"/>
            <a:ext cx="2781360" cy="161136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4663080" y="2895480"/>
            <a:ext cx="301788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Shoot 1 electron at 3GeV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4754520" y="5120640"/>
            <a:ext cx="301788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Shoot 100 electron at 5GeV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Line 5"/>
          <p:cNvSpPr/>
          <p:nvPr/>
        </p:nvSpPr>
        <p:spPr>
          <a:xfrm>
            <a:off x="457200" y="2834640"/>
            <a:ext cx="3566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6"/>
          <p:cNvSpPr/>
          <p:nvPr/>
        </p:nvSpPr>
        <p:spPr>
          <a:xfrm flipV="1">
            <a:off x="2286000" y="1645920"/>
            <a:ext cx="0" cy="2194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7"/>
          <p:cNvSpPr txBox="1"/>
          <p:nvPr/>
        </p:nvSpPr>
        <p:spPr>
          <a:xfrm>
            <a:off x="1005840" y="2103120"/>
            <a:ext cx="6400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8"/>
          <p:cNvSpPr txBox="1"/>
          <p:nvPr/>
        </p:nvSpPr>
        <p:spPr>
          <a:xfrm>
            <a:off x="1097280" y="3291840"/>
            <a:ext cx="6400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9"/>
          <p:cNvSpPr txBox="1"/>
          <p:nvPr/>
        </p:nvSpPr>
        <p:spPr>
          <a:xfrm>
            <a:off x="2743200" y="3220920"/>
            <a:ext cx="6400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10"/>
          <p:cNvSpPr txBox="1"/>
          <p:nvPr/>
        </p:nvSpPr>
        <p:spPr>
          <a:xfrm>
            <a:off x="2743200" y="2011680"/>
            <a:ext cx="6400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7498080" y="91440"/>
            <a:ext cx="2677680" cy="22258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5"/>
          <a:stretch/>
        </p:blipFill>
        <p:spPr>
          <a:xfrm>
            <a:off x="4572000" y="3474720"/>
            <a:ext cx="29268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Small angle for electron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463760" y="1384200"/>
            <a:ext cx="2743200" cy="16318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389480" y="1379520"/>
            <a:ext cx="2781360" cy="1638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7283520" y="1279440"/>
            <a:ext cx="2774880" cy="16495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920960" y="3017880"/>
            <a:ext cx="18288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Θ = 0.18degree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864560" y="2928960"/>
            <a:ext cx="18288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θ = 0.54degree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846680" y="3036960"/>
            <a:ext cx="18288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θ = 0.35degree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365040" y="2030400"/>
            <a:ext cx="9144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along 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457200" y="4022640"/>
            <a:ext cx="914400" cy="34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along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1554120" y="3552840"/>
            <a:ext cx="2819520" cy="16588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4522680" y="3566160"/>
            <a:ext cx="2792520" cy="16653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6"/>
          <a:stretch/>
        </p:blipFill>
        <p:spPr>
          <a:xfrm>
            <a:off x="7277040" y="3498840"/>
            <a:ext cx="2781360" cy="1620720"/>
          </a:xfrm>
          <a:prstGeom prst="rect">
            <a:avLst/>
          </a:prstGeom>
          <a:ln>
            <a:noFill/>
          </a:ln>
        </p:spPr>
      </p:pic>
      <p:sp>
        <p:nvSpPr>
          <p:cNvPr id="88" name="CustomShape 7"/>
          <p:cNvSpPr/>
          <p:nvPr/>
        </p:nvSpPr>
        <p:spPr>
          <a:xfrm>
            <a:off x="8047080" y="92160"/>
            <a:ext cx="192096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x: 0.46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y: -6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8"/>
          <p:cNvSpPr txBox="1"/>
          <p:nvPr/>
        </p:nvSpPr>
        <p:spPr>
          <a:xfrm>
            <a:off x="0" y="3017520"/>
            <a:ext cx="173736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Shoot from 10*m away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277040" y="349884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7283520" y="127944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1462680" y="137016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4388400" y="137016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4572000" y="358560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1595880" y="3552840"/>
            <a:ext cx="29268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Small offset for electron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920960" y="3017880"/>
            <a:ext cx="18288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offset = 1*cm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65040" y="2030400"/>
            <a:ext cx="9144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along 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57200" y="4022640"/>
            <a:ext cx="914400" cy="34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along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047080" y="92160"/>
            <a:ext cx="192096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x: 0.46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y: -6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463760" y="1371600"/>
            <a:ext cx="2747880" cy="1577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206240" y="1336680"/>
            <a:ext cx="2743200" cy="16812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132680" y="1278000"/>
            <a:ext cx="2754360" cy="164952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7407360" y="3036960"/>
            <a:ext cx="18288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offset = 3*cm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4479840" y="3036960"/>
            <a:ext cx="18288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offset = 2*cm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1284120" y="3565440"/>
            <a:ext cx="2830680" cy="15843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4023360" y="3611880"/>
            <a:ext cx="2770200" cy="16002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6885000" y="3611520"/>
            <a:ext cx="2835360" cy="16318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4206240" y="137196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tretch/>
        </p:blipFill>
        <p:spPr>
          <a:xfrm>
            <a:off x="1462320" y="1371600"/>
            <a:ext cx="29268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Mirror angle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4680" y="3017880"/>
            <a:ext cx="2193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angle = 1*degree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82520" y="1189080"/>
            <a:ext cx="9144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along 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82520" y="5303880"/>
            <a:ext cx="91440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along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8047080" y="92160"/>
            <a:ext cx="192096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x: 0.46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Mean y: -6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7885080" y="3108240"/>
            <a:ext cx="2193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angle = 4*degree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5567400" y="3017880"/>
            <a:ext cx="2193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angle = 3*degree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2835360" y="3017880"/>
            <a:ext cx="2193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angle = 2*degree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-11160" y="3487680"/>
            <a:ext cx="2754360" cy="16318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479320" y="3403440"/>
            <a:ext cx="2824200" cy="16592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5502240" y="3475080"/>
            <a:ext cx="2819520" cy="16873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7450200" y="4022640"/>
            <a:ext cx="2792520" cy="16923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5"/>
          <a:stretch/>
        </p:blipFill>
        <p:spPr>
          <a:xfrm>
            <a:off x="-11160" y="1492200"/>
            <a:ext cx="2754360" cy="1616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6"/>
          <a:stretch/>
        </p:blipFill>
        <p:spPr>
          <a:xfrm>
            <a:off x="2722680" y="1463760"/>
            <a:ext cx="2763720" cy="16430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7"/>
          <a:stretch/>
        </p:blipFill>
        <p:spPr>
          <a:xfrm>
            <a:off x="7454880" y="1096920"/>
            <a:ext cx="2786040" cy="1643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8"/>
          <a:stretch/>
        </p:blipFill>
        <p:spPr>
          <a:xfrm>
            <a:off x="5486400" y="1487520"/>
            <a:ext cx="2819520" cy="16207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9"/>
          <a:stretch/>
        </p:blipFill>
        <p:spPr>
          <a:xfrm>
            <a:off x="-11160" y="347364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10"/>
          <a:stretch/>
        </p:blipFill>
        <p:spPr>
          <a:xfrm>
            <a:off x="2722680" y="1463040"/>
            <a:ext cx="29268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Mirror angle z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36520" y="1279440"/>
            <a:ext cx="2781360" cy="16113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3292560" y="1371600"/>
            <a:ext cx="2781360" cy="16430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6400800" y="1371600"/>
            <a:ext cx="2819520" cy="16812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4297320" y="3749760"/>
            <a:ext cx="1096920" cy="8096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5"/>
          <a:stretch/>
        </p:blipFill>
        <p:spPr>
          <a:xfrm>
            <a:off x="273600" y="1280160"/>
            <a:ext cx="29268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3280" y="215640"/>
            <a:ext cx="7020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Mirror position z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64280" y="1279440"/>
            <a:ext cx="2801880" cy="16700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749040" y="1330200"/>
            <a:ext cx="2862360" cy="16876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279440" y="3017880"/>
            <a:ext cx="155412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Offset 1*cm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389480" y="3036960"/>
            <a:ext cx="155412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Offset 2*cm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096920" y="3565440"/>
            <a:ext cx="2651040" cy="6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Mirror position x and y shouldn’t matter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822240" y="1279440"/>
            <a:ext cx="2926800" cy="16459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3840480" y="1330200"/>
            <a:ext cx="29268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2019-05-20T10:00:39Z</dcterms:created>
  <dc:creator/>
  <dc:description/>
  <dc:language>en-US</dc:language>
  <cp:lastModifiedBy/>
  <dcterms:modified xsi:type="dcterms:W3CDTF">2019-05-20T14:58:09Z</dcterms:modified>
  <cp:revision>4</cp:revision>
  <dc:subject/>
  <dc:title>Bright Blue</dc:title>
</cp:coreProperties>
</file>