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9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/>
    <p:restoredTop sz="94467"/>
  </p:normalViewPr>
  <p:slideViewPr>
    <p:cSldViewPr>
      <p:cViewPr varScale="1">
        <p:scale>
          <a:sx n="77" d="100"/>
          <a:sy n="77" d="100"/>
        </p:scale>
        <p:origin x="12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A8C32-E377-EE4C-8C23-7BFB5218AF51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57A82-CB13-6046-BE7C-A8907947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82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~/desktop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shorthand for your home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57A82-CB13-6046-BE7C-A890794701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2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$HOME -&gt;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/Users/Yoghurt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57A82-CB13-6046-BE7C-A890794701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36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 |sort |tail -5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57A82-CB13-6046-BE7C-A890794701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1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95400" y="1600200"/>
            <a:ext cx="60706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29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Lecture</a:t>
            </a:r>
            <a:r>
              <a:rPr lang="en-US" altLang="zh-CN" sz="29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Notes</a:t>
            </a:r>
            <a:r>
              <a:rPr lang="en-US" altLang="zh-CN" sz="29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9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Lecture</a:t>
            </a:r>
            <a:r>
              <a:rPr lang="en-US" altLang="zh-CN" sz="29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29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9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CS</a:t>
            </a:r>
            <a:r>
              <a:rPr lang="en-US" altLang="zh-CN" sz="29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5007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9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(Computer</a:t>
            </a:r>
            <a:r>
              <a:rPr lang="en-US" altLang="zh-CN" sz="29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Systems)</a:t>
            </a:r>
            <a:r>
              <a:rPr lang="en-US" altLang="zh-CN" sz="29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9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9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Spring,</a:t>
            </a:r>
            <a:r>
              <a:rPr lang="en-US" altLang="zh-CN" sz="29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2018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295400" y="2400300"/>
            <a:ext cx="67691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29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session</a:t>
            </a:r>
            <a:r>
              <a:rPr lang="en-US" altLang="zh-CN" sz="29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29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9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Northeastern</a:t>
            </a:r>
            <a:r>
              <a:rPr lang="en-US" altLang="zh-CN" sz="29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University</a:t>
            </a:r>
            <a:r>
              <a:rPr lang="en-US" altLang="zh-CN" sz="29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Silicon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9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Valley</a:t>
            </a:r>
            <a:r>
              <a:rPr lang="en-US" altLang="zh-CN" sz="29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Campus.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295400" y="3340100"/>
            <a:ext cx="51181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8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Shells,</a:t>
            </a:r>
            <a:r>
              <a:rPr lang="en-US" altLang="zh-CN" sz="28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28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Commands,</a:t>
            </a:r>
            <a:r>
              <a:rPr lang="en-US" altLang="zh-CN" sz="28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Scripting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282700" y="3898900"/>
            <a:ext cx="1270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18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Philip</a:t>
            </a:r>
            <a:r>
              <a:rPr lang="en-US" altLang="zh-CN" sz="21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8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Gust,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282700" y="4203700"/>
            <a:ext cx="1955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18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Clinical</a:t>
            </a:r>
            <a:r>
              <a:rPr lang="en-US" altLang="zh-CN" sz="21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8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Instructor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282700" y="4495800"/>
            <a:ext cx="3759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18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Department</a:t>
            </a:r>
            <a:r>
              <a:rPr lang="en-US" altLang="zh-CN" sz="21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8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1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8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Computer</a:t>
            </a:r>
            <a:r>
              <a:rPr lang="en-US" altLang="zh-CN" sz="21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84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20700"/>
            <a:ext cx="80137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88900" algn="l"/>
              </a:tabLst>
            </a:pP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Moving,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Renaming,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Copying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260600"/>
            <a:ext cx="889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200"/>
              </a:lnSpc>
              <a:tabLst/>
            </a:pPr>
            <a:r>
              <a:rPr lang="en-US" altLang="zh-CN" sz="912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/>
            </a:pPr>
            <a:r>
              <a:rPr lang="en-US" altLang="zh-CN" sz="912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33600"/>
            <a:ext cx="7491603" cy="198259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Here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move,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rename,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copy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files: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199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rm</a:t>
            </a:r>
            <a:r>
              <a:rPr lang="en-US" altLang="zh-CN" sz="1992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remove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delete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(one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more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specified)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199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rm</a:t>
            </a:r>
            <a:r>
              <a:rPr lang="en-US" altLang="zh-CN" sz="1992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-r</a:t>
            </a:r>
            <a:r>
              <a:rPr lang="en-US" altLang="zh-CN" sz="1992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dir1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recursively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remove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(one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more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directories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specified)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CAREFUL!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20700"/>
            <a:ext cx="80137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88900" algn="l"/>
              </a:tabLst>
            </a:pP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Moving,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Renaming,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Copying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324100"/>
            <a:ext cx="88900" cy="326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200"/>
              </a:lnSpc>
              <a:tabLst/>
            </a:pPr>
            <a:r>
              <a:rPr lang="en-US" altLang="zh-CN" sz="912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/>
            </a:pPr>
            <a:r>
              <a:rPr lang="en-US" altLang="zh-CN" sz="912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100"/>
              </a:lnSpc>
              <a:tabLst/>
            </a:pPr>
            <a:r>
              <a:rPr lang="en-US" altLang="zh-CN" sz="912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84400"/>
            <a:ext cx="7386317" cy="373948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Here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move,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rename,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copy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files: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199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mkdir</a:t>
            </a:r>
            <a:r>
              <a:rPr lang="en-US" altLang="zh-CN" sz="1992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dir1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create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directories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(one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more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directories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specified)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199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mkdir</a:t>
            </a:r>
            <a:r>
              <a:rPr lang="en-US" altLang="zh-CN" sz="1992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-p</a:t>
            </a:r>
            <a:r>
              <a:rPr lang="en-US" altLang="zh-CN" sz="1992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dirpath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create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path,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including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implied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directories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necessary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create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specified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path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(e.g.: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"some/new_dir"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specified,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subdirectory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"some"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created,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necessary,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before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creating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"new_dir";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more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paths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specified)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199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rmdir</a:t>
            </a:r>
            <a:r>
              <a:rPr lang="en-US" altLang="zh-CN" sz="1992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dir1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remove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empty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(one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more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directories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specified)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20700"/>
            <a:ext cx="80137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88900" algn="l"/>
              </a:tabLst>
            </a:pP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Counting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Lines,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Words,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Characters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324100"/>
            <a:ext cx="88900" cy="322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1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1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1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97100"/>
            <a:ext cx="7045711" cy="40087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444500" algn="l"/>
              </a:tabLst>
            </a:pP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wc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some_file</a:t>
            </a:r>
          </a:p>
          <a:p>
            <a:pPr>
              <a:lnSpc>
                <a:spcPts val="2300"/>
              </a:lnSpc>
              <a:tabLst>
                <a:tab pos="444500" algn="l"/>
              </a:tabLst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counts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number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lines,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words,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characters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file:</a:t>
            </a:r>
          </a:p>
          <a:p>
            <a:pPr>
              <a:lnSpc>
                <a:spcPts val="2300"/>
              </a:lnSpc>
              <a:tabLst>
                <a:tab pos="444500" algn="l"/>
              </a:tabLst>
            </a:pPr>
            <a:r>
              <a:rPr lang="en-US" altLang="zh-CN" dirty="0"/>
              <a:t>	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12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35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292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some_file</a:t>
            </a:r>
          </a:p>
          <a:p>
            <a:pPr>
              <a:lnSpc>
                <a:spcPts val="3300"/>
              </a:lnSpc>
              <a:tabLst>
                <a:tab pos="444500" algn="l"/>
              </a:tabLst>
            </a:pP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wc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–l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some_file</a:t>
            </a:r>
          </a:p>
          <a:p>
            <a:pPr>
              <a:lnSpc>
                <a:spcPts val="2300"/>
              </a:lnSpc>
              <a:tabLst>
                <a:tab pos="444500" algn="l"/>
              </a:tabLst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counts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only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number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lines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file:</a:t>
            </a:r>
          </a:p>
          <a:p>
            <a:pPr>
              <a:lnSpc>
                <a:spcPts val="2300"/>
              </a:lnSpc>
              <a:tabLst>
                <a:tab pos="444500" algn="l"/>
              </a:tabLst>
            </a:pPr>
            <a:r>
              <a:rPr lang="en-US" altLang="zh-CN" dirty="0"/>
              <a:t>	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12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some_file</a:t>
            </a:r>
          </a:p>
          <a:p>
            <a:pPr>
              <a:lnSpc>
                <a:spcPts val="3300"/>
              </a:lnSpc>
              <a:tabLst>
                <a:tab pos="444500" algn="l"/>
              </a:tabLst>
            </a:pP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wc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–w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some_file</a:t>
            </a:r>
          </a:p>
          <a:p>
            <a:pPr>
              <a:lnSpc>
                <a:spcPts val="2300"/>
              </a:lnSpc>
              <a:tabLst>
                <a:tab pos="444500" algn="l"/>
              </a:tabLst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counts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only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number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words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file:</a:t>
            </a:r>
          </a:p>
          <a:p>
            <a:pPr>
              <a:lnSpc>
                <a:spcPts val="2300"/>
              </a:lnSpc>
              <a:tabLst>
                <a:tab pos="444500" algn="l"/>
              </a:tabLst>
            </a:pPr>
            <a:r>
              <a:rPr lang="en-US" altLang="zh-CN" dirty="0"/>
              <a:t>	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12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some_file</a:t>
            </a:r>
          </a:p>
          <a:p>
            <a:pPr>
              <a:lnSpc>
                <a:spcPts val="3300"/>
              </a:lnSpc>
              <a:tabLst>
                <a:tab pos="444500" algn="l"/>
              </a:tabLst>
            </a:pP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wc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–c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some_file</a:t>
            </a:r>
          </a:p>
          <a:p>
            <a:pPr>
              <a:lnSpc>
                <a:spcPts val="2300"/>
              </a:lnSpc>
              <a:tabLst>
                <a:tab pos="444500" algn="l"/>
              </a:tabLst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counts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only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number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characters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file:</a:t>
            </a:r>
          </a:p>
          <a:p>
            <a:pPr>
              <a:lnSpc>
                <a:spcPts val="2300"/>
              </a:lnSpc>
              <a:tabLst>
                <a:tab pos="444500" algn="l"/>
              </a:tabLst>
            </a:pPr>
            <a:r>
              <a:rPr lang="en-US" altLang="zh-CN" dirty="0"/>
              <a:t>	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292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some_file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20700"/>
            <a:ext cx="80137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88900" algn="l"/>
              </a:tabLst>
            </a:pP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Interactive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History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273300"/>
            <a:ext cx="88900" cy="171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20900"/>
            <a:ext cx="7023100" cy="191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Bash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keeps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track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recent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you've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issued.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Each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press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up-arrow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key,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bash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place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next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newest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issued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you.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edit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re-execute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it.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also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history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history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20700"/>
            <a:ext cx="80137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88900" algn="l"/>
              </a:tabLst>
            </a:pP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Completion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311400"/>
            <a:ext cx="88900" cy="293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1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1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84400"/>
            <a:ext cx="7569200" cy="342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Another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feature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bash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TAB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key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complete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something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you've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partially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typed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(e.g.: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command,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filename,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environment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variable,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etc.).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Suppose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named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"constantine-monks-and-willy-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wonka.txt"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want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edit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it.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type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"vi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const",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TAB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key,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name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assuming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completion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unique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(i.e.: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items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begin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"const").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completion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unique,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TAB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twice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bash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possible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completions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available.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20700"/>
            <a:ext cx="80137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88900" algn="l"/>
              </a:tabLst>
            </a:pP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Variables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311400"/>
            <a:ext cx="88900" cy="274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500"/>
              </a:lnSpc>
              <a:tabLst/>
            </a:pPr>
            <a:r>
              <a:rPr lang="en-US" altLang="zh-CN" sz="912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/>
            </a:pPr>
            <a:r>
              <a:rPr lang="en-US" altLang="zh-CN" sz="912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/>
            </a:pPr>
            <a:r>
              <a:rPr lang="en-US" altLang="zh-CN" sz="912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84400"/>
            <a:ext cx="7680949" cy="348313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teach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remember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things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later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using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environment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variables.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example: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199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MY_PROJECT=~/my_project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Defines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variable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"MY_PROJECT"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value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"~/my_project"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199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MY_CLASSES=$MY_PROJECT/bin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Defines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variable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"MY_CLASSES"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value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"MY_PROJECT"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"/bin"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appended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(this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"~/my_project/bin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"MY_PROJECT"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defined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above)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199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CLASSPATH=$MY_CLASSES:$CLASSPATH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Prepends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value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"MY_CLASSES"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existing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definition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"CLASSPATH"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20700"/>
            <a:ext cx="80137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88900" algn="l"/>
              </a:tabLst>
            </a:pP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Variables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273300"/>
            <a:ext cx="88900" cy="189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1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59000"/>
            <a:ext cx="7650171" cy="27007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prefixing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dollar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sign,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"$",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variable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name,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evaluate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command: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cd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$MY_PROJECT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Changes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working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value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"MY_PROJECT"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variable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echo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$MY_PROJECT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Prints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value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"MY_PROJECT"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(this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"~/my_project"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"MY_PROJECT"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defined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above)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20700"/>
            <a:ext cx="80137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88900" algn="l"/>
              </a:tabLst>
            </a:pP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Pipes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247900"/>
            <a:ext cx="889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20900"/>
            <a:ext cx="7556500" cy="167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pipe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symbol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"|"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(&lt;shift&gt;+backslash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most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keyboards)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used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output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input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another.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enormously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powerful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construct.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together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utilities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each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simple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task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ways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allow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accomplish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much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more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complex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tasks.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20700"/>
            <a:ext cx="80137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88900" algn="l"/>
              </a:tabLst>
            </a:pP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Pipes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273300"/>
            <a:ext cx="88900" cy="189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5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59000"/>
            <a:ext cx="7607300" cy="300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Here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examples: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/etc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|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more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takes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output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long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format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"ls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/etc"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pipes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through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"more"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command.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very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long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viewed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page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time.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/etc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|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sort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|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tail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takes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output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regular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format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”ls”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pipes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through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“sort”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outputs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input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sorted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last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entries.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20700"/>
            <a:ext cx="80137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88900" algn="l"/>
              </a:tabLst>
            </a:pP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Pipes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247900"/>
            <a:ext cx="889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59000"/>
            <a:ext cx="7480300" cy="288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most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accept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filename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argument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receiver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pipe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data: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head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-n1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some_file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some_file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|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head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-n1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same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output,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namely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first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"some_file".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482600"/>
            <a:ext cx="38100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/>
            </a:pP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Lecture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Review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1892300"/>
            <a:ext cx="88900" cy="396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1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1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1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1765300"/>
            <a:ext cx="7645400" cy="476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lecture,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began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exploring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most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basic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interface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computer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through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interface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(CLI)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commands.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first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looked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high-level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software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architecture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modern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computer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hardware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core,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kernel,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utility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functions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shells,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outer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layer.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Next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learned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about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Portable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Operating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Interface,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abstraction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implemented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operating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help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support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portability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utilities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applications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also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began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studying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bash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how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operating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system.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Finally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looked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several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commonly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POSIX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interacting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operating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concept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called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“software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tools”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combining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20700"/>
            <a:ext cx="80137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88900" algn="l"/>
              </a:tabLst>
            </a:pP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Pipes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273300"/>
            <a:ext cx="88900" cy="189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1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97100"/>
            <a:ext cx="7797134" cy="389260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ls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some_directory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|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wc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-l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counts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number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directories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contained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some_directory.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most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accept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filename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argument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receiver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pipe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data: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head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-n1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some_file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some_file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|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head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-n1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same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output,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namely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first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"some_file".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20700"/>
            <a:ext cx="80137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88900" algn="l"/>
              </a:tabLst>
            </a:pP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Redirection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273300"/>
            <a:ext cx="88900" cy="189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1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59000"/>
            <a:ext cx="7653505" cy="27017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redirection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directives,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"&gt;"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"&gt;&gt;"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output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most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their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output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file.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head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-n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some_file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&gt;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new_file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Redirects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output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head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(detailed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above)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"new_file"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head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-n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some_file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&gt;&gt;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exist_file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Redirects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output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head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"exist_file"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7620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20700"/>
            <a:ext cx="80137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88900" algn="l"/>
              </a:tabLst>
            </a:pP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Substitution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273300"/>
            <a:ext cx="88900" cy="160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20900"/>
            <a:ext cx="7162800" cy="180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output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input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another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another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called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substitution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substitution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invoked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enclosing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$(</a:t>
            </a:r>
            <a:r>
              <a:rPr lang="en-US" altLang="zh-CN" sz="2208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).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Here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example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action: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92200" y="4038600"/>
            <a:ext cx="76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12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384300" y="3924300"/>
            <a:ext cx="66040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$(head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-n1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some_file)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read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first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"some_file"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filename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argument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tool,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print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20700"/>
            <a:ext cx="80137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88900" algn="l"/>
              </a:tabLst>
            </a:pP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Substitution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222500"/>
            <a:ext cx="889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070100"/>
            <a:ext cx="4648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Here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another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example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action: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92200" y="2641600"/>
            <a:ext cx="76200" cy="198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12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/>
            </a:pPr>
            <a:r>
              <a:rPr lang="en-US" altLang="zh-CN" sz="912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384300" y="2552700"/>
            <a:ext cx="7043980" cy="356007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199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time_stamp=$(date)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variable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”time_stamp”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current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time: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“Wed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14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00:24:38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PDT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2018”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print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variable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set,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issue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</a:t>
            </a:r>
            <a:r>
              <a:rPr lang="en-US" altLang="zh-CN" sz="199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echo</a:t>
            </a:r>
            <a:r>
              <a:rPr lang="en-US" altLang="zh-CN" sz="1992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$timestamp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”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199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first_file=$(head</a:t>
            </a:r>
            <a:r>
              <a:rPr lang="en-US" altLang="zh-CN" sz="1992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-n1</a:t>
            </a:r>
            <a:r>
              <a:rPr lang="en-US" altLang="zh-CN" sz="1992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some_file)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variable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“first_file”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first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name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name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stored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"some_file"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print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referenced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could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issue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</a:t>
            </a:r>
            <a:r>
              <a:rPr lang="en-US" altLang="zh-CN" sz="199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</a:t>
            </a:r>
            <a:r>
              <a:rPr lang="en-US" altLang="zh-CN" sz="1992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$first_file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20700"/>
            <a:ext cx="80137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88900" algn="l"/>
              </a:tabLst>
            </a:pP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Searching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Name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311400"/>
            <a:ext cx="88900" cy="293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1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1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84400"/>
            <a:ext cx="7377212" cy="341888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filesystem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"find"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command.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search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given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it's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subdirectories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items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specified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arguments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specified.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example: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search_path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-name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some_name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searches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"search_path"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items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named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"some_name"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find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-name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aaa.txt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Finds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named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aaa.txt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subdirectory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tree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find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/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-name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vimrc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name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'vimrc'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anywhere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20700"/>
            <a:ext cx="80137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88900" algn="l"/>
              </a:tabLst>
            </a:pP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Searching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Name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222500"/>
            <a:ext cx="889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84400"/>
            <a:ext cx="7526228" cy="36625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find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/usr/bin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-name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"*svn*"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whose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names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contain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"svn"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exist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"/usr/bin"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tree.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special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syntax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here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specified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search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name.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asterisks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('*')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search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matched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string,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including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empty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allows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search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locate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items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"svn"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anywhere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name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requires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quoting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search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interpret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before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passing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20700"/>
            <a:ext cx="80137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88900" algn="l"/>
              </a:tabLst>
            </a:pP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Searching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336800"/>
            <a:ext cx="88900" cy="335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1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209800"/>
            <a:ext cx="7839582" cy="41370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search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"grep"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command.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example: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grep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"find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me"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some_file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prints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lines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"some_file"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contain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"find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me"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grep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“find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me”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some_directory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prints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lines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some_directory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contain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“find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me”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grep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–r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“find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me”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some_directory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prints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lines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some_directory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indirect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child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directores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contain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“find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me”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ls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/etc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|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grep</a:t>
            </a:r>
            <a:r>
              <a:rPr lang="en-US" altLang="zh-CN" sz="2208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“a”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prints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directories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"/etc"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letter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'a'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their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name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20700"/>
            <a:ext cx="80137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88900" algn="l"/>
              </a:tabLst>
            </a:pP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Looking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Help: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apropos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311400"/>
            <a:ext cx="88900" cy="293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1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1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84400"/>
            <a:ext cx="7556500" cy="373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tutorial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merely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scratches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surface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available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tools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features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bash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shell.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Fortunately,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almost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everything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well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documented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manuals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available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interface.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reading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manual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page,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navigation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same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using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"less"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tool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described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earlier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(e.g.: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arrow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keys,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page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up/down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move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around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manual,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'q'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exit).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These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manuals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displayed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using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"man"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descriptions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each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manual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page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searched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using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"apropos"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20700"/>
            <a:ext cx="80137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88900" algn="l"/>
              </a:tabLst>
            </a:pP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Looking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Help: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apropos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336800"/>
            <a:ext cx="88900" cy="335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1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209800"/>
            <a:ext cx="7556500" cy="416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Here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examples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accessing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built-in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manual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pages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their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descriptions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: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ls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Shows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manual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page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"ls"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bash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Shows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manual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page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"bash"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(peruse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sense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just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how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deep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bash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feature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truly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is)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strcpy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Shows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manual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page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strcpy()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language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function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apropos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build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Shows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pages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whose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descriptions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contain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word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"build"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46100"/>
            <a:ext cx="8013700" cy="237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88900" algn="l"/>
                <a:tab pos="546100" algn="l"/>
              </a:tabLst>
            </a:pP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88900" algn="l"/>
                <a:tab pos="5461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Create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</a:t>
            </a:r>
          </a:p>
          <a:p>
            <a:pPr>
              <a:lnSpc>
                <a:spcPts val="1900"/>
              </a:lnSpc>
              <a:tabLst>
                <a:tab pos="88900" algn="l"/>
                <a:tab pos="5461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#!/bin/bash</a:t>
            </a:r>
          </a:p>
          <a:p>
            <a:pPr>
              <a:lnSpc>
                <a:spcPts val="2400"/>
              </a:lnSpc>
              <a:tabLst>
                <a:tab pos="88900" algn="l"/>
                <a:tab pos="5461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#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name: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“hello.sh”</a:t>
            </a:r>
          </a:p>
          <a:p>
            <a:pPr>
              <a:lnSpc>
                <a:spcPts val="2400"/>
              </a:lnSpc>
              <a:tabLst>
                <a:tab pos="88900" algn="l"/>
                <a:tab pos="5461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echo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Hello,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passed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$#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parameters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3187700"/>
            <a:ext cx="889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3048000"/>
            <a:ext cx="75184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Parameters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accessed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position: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$1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first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parameter,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$2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second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etc.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$#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number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parameters.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run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two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ways: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92200" y="4470400"/>
            <a:ext cx="76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816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500"/>
              </a:lnSpc>
              <a:tabLst/>
            </a:pPr>
            <a:r>
              <a:rPr lang="en-US" altLang="zh-CN" sz="816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384300" y="4356100"/>
            <a:ext cx="68707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Run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bash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pass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parameters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5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Change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permissions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“executable”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run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normal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program: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chmod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+x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hello.sh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482600"/>
            <a:ext cx="80137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/>
            </a:pP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Scripting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1841500"/>
            <a:ext cx="88900" cy="219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1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1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1714500"/>
            <a:ext cx="7264400" cy="299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lecture,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continue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exploring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capabilities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bash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including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how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software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tools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concept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usefully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combine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several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tools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create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one.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also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continue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exploring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tools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available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POSIX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compliant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like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Linux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MacOS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through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CigWin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POSIX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layer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Windows.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Finally,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briefly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look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scripting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language,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how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write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simple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variables,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control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flow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functions.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7620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20700"/>
            <a:ext cx="80137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88900" algn="l"/>
              </a:tabLst>
            </a:pP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Create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311400"/>
            <a:ext cx="88900" cy="285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97100"/>
            <a:ext cx="3973845" cy="397846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65100" algn="l"/>
              </a:tabLst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Passed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bash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parameters</a:t>
            </a:r>
          </a:p>
          <a:p>
            <a:pPr>
              <a:lnSpc>
                <a:spcPts val="2400"/>
              </a:lnSpc>
              <a:tabLst>
                <a:tab pos="165100" algn="l"/>
              </a:tabLst>
            </a:pPr>
            <a:r>
              <a:rPr lang="en-US" altLang="zh-CN" dirty="0"/>
              <a:t>	</a:t>
            </a:r>
            <a:r>
              <a:rPr lang="en-US" altLang="zh-CN" sz="18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bash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./hello.sh</a:t>
            </a:r>
          </a:p>
          <a:p>
            <a:pPr>
              <a:lnSpc>
                <a:spcPts val="2400"/>
              </a:lnSpc>
              <a:tabLst>
                <a:tab pos="165100" algn="l"/>
              </a:tabLst>
            </a:pPr>
            <a:r>
              <a:rPr lang="en-US" altLang="zh-CN" b="1" dirty="0"/>
              <a:t>	</a:t>
            </a:r>
            <a:r>
              <a:rPr lang="en-US" altLang="zh-CN" sz="18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bash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./hello.sh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world</a:t>
            </a:r>
          </a:p>
          <a:p>
            <a:pPr>
              <a:lnSpc>
                <a:spcPts val="2400"/>
              </a:lnSpc>
              <a:tabLst>
                <a:tab pos="165100" algn="l"/>
              </a:tabLst>
            </a:pPr>
            <a:r>
              <a:rPr lang="en-US" altLang="zh-CN" b="1" dirty="0"/>
              <a:t>	</a:t>
            </a:r>
            <a:r>
              <a:rPr lang="en-US" altLang="zh-CN" sz="18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bash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./hello.sh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around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world</a:t>
            </a:r>
          </a:p>
          <a:p>
            <a:pPr>
              <a:lnSpc>
                <a:spcPts val="3300"/>
              </a:lnSpc>
              <a:tabLst>
                <a:tab pos="165100" algn="l"/>
              </a:tabLst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Run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executable</a:t>
            </a:r>
          </a:p>
          <a:p>
            <a:pPr>
              <a:lnSpc>
                <a:spcPts val="2400"/>
              </a:lnSpc>
              <a:tabLst>
                <a:tab pos="1651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./hello.sh</a:t>
            </a:r>
          </a:p>
          <a:p>
            <a:pPr>
              <a:lnSpc>
                <a:spcPts val="2400"/>
              </a:lnSpc>
              <a:tabLst>
                <a:tab pos="1651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./hello.sh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world</a:t>
            </a:r>
          </a:p>
          <a:p>
            <a:pPr>
              <a:lnSpc>
                <a:spcPts val="2400"/>
              </a:lnSpc>
              <a:tabLst>
                <a:tab pos="1651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./hello.sh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around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world</a:t>
            </a:r>
          </a:p>
          <a:p>
            <a:pPr>
              <a:lnSpc>
                <a:spcPts val="3300"/>
              </a:lnSpc>
              <a:tabLst>
                <a:tab pos="165100" algn="l"/>
              </a:tabLst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Output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</a:p>
          <a:p>
            <a:pPr>
              <a:lnSpc>
                <a:spcPts val="2400"/>
              </a:lnSpc>
              <a:tabLst>
                <a:tab pos="1651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Hello,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passed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parameters</a:t>
            </a:r>
          </a:p>
          <a:p>
            <a:pPr>
              <a:lnSpc>
                <a:spcPts val="2400"/>
              </a:lnSpc>
              <a:tabLst>
                <a:tab pos="1651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Hello,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passed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parameters</a:t>
            </a:r>
          </a:p>
          <a:p>
            <a:pPr>
              <a:lnSpc>
                <a:spcPts val="2400"/>
              </a:lnSpc>
              <a:tabLst>
                <a:tab pos="1651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Hello,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passed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parameters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20700"/>
            <a:ext cx="80137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88900" algn="l"/>
              </a:tabLst>
            </a:pP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Basic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Statement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324100"/>
            <a:ext cx="88900" cy="302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97100"/>
            <a:ext cx="7556500" cy="383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65100" algn="l"/>
                <a:tab pos="444500" algn="l"/>
              </a:tabLst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basic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statement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effectively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says,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particular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true,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then</a:t>
            </a:r>
          </a:p>
          <a:p>
            <a:pPr>
              <a:lnSpc>
                <a:spcPts val="2300"/>
              </a:lnSpc>
              <a:tabLst>
                <a:tab pos="165100" algn="l"/>
                <a:tab pos="444500" algn="l"/>
              </a:tabLst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perform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given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actions.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true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don't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perform</a:t>
            </a:r>
          </a:p>
          <a:p>
            <a:pPr>
              <a:lnSpc>
                <a:spcPts val="2300"/>
              </a:lnSpc>
              <a:tabLst>
                <a:tab pos="165100" algn="l"/>
                <a:tab pos="444500" algn="l"/>
              </a:tabLst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those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actions.</a:t>
            </a:r>
          </a:p>
          <a:p>
            <a:pPr>
              <a:lnSpc>
                <a:spcPts val="2400"/>
              </a:lnSpc>
              <a:tabLst>
                <a:tab pos="165100" algn="l"/>
                <a:tab pos="4445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[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&lt;some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test&gt;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]</a:t>
            </a:r>
          </a:p>
          <a:p>
            <a:pPr>
              <a:lnSpc>
                <a:spcPts val="2400"/>
              </a:lnSpc>
              <a:tabLst>
                <a:tab pos="165100" algn="l"/>
                <a:tab pos="4445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then</a:t>
            </a:r>
          </a:p>
          <a:p>
            <a:pPr>
              <a:lnSpc>
                <a:spcPts val="2400"/>
              </a:lnSpc>
              <a:tabLst>
                <a:tab pos="165100" algn="l"/>
                <a:tab pos="4445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&lt;commands&gt;</a:t>
            </a:r>
          </a:p>
          <a:p>
            <a:pPr>
              <a:lnSpc>
                <a:spcPts val="2400"/>
              </a:lnSpc>
              <a:tabLst>
                <a:tab pos="165100" algn="l"/>
                <a:tab pos="4445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else</a:t>
            </a:r>
          </a:p>
          <a:p>
            <a:pPr>
              <a:lnSpc>
                <a:spcPts val="2400"/>
              </a:lnSpc>
              <a:tabLst>
                <a:tab pos="165100" algn="l"/>
                <a:tab pos="4445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&lt;commands&gt;</a:t>
            </a:r>
          </a:p>
          <a:p>
            <a:pPr>
              <a:lnSpc>
                <a:spcPts val="2400"/>
              </a:lnSpc>
              <a:tabLst>
                <a:tab pos="165100" algn="l"/>
                <a:tab pos="4445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</a:t>
            </a:r>
          </a:p>
          <a:p>
            <a:pPr>
              <a:lnSpc>
                <a:spcPts val="3300"/>
              </a:lnSpc>
              <a:tabLst>
                <a:tab pos="165100" algn="l"/>
                <a:tab pos="444500" algn="l"/>
              </a:tabLst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Anything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between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else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only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</a:t>
            </a:r>
          </a:p>
          <a:p>
            <a:pPr>
              <a:lnSpc>
                <a:spcPts val="2300"/>
              </a:lnSpc>
              <a:tabLst>
                <a:tab pos="165100" algn="l"/>
                <a:tab pos="444500" algn="l"/>
              </a:tabLst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(between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square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brackets)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true,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between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else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2300"/>
              </a:lnSpc>
              <a:tabLst>
                <a:tab pos="165100" algn="l"/>
                <a:tab pos="444500" algn="l"/>
              </a:tabLst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(if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backwards)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false.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7620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609600"/>
            <a:ext cx="8013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88900" algn="l"/>
                <a:tab pos="546100" algn="l"/>
                <a:tab pos="825500" algn="l"/>
              </a:tabLst>
            </a:pP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88900" algn="l"/>
                <a:tab pos="546100" algn="l"/>
                <a:tab pos="8255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Basic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Statement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>
                <a:tab pos="88900" algn="l"/>
                <a:tab pos="546100" algn="l"/>
                <a:tab pos="825500" algn="l"/>
              </a:tabLst>
            </a:pPr>
            <a:r>
              <a:rPr lang="en-US" altLang="zh-CN" dirty="0"/>
              <a:t>		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value=1000</a:t>
            </a:r>
          </a:p>
          <a:p>
            <a:pPr>
              <a:lnSpc>
                <a:spcPts val="2400"/>
              </a:lnSpc>
              <a:tabLst>
                <a:tab pos="88900" algn="l"/>
                <a:tab pos="546100" algn="l"/>
                <a:tab pos="8255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[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$value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–gt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100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]</a:t>
            </a:r>
          </a:p>
          <a:p>
            <a:pPr>
              <a:lnSpc>
                <a:spcPts val="2400"/>
              </a:lnSpc>
              <a:tabLst>
                <a:tab pos="88900" algn="l"/>
                <a:tab pos="546100" algn="l"/>
                <a:tab pos="8255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then</a:t>
            </a:r>
          </a:p>
          <a:p>
            <a:pPr>
              <a:lnSpc>
                <a:spcPts val="2400"/>
              </a:lnSpc>
              <a:tabLst>
                <a:tab pos="88900" algn="l"/>
                <a:tab pos="546100" algn="l"/>
                <a:tab pos="825500" algn="l"/>
              </a:tabLst>
            </a:pPr>
            <a:r>
              <a:rPr lang="en-US" altLang="zh-CN" dirty="0"/>
              <a:t>	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echo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Hey,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$value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large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number</a:t>
            </a:r>
          </a:p>
          <a:p>
            <a:pPr>
              <a:lnSpc>
                <a:spcPts val="2400"/>
              </a:lnSpc>
              <a:tabLst>
                <a:tab pos="88900" algn="l"/>
                <a:tab pos="546100" algn="l"/>
                <a:tab pos="8255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else</a:t>
            </a:r>
          </a:p>
          <a:p>
            <a:pPr>
              <a:lnSpc>
                <a:spcPts val="2400"/>
              </a:lnSpc>
              <a:tabLst>
                <a:tab pos="88900" algn="l"/>
                <a:tab pos="546100" algn="l"/>
                <a:tab pos="825500" algn="l"/>
              </a:tabLst>
            </a:pPr>
            <a:r>
              <a:rPr lang="en-US" altLang="zh-CN" dirty="0"/>
              <a:t>	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echo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Hey,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$value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small</a:t>
            </a:r>
          </a:p>
          <a:p>
            <a:pPr>
              <a:lnSpc>
                <a:spcPts val="2400"/>
              </a:lnSpc>
              <a:tabLst>
                <a:tab pos="88900" algn="l"/>
                <a:tab pos="546100" algn="l"/>
                <a:tab pos="8255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4826000"/>
            <a:ext cx="889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4673600"/>
            <a:ext cx="65278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Outputs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“Hey,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1000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large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number”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“elif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[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&lt;condition&gt;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]”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additional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conditions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87519"/>
              </p:ext>
            </p:extLst>
          </p:nvPr>
        </p:nvGraphicFramePr>
        <p:xfrm>
          <a:off x="820800" y="2286961"/>
          <a:ext cx="7498080" cy="2766058"/>
        </p:xfrm>
        <a:graphic>
          <a:graphicData uri="http://schemas.openxmlformats.org/drawingml/2006/table">
            <a:tbl>
              <a:tblPr/>
              <a:tblGrid>
                <a:gridCol w="374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9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57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latin typeface="Calibri" pitchFamily="18" charset="0"/>
                          <a:cs typeface="Calibri" pitchFamily="18" charset="0"/>
                        </a:rPr>
                        <a:t>Operator</a:t>
                      </a:r>
                      <a:endParaRPr lang="zh-CN" altLang="en-US" sz="1800" b="1" dirty="0">
                        <a:solidFill>
                          <a:srgbClr val="FFFFFF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mpd="sng">
                      <a:solidFill>
                        <a:srgbClr val="FFFFFF"/>
                      </a:solidFill>
                      <a:prstDash val="soli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FFFFFF"/>
                      </a:solidFill>
                      <a:prstDash val="soli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latin typeface="Calibri" pitchFamily="18" charset="0"/>
                          <a:cs typeface="Calibri" pitchFamily="18" charset="0"/>
                        </a:rPr>
                        <a:t>Description</a:t>
                      </a:r>
                      <a:endParaRPr lang="zh-CN" altLang="en-US" sz="1800" b="1" dirty="0">
                        <a:solidFill>
                          <a:srgbClr val="FFFFFF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FFFFFF"/>
                      </a:solidFill>
                      <a:prstDash val="soli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6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!EXPRESSION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The EXPRESSION is false.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-n STRING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The length of STRING is greater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Than zero.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-z STRING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The 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lengh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 of STRING is zero(ieit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isempty).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6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STRING1=STRING2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STRING1isequaltoSTRING2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STRING1!=STRING2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STRING1isnotequaltoSTRING2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6100" y="482600"/>
            <a:ext cx="80137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/>
            </a:pP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Scripting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35000" y="1612900"/>
            <a:ext cx="6223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21973" y="2286961"/>
          <a:ext cx="7495736" cy="2301238"/>
        </p:xfrm>
        <a:graphic>
          <a:graphicData uri="http://schemas.openxmlformats.org/drawingml/2006/table">
            <a:tbl>
              <a:tblPr/>
              <a:tblGrid>
                <a:gridCol w="374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57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latin typeface="Calibri" pitchFamily="18" charset="0"/>
                          <a:cs typeface="Calibri" pitchFamily="18" charset="0"/>
                        </a:rPr>
                        <a:t>Operator</a:t>
                      </a:r>
                      <a:endParaRPr lang="zh-CN" altLang="en-US" sz="1800" b="1" dirty="0">
                        <a:solidFill>
                          <a:srgbClr val="FFFFFF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mpd="sng">
                      <a:solidFill>
                        <a:srgbClr val="FFFFFF"/>
                      </a:solidFill>
                      <a:prstDash val="soli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FFFFFF"/>
                      </a:solidFill>
                      <a:prstDash val="soli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latin typeface="Calibri" pitchFamily="18" charset="0"/>
                          <a:cs typeface="Calibri" pitchFamily="18" charset="0"/>
                        </a:rPr>
                        <a:t>Description</a:t>
                      </a:r>
                      <a:endParaRPr lang="zh-CN" altLang="en-US" sz="1800" b="1" dirty="0">
                        <a:solidFill>
                          <a:srgbClr val="FFFFFF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FFFFFF"/>
                      </a:solidFill>
                      <a:prstDash val="soli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8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INTEGER1-eqINTEGER2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INTEGER1isnumericallyequalto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INTEGER2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INTEGER1-gtINTEGER2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INTEGER1isnumericallygreater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thanINTEGER2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8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INTEGER1-ltINTEGER2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INTEGER1isnumericallylessthan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INTEGER2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6100" y="482600"/>
            <a:ext cx="80137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/>
            </a:pP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Scripting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35000" y="1612900"/>
            <a:ext cx="6223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297EA4-B554-364F-A7B0-6C1C34040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86946"/>
            <a:ext cx="7442996" cy="4839218"/>
          </a:xfrm>
        </p:spPr>
      </p:pic>
    </p:spTree>
    <p:extLst>
      <p:ext uri="{BB962C8B-B14F-4D97-AF65-F5344CB8AC3E}">
        <p14:creationId xmlns:p14="http://schemas.microsoft.com/office/powerpoint/2010/main" val="121101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20700"/>
            <a:ext cx="80137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88900" algn="l"/>
              </a:tabLst>
            </a:pP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4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While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Loop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298700"/>
            <a:ext cx="88900" cy="240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59000"/>
            <a:ext cx="7315200" cy="290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65100" algn="l"/>
                <a:tab pos="444500" algn="l"/>
              </a:tabLst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easiest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loops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work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while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loops.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say,</a:t>
            </a:r>
          </a:p>
          <a:p>
            <a:pPr>
              <a:lnSpc>
                <a:spcPts val="2300"/>
              </a:lnSpc>
              <a:tabLst>
                <a:tab pos="165100" algn="l"/>
                <a:tab pos="444500" algn="l"/>
              </a:tabLst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while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expression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true,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keep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executing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these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lines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code.</a:t>
            </a:r>
          </a:p>
          <a:p>
            <a:pPr>
              <a:lnSpc>
                <a:spcPts val="2300"/>
              </a:lnSpc>
              <a:tabLst>
                <a:tab pos="165100" algn="l"/>
                <a:tab pos="444500" algn="l"/>
              </a:tabLst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following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format:</a:t>
            </a:r>
          </a:p>
          <a:p>
            <a:pPr>
              <a:lnSpc>
                <a:spcPts val="2400"/>
              </a:lnSpc>
              <a:tabLst>
                <a:tab pos="165100" algn="l"/>
                <a:tab pos="4445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while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[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&lt;some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test&gt;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]</a:t>
            </a:r>
          </a:p>
          <a:p>
            <a:pPr>
              <a:lnSpc>
                <a:spcPts val="2400"/>
              </a:lnSpc>
              <a:tabLst>
                <a:tab pos="165100" algn="l"/>
                <a:tab pos="4445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then</a:t>
            </a:r>
          </a:p>
          <a:p>
            <a:pPr>
              <a:lnSpc>
                <a:spcPts val="2400"/>
              </a:lnSpc>
              <a:tabLst>
                <a:tab pos="165100" algn="l"/>
                <a:tab pos="4445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&lt;commands&gt;</a:t>
            </a:r>
          </a:p>
          <a:p>
            <a:pPr>
              <a:lnSpc>
                <a:spcPts val="2400"/>
              </a:lnSpc>
              <a:tabLst>
                <a:tab pos="165100" algn="l"/>
                <a:tab pos="4445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done</a:t>
            </a:r>
          </a:p>
          <a:p>
            <a:pPr>
              <a:lnSpc>
                <a:spcPts val="3300"/>
              </a:lnSpc>
              <a:tabLst>
                <a:tab pos="165100" algn="l"/>
                <a:tab pos="444500" algn="l"/>
              </a:tabLst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Anything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Between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done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while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</a:t>
            </a:r>
          </a:p>
          <a:p>
            <a:pPr>
              <a:lnSpc>
                <a:spcPts val="2300"/>
              </a:lnSpc>
              <a:tabLst>
                <a:tab pos="165100" algn="l"/>
                <a:tab pos="444500" algn="l"/>
              </a:tabLst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(Between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square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Brackets)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true.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6100" y="609600"/>
            <a:ext cx="8013700" cy="403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88900" algn="l"/>
                <a:tab pos="546100" algn="l"/>
                <a:tab pos="825500" algn="l"/>
              </a:tabLst>
            </a:pP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88900" algn="l"/>
                <a:tab pos="546100" algn="l"/>
                <a:tab pos="825500" algn="l"/>
              </a:tabLst>
            </a:pPr>
            <a:r>
              <a:rPr lang="en-US" altLang="zh-CN" dirty="0"/>
              <a:t>	</a:t>
            </a:r>
            <a:r>
              <a:rPr lang="en-US" altLang="zh-CN" sz="24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While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Loop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88900" algn="l"/>
                <a:tab pos="546100" algn="l"/>
                <a:tab pos="8255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counter=1</a:t>
            </a:r>
          </a:p>
          <a:p>
            <a:pPr>
              <a:lnSpc>
                <a:spcPts val="2400"/>
              </a:lnSpc>
              <a:tabLst>
                <a:tab pos="88900" algn="l"/>
                <a:tab pos="546100" algn="l"/>
                <a:tab pos="8255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while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[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$counter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-le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]</a:t>
            </a:r>
          </a:p>
          <a:p>
            <a:pPr>
              <a:lnSpc>
                <a:spcPts val="2400"/>
              </a:lnSpc>
              <a:tabLst>
                <a:tab pos="88900" algn="l"/>
                <a:tab pos="546100" algn="l"/>
                <a:tab pos="8255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</a:p>
          <a:p>
            <a:pPr>
              <a:lnSpc>
                <a:spcPts val="2400"/>
              </a:lnSpc>
              <a:tabLst>
                <a:tab pos="88900" algn="l"/>
                <a:tab pos="546100" algn="l"/>
                <a:tab pos="825500" algn="l"/>
              </a:tabLst>
            </a:pPr>
            <a:r>
              <a:rPr lang="en-US" altLang="zh-CN" dirty="0"/>
              <a:t>	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echo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$counter</a:t>
            </a:r>
          </a:p>
          <a:p>
            <a:pPr>
              <a:lnSpc>
                <a:spcPts val="2400"/>
              </a:lnSpc>
              <a:tabLst>
                <a:tab pos="88900" algn="l"/>
                <a:tab pos="546100" algn="l"/>
                <a:tab pos="825500" algn="l"/>
              </a:tabLst>
            </a:pPr>
            <a:r>
              <a:rPr lang="en-US" altLang="zh-CN" dirty="0"/>
              <a:t>	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((counter++))</a:t>
            </a:r>
          </a:p>
          <a:p>
            <a:pPr>
              <a:lnSpc>
                <a:spcPts val="2400"/>
              </a:lnSpc>
              <a:tabLst>
                <a:tab pos="88900" algn="l"/>
                <a:tab pos="546100" algn="l"/>
                <a:tab pos="8255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done</a:t>
            </a:r>
          </a:p>
          <a:p>
            <a:pPr>
              <a:lnSpc>
                <a:spcPts val="2400"/>
              </a:lnSpc>
              <a:tabLst>
                <a:tab pos="88900" algn="l"/>
                <a:tab pos="546100" algn="l"/>
                <a:tab pos="8255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echo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done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4762500"/>
            <a:ext cx="889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4610100"/>
            <a:ext cx="6184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Outputs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number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through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“All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done”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20700"/>
            <a:ext cx="80137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88900" algn="l"/>
              </a:tabLst>
            </a:pP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4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Loop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298700"/>
            <a:ext cx="88900" cy="240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59000"/>
            <a:ext cx="7620000" cy="290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65100" algn="l"/>
                <a:tab pos="444500" algn="l"/>
              </a:tabLst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loop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little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bit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different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previous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two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loops.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What</a:t>
            </a:r>
          </a:p>
          <a:p>
            <a:pPr>
              <a:lnSpc>
                <a:spcPts val="2300"/>
              </a:lnSpc>
              <a:tabLst>
                <a:tab pos="165100" algn="l"/>
                <a:tab pos="444500" algn="l"/>
              </a:tabLst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does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each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items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given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perform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given</a:t>
            </a:r>
          </a:p>
          <a:p>
            <a:pPr>
              <a:lnSpc>
                <a:spcPts val="2300"/>
              </a:lnSpc>
              <a:tabLst>
                <a:tab pos="165100" algn="l"/>
                <a:tab pos="444500" algn="l"/>
              </a:tabLst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commands.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following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syntax.</a:t>
            </a:r>
          </a:p>
          <a:p>
            <a:pPr>
              <a:lnSpc>
                <a:spcPts val="2400"/>
              </a:lnSpc>
              <a:tabLst>
                <a:tab pos="165100" algn="l"/>
                <a:tab pos="4445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&lt;list&gt;</a:t>
            </a:r>
          </a:p>
          <a:p>
            <a:pPr>
              <a:lnSpc>
                <a:spcPts val="2400"/>
              </a:lnSpc>
              <a:tabLst>
                <a:tab pos="165100" algn="l"/>
                <a:tab pos="4445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</a:p>
          <a:p>
            <a:pPr>
              <a:lnSpc>
                <a:spcPts val="2400"/>
              </a:lnSpc>
              <a:tabLst>
                <a:tab pos="165100" algn="l"/>
                <a:tab pos="4445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&lt;commands&gt;</a:t>
            </a:r>
          </a:p>
          <a:p>
            <a:pPr>
              <a:lnSpc>
                <a:spcPts val="2400"/>
              </a:lnSpc>
              <a:tabLst>
                <a:tab pos="165100" algn="l"/>
                <a:tab pos="4445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done</a:t>
            </a:r>
          </a:p>
          <a:p>
            <a:pPr>
              <a:lnSpc>
                <a:spcPts val="3300"/>
              </a:lnSpc>
              <a:tabLst>
                <a:tab pos="165100" algn="l"/>
                <a:tab pos="444500" algn="l"/>
              </a:tabLst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Anything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between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done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only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once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each</a:t>
            </a:r>
          </a:p>
          <a:p>
            <a:pPr>
              <a:lnSpc>
                <a:spcPts val="2300"/>
              </a:lnSpc>
              <a:tabLst>
                <a:tab pos="165100" algn="l"/>
                <a:tab pos="444500" algn="l"/>
              </a:tabLst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item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96900"/>
            <a:ext cx="8013700" cy="373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88900" algn="l"/>
                <a:tab pos="546100" algn="l"/>
                <a:tab pos="825500" algn="l"/>
              </a:tabLst>
            </a:pP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88900" algn="l"/>
                <a:tab pos="546100" algn="l"/>
                <a:tab pos="825500" algn="l"/>
              </a:tabLst>
            </a:pPr>
            <a:r>
              <a:rPr lang="en-US" altLang="zh-CN" dirty="0"/>
              <a:t>	</a:t>
            </a:r>
            <a:r>
              <a:rPr lang="en-US" altLang="zh-CN" sz="24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Loop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88900" algn="l"/>
                <a:tab pos="546100" algn="l"/>
                <a:tab pos="8255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names='Stan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Kyle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Cartman'</a:t>
            </a:r>
          </a:p>
          <a:p>
            <a:pPr>
              <a:lnSpc>
                <a:spcPts val="2400"/>
              </a:lnSpc>
              <a:tabLst>
                <a:tab pos="88900" algn="l"/>
                <a:tab pos="546100" algn="l"/>
                <a:tab pos="8255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name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$names</a:t>
            </a:r>
          </a:p>
          <a:p>
            <a:pPr>
              <a:lnSpc>
                <a:spcPts val="2400"/>
              </a:lnSpc>
              <a:tabLst>
                <a:tab pos="88900" algn="l"/>
                <a:tab pos="546100" algn="l"/>
                <a:tab pos="8255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</a:p>
          <a:p>
            <a:pPr>
              <a:lnSpc>
                <a:spcPts val="2400"/>
              </a:lnSpc>
              <a:tabLst>
                <a:tab pos="88900" algn="l"/>
                <a:tab pos="546100" algn="l"/>
                <a:tab pos="825500" algn="l"/>
              </a:tabLst>
            </a:pPr>
            <a:r>
              <a:rPr lang="en-US" altLang="zh-CN" dirty="0"/>
              <a:t>	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echo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$name</a:t>
            </a:r>
          </a:p>
          <a:p>
            <a:pPr>
              <a:lnSpc>
                <a:spcPts val="2400"/>
              </a:lnSpc>
              <a:tabLst>
                <a:tab pos="88900" algn="l"/>
                <a:tab pos="546100" algn="l"/>
                <a:tab pos="8255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done</a:t>
            </a:r>
          </a:p>
          <a:p>
            <a:pPr>
              <a:lnSpc>
                <a:spcPts val="2400"/>
              </a:lnSpc>
              <a:tabLst>
                <a:tab pos="88900" algn="l"/>
                <a:tab pos="546100" algn="l"/>
                <a:tab pos="8255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echo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done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4445000"/>
            <a:ext cx="889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4343400"/>
            <a:ext cx="952500" cy="157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65100" algn="l"/>
              </a:tabLst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Outputs</a:t>
            </a:r>
          </a:p>
          <a:p>
            <a:pPr>
              <a:lnSpc>
                <a:spcPts val="2400"/>
              </a:lnSpc>
              <a:tabLst>
                <a:tab pos="1651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Stan</a:t>
            </a:r>
          </a:p>
          <a:p>
            <a:pPr>
              <a:lnSpc>
                <a:spcPts val="2400"/>
              </a:lnSpc>
              <a:tabLst>
                <a:tab pos="1651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Kyle</a:t>
            </a:r>
          </a:p>
          <a:p>
            <a:pPr>
              <a:lnSpc>
                <a:spcPts val="2400"/>
              </a:lnSpc>
              <a:tabLst>
                <a:tab pos="1651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Cartman</a:t>
            </a:r>
          </a:p>
          <a:p>
            <a:pPr>
              <a:lnSpc>
                <a:spcPts val="2400"/>
              </a:lnSpc>
              <a:tabLst>
                <a:tab pos="1651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20700"/>
            <a:ext cx="80137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88900" algn="l"/>
              </a:tabLst>
            </a:pP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Listing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235200"/>
            <a:ext cx="1397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082800"/>
            <a:ext cx="63500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689100" algn="l"/>
              </a:tabLst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"ls"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command:</a:t>
            </a:r>
          </a:p>
          <a:p>
            <a:pPr>
              <a:lnSpc>
                <a:spcPts val="2900"/>
              </a:lnSpc>
              <a:tabLst>
                <a:tab pos="16891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working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35000" y="2959100"/>
            <a:ext cx="1257300" cy="238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-l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dir_name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-al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*.jpg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*.jpeg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616200" y="2959100"/>
            <a:ext cx="5422900" cy="262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“dir_name”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long</a:t>
            </a:r>
          </a:p>
          <a:p>
            <a:pPr>
              <a:lnSpc>
                <a:spcPts val="19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(detailed)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format</a:t>
            </a:r>
          </a:p>
          <a:p>
            <a:pPr>
              <a:lnSpc>
                <a:spcPts val="2900"/>
              </a:lnSpc>
              <a:tabLst>
                <a:tab pos="50800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working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directory,</a:t>
            </a:r>
          </a:p>
          <a:p>
            <a:pPr>
              <a:lnSpc>
                <a:spcPts val="1900"/>
              </a:lnSpc>
              <a:tabLst>
                <a:tab pos="50800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including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"hidden"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(those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start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'.'),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1900"/>
              </a:lnSpc>
              <a:tabLst>
                <a:tab pos="50800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long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(detailed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format)</a:t>
            </a:r>
          </a:p>
          <a:p>
            <a:pPr>
              <a:lnSpc>
                <a:spcPts val="2900"/>
              </a:lnSpc>
              <a:tabLst>
                <a:tab pos="50800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ending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“.jpg”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“.jpeg”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(presumably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JPEG</a:t>
            </a:r>
          </a:p>
          <a:p>
            <a:pPr>
              <a:lnSpc>
                <a:spcPts val="1900"/>
              </a:lnSpc>
              <a:tabLst>
                <a:tab pos="50800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image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files)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working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directory,</a:t>
            </a:r>
          </a:p>
          <a:p>
            <a:pPr>
              <a:lnSpc>
                <a:spcPts val="2900"/>
              </a:lnSpc>
              <a:tabLst>
                <a:tab pos="50800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working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sorted</a:t>
            </a:r>
          </a:p>
          <a:p>
            <a:pPr>
              <a:lnSpc>
                <a:spcPts val="1900"/>
              </a:lnSpc>
              <a:tabLst>
                <a:tab pos="50800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most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recently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created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first,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oldest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last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84200"/>
            <a:ext cx="8013700" cy="341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88900" algn="l"/>
                <a:tab pos="546100" algn="l"/>
                <a:tab pos="825500" algn="l"/>
              </a:tabLst>
            </a:pP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88900" algn="l"/>
                <a:tab pos="546100" algn="l"/>
                <a:tab pos="825500" algn="l"/>
              </a:tabLst>
            </a:pPr>
            <a:r>
              <a:rPr lang="en-US" altLang="zh-CN" dirty="0"/>
              <a:t>	</a:t>
            </a:r>
            <a:r>
              <a:rPr lang="en-US" altLang="zh-CN" sz="24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Loop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88900" algn="l"/>
                <a:tab pos="546100" algn="l"/>
                <a:tab pos="8255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value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{1..5}</a:t>
            </a:r>
          </a:p>
          <a:p>
            <a:pPr>
              <a:lnSpc>
                <a:spcPts val="2400"/>
              </a:lnSpc>
              <a:tabLst>
                <a:tab pos="88900" algn="l"/>
                <a:tab pos="546100" algn="l"/>
                <a:tab pos="8255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</a:p>
          <a:p>
            <a:pPr>
              <a:lnSpc>
                <a:spcPts val="2400"/>
              </a:lnSpc>
              <a:tabLst>
                <a:tab pos="88900" algn="l"/>
                <a:tab pos="546100" algn="l"/>
                <a:tab pos="825500" algn="l"/>
              </a:tabLst>
            </a:pPr>
            <a:r>
              <a:rPr lang="en-US" altLang="zh-CN" dirty="0"/>
              <a:t>	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echo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$value</a:t>
            </a:r>
          </a:p>
          <a:p>
            <a:pPr>
              <a:lnSpc>
                <a:spcPts val="2400"/>
              </a:lnSpc>
              <a:tabLst>
                <a:tab pos="88900" algn="l"/>
                <a:tab pos="546100" algn="l"/>
                <a:tab pos="8255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done</a:t>
            </a:r>
          </a:p>
          <a:p>
            <a:pPr>
              <a:lnSpc>
                <a:spcPts val="2400"/>
              </a:lnSpc>
              <a:tabLst>
                <a:tab pos="88900" algn="l"/>
                <a:tab pos="546100" algn="l"/>
                <a:tab pos="8255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echo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done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4140200"/>
            <a:ext cx="889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4051300"/>
            <a:ext cx="927100" cy="219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65100" algn="l"/>
              </a:tabLst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Outputs</a:t>
            </a:r>
          </a:p>
          <a:p>
            <a:pPr>
              <a:lnSpc>
                <a:spcPts val="2400"/>
              </a:lnSpc>
              <a:tabLst>
                <a:tab pos="1651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400"/>
              </a:lnSpc>
              <a:tabLst>
                <a:tab pos="1651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</a:p>
          <a:p>
            <a:pPr>
              <a:lnSpc>
                <a:spcPts val="2400"/>
              </a:lnSpc>
              <a:tabLst>
                <a:tab pos="1651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</a:p>
          <a:p>
            <a:pPr>
              <a:lnSpc>
                <a:spcPts val="2400"/>
              </a:lnSpc>
              <a:tabLst>
                <a:tab pos="1651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</a:t>
            </a:r>
          </a:p>
          <a:p>
            <a:pPr>
              <a:lnSpc>
                <a:spcPts val="2400"/>
              </a:lnSpc>
              <a:tabLst>
                <a:tab pos="1651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</a:t>
            </a:r>
          </a:p>
          <a:p>
            <a:pPr>
              <a:lnSpc>
                <a:spcPts val="2400"/>
              </a:lnSpc>
              <a:tabLst>
                <a:tab pos="1651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done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84200"/>
            <a:ext cx="8013700" cy="341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88900" algn="l"/>
                <a:tab pos="546100" algn="l"/>
                <a:tab pos="825500" algn="l"/>
              </a:tabLst>
            </a:pP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88900" algn="l"/>
                <a:tab pos="546100" algn="l"/>
                <a:tab pos="825500" algn="l"/>
              </a:tabLst>
            </a:pPr>
            <a:r>
              <a:rPr lang="en-US" altLang="zh-CN" dirty="0"/>
              <a:t>	</a:t>
            </a:r>
            <a:r>
              <a:rPr lang="en-US" altLang="zh-CN" sz="24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Loop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88900" algn="l"/>
                <a:tab pos="546100" algn="l"/>
                <a:tab pos="8255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name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*.pdf</a:t>
            </a:r>
          </a:p>
          <a:p>
            <a:pPr>
              <a:lnSpc>
                <a:spcPts val="2400"/>
              </a:lnSpc>
              <a:tabLst>
                <a:tab pos="88900" algn="l"/>
                <a:tab pos="546100" algn="l"/>
                <a:tab pos="8255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</a:p>
          <a:p>
            <a:pPr>
              <a:lnSpc>
                <a:spcPts val="2400"/>
              </a:lnSpc>
              <a:tabLst>
                <a:tab pos="88900" algn="l"/>
                <a:tab pos="546100" algn="l"/>
                <a:tab pos="825500" algn="l"/>
              </a:tabLst>
            </a:pPr>
            <a:r>
              <a:rPr lang="en-US" altLang="zh-CN" dirty="0"/>
              <a:t>	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echo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$name</a:t>
            </a:r>
          </a:p>
          <a:p>
            <a:pPr>
              <a:lnSpc>
                <a:spcPts val="2400"/>
              </a:lnSpc>
              <a:tabLst>
                <a:tab pos="88900" algn="l"/>
                <a:tab pos="546100" algn="l"/>
                <a:tab pos="8255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done</a:t>
            </a:r>
          </a:p>
          <a:p>
            <a:pPr>
              <a:lnSpc>
                <a:spcPts val="2400"/>
              </a:lnSpc>
              <a:tabLst>
                <a:tab pos="88900" algn="l"/>
                <a:tab pos="546100" algn="l"/>
                <a:tab pos="8255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echo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done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4140200"/>
            <a:ext cx="889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3987800"/>
            <a:ext cx="6870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Outputs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PDF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20700"/>
            <a:ext cx="80137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88900" algn="l"/>
              </a:tabLst>
            </a:pP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4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Function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298700"/>
            <a:ext cx="88900" cy="280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12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1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84400"/>
            <a:ext cx="7518400" cy="330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165100" algn="l"/>
                <a:tab pos="444500" algn="l"/>
              </a:tabLst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function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two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equivalent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forms</a:t>
            </a:r>
          </a:p>
          <a:p>
            <a:pPr>
              <a:lnSpc>
                <a:spcPts val="2400"/>
              </a:lnSpc>
              <a:tabLst>
                <a:tab pos="165100" algn="l"/>
                <a:tab pos="4445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function_name()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{</a:t>
            </a:r>
          </a:p>
          <a:p>
            <a:pPr>
              <a:lnSpc>
                <a:spcPts val="2400"/>
              </a:lnSpc>
              <a:tabLst>
                <a:tab pos="165100" algn="l"/>
                <a:tab pos="4445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&lt;commands&gt;</a:t>
            </a:r>
          </a:p>
          <a:p>
            <a:pPr>
              <a:lnSpc>
                <a:spcPts val="2400"/>
              </a:lnSpc>
              <a:tabLst>
                <a:tab pos="165100" algn="l"/>
                <a:tab pos="4445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}</a:t>
            </a:r>
          </a:p>
          <a:p>
            <a:pPr>
              <a:lnSpc>
                <a:spcPts val="3100"/>
              </a:lnSpc>
              <a:tabLst>
                <a:tab pos="165100" algn="l"/>
                <a:tab pos="444500" algn="l"/>
              </a:tabLst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</a:p>
          <a:p>
            <a:pPr>
              <a:lnSpc>
                <a:spcPts val="2400"/>
              </a:lnSpc>
              <a:tabLst>
                <a:tab pos="165100" algn="l"/>
                <a:tab pos="4445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function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function_name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{</a:t>
            </a:r>
          </a:p>
          <a:p>
            <a:pPr>
              <a:lnSpc>
                <a:spcPts val="2400"/>
              </a:lnSpc>
              <a:tabLst>
                <a:tab pos="165100" algn="l"/>
                <a:tab pos="4445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&lt;commands&gt;</a:t>
            </a:r>
          </a:p>
          <a:p>
            <a:pPr>
              <a:lnSpc>
                <a:spcPts val="2400"/>
              </a:lnSpc>
              <a:tabLst>
                <a:tab pos="165100" algn="l"/>
                <a:tab pos="4445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}</a:t>
            </a:r>
          </a:p>
          <a:p>
            <a:pPr>
              <a:lnSpc>
                <a:spcPts val="3300"/>
              </a:lnSpc>
              <a:tabLst>
                <a:tab pos="165100" algn="l"/>
                <a:tab pos="444500" algn="l"/>
              </a:tabLst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Parameters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accessed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position: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$1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first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parameter,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$2</a:t>
            </a:r>
          </a:p>
          <a:p>
            <a:pPr>
              <a:lnSpc>
                <a:spcPts val="2300"/>
              </a:lnSpc>
              <a:tabLst>
                <a:tab pos="165100" algn="l"/>
                <a:tab pos="444500" algn="l"/>
              </a:tabLst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second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etc.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$#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number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parameters.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622300"/>
            <a:ext cx="8013700" cy="468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88900" algn="l"/>
                <a:tab pos="546100" algn="l"/>
                <a:tab pos="762000" algn="l"/>
                <a:tab pos="825500" algn="l"/>
                <a:tab pos="1244600" algn="l"/>
              </a:tabLst>
            </a:pP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88900" algn="l"/>
                <a:tab pos="546100" algn="l"/>
                <a:tab pos="762000" algn="l"/>
                <a:tab pos="825500" algn="l"/>
                <a:tab pos="1244600" algn="l"/>
              </a:tabLst>
            </a:pPr>
            <a:r>
              <a:rPr lang="en-US" altLang="zh-CN" dirty="0"/>
              <a:t>	</a:t>
            </a:r>
            <a:r>
              <a:rPr lang="en-US" altLang="zh-CN" sz="24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Function</a:t>
            </a:r>
          </a:p>
          <a:p>
            <a:pPr>
              <a:lnSpc>
                <a:spcPts val="3000"/>
              </a:lnSpc>
              <a:tabLst>
                <a:tab pos="88900" algn="l"/>
                <a:tab pos="546100" algn="l"/>
                <a:tab pos="762000" algn="l"/>
                <a:tab pos="825500" algn="l"/>
                <a:tab pos="12446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function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howdy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{</a:t>
            </a:r>
          </a:p>
          <a:p>
            <a:pPr>
              <a:lnSpc>
                <a:spcPts val="2400"/>
              </a:lnSpc>
              <a:tabLst>
                <a:tab pos="88900" algn="l"/>
                <a:tab pos="546100" algn="l"/>
                <a:tab pos="762000" algn="l"/>
                <a:tab pos="825500" algn="l"/>
                <a:tab pos="1244600" algn="l"/>
              </a:tabLst>
            </a:pPr>
            <a:r>
              <a:rPr lang="en-US" altLang="zh-CN" dirty="0"/>
              <a:t>	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[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$#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-eq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]</a:t>
            </a:r>
          </a:p>
          <a:p>
            <a:pPr>
              <a:lnSpc>
                <a:spcPts val="2400"/>
              </a:lnSpc>
              <a:tabLst>
                <a:tab pos="88900" algn="l"/>
                <a:tab pos="546100" algn="l"/>
                <a:tab pos="762000" algn="l"/>
                <a:tab pos="825500" algn="l"/>
                <a:tab pos="1244600" algn="l"/>
              </a:tabLst>
            </a:pPr>
            <a:r>
              <a:rPr lang="en-US" altLang="zh-CN" dirty="0"/>
              <a:t>		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then</a:t>
            </a:r>
          </a:p>
          <a:p>
            <a:pPr>
              <a:lnSpc>
                <a:spcPts val="2400"/>
              </a:lnSpc>
              <a:tabLst>
                <a:tab pos="88900" algn="l"/>
                <a:tab pos="546100" algn="l"/>
                <a:tab pos="762000" algn="l"/>
                <a:tab pos="825500" algn="l"/>
                <a:tab pos="1244600" algn="l"/>
              </a:tabLst>
            </a:pPr>
            <a:r>
              <a:rPr lang="en-US" altLang="zh-CN" dirty="0"/>
              <a:t>			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echo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howdy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stranger</a:t>
            </a:r>
          </a:p>
          <a:p>
            <a:pPr>
              <a:lnSpc>
                <a:spcPts val="2400"/>
              </a:lnSpc>
              <a:tabLst>
                <a:tab pos="88900" algn="l"/>
                <a:tab pos="546100" algn="l"/>
                <a:tab pos="762000" algn="l"/>
                <a:tab pos="825500" algn="l"/>
                <a:tab pos="1244600" algn="l"/>
              </a:tabLst>
            </a:pPr>
            <a:r>
              <a:rPr lang="en-US" altLang="zh-CN" dirty="0"/>
              <a:t>		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else</a:t>
            </a:r>
          </a:p>
          <a:p>
            <a:pPr>
              <a:lnSpc>
                <a:spcPts val="2400"/>
              </a:lnSpc>
              <a:tabLst>
                <a:tab pos="88900" algn="l"/>
                <a:tab pos="546100" algn="l"/>
                <a:tab pos="762000" algn="l"/>
                <a:tab pos="825500" algn="l"/>
                <a:tab pos="1244600" algn="l"/>
              </a:tabLst>
            </a:pPr>
            <a:r>
              <a:rPr lang="en-US" altLang="zh-CN" dirty="0"/>
              <a:t>			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echo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howdy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$1</a:t>
            </a:r>
          </a:p>
          <a:p>
            <a:pPr>
              <a:lnSpc>
                <a:spcPts val="2400"/>
              </a:lnSpc>
              <a:tabLst>
                <a:tab pos="88900" algn="l"/>
                <a:tab pos="546100" algn="l"/>
                <a:tab pos="762000" algn="l"/>
                <a:tab pos="825500" algn="l"/>
                <a:tab pos="1244600" algn="l"/>
              </a:tabLst>
            </a:pPr>
            <a:r>
              <a:rPr lang="en-US" altLang="zh-CN" dirty="0"/>
              <a:t>		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</a:t>
            </a:r>
          </a:p>
          <a:p>
            <a:pPr>
              <a:lnSpc>
                <a:spcPts val="2400"/>
              </a:lnSpc>
              <a:tabLst>
                <a:tab pos="88900" algn="l"/>
                <a:tab pos="546100" algn="l"/>
                <a:tab pos="762000" algn="l"/>
                <a:tab pos="825500" algn="l"/>
                <a:tab pos="12446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}</a:t>
            </a:r>
          </a:p>
          <a:p>
            <a:pPr>
              <a:lnSpc>
                <a:spcPts val="2400"/>
              </a:lnSpc>
              <a:tabLst>
                <a:tab pos="88900" algn="l"/>
                <a:tab pos="546100" algn="l"/>
                <a:tab pos="762000" algn="l"/>
                <a:tab pos="825500" algn="l"/>
                <a:tab pos="12446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howdy</a:t>
            </a:r>
          </a:p>
          <a:p>
            <a:pPr>
              <a:lnSpc>
                <a:spcPts val="2400"/>
              </a:lnSpc>
              <a:tabLst>
                <a:tab pos="88900" algn="l"/>
                <a:tab pos="546100" algn="l"/>
                <a:tab pos="762000" algn="l"/>
                <a:tab pos="825500" algn="l"/>
                <a:tab pos="12446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howdy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friend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5397500"/>
            <a:ext cx="889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5270500"/>
            <a:ext cx="16002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65100" algn="l"/>
              </a:tabLst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Output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</a:p>
          <a:p>
            <a:pPr>
              <a:lnSpc>
                <a:spcPts val="2400"/>
              </a:lnSpc>
              <a:tabLst>
                <a:tab pos="1651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howdy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stranger</a:t>
            </a:r>
          </a:p>
          <a:p>
            <a:pPr>
              <a:lnSpc>
                <a:spcPts val="2400"/>
              </a:lnSpc>
              <a:tabLst>
                <a:tab pos="1651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howdy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friend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997200"/>
            <a:ext cx="7493000" cy="2044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520700"/>
            <a:ext cx="80137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88900" algn="l"/>
              </a:tabLst>
            </a:pP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Listing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222500"/>
            <a:ext cx="889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082800"/>
            <a:ext cx="73914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Here's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annotated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example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listing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using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long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format: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20700"/>
            <a:ext cx="80137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88900" algn="l"/>
              </a:tabLst>
            </a:pP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Viewing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Editing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324100"/>
            <a:ext cx="88900" cy="326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200"/>
              </a:lnSpc>
              <a:tabLst/>
            </a:pPr>
            <a:r>
              <a:rPr lang="en-US" altLang="zh-CN" sz="912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/>
            </a:pPr>
            <a:r>
              <a:rPr lang="en-US" altLang="zh-CN" sz="912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sz="912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209800"/>
            <a:ext cx="7607300" cy="427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Here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view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edit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files: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filename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Print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specified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screen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(one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more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specified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each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printed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screen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concatenated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more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filename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Print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specified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screen,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but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pause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once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filled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available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screen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estate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before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printing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more;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paused: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ENTER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move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down,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SPACEBAR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page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down,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quit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printing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less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filename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Like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more,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but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move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forwards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backwards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throughout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using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arrow,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page-up,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page-down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keys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(this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utility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available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20700"/>
            <a:ext cx="80137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88900" algn="l"/>
              </a:tabLst>
            </a:pP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Viewing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Editing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298700"/>
            <a:ext cx="88900" cy="256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200"/>
              </a:lnSpc>
              <a:tabLst/>
            </a:pPr>
            <a:r>
              <a:rPr lang="en-US" altLang="zh-CN" sz="912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/>
            </a:pPr>
            <a:r>
              <a:rPr lang="en-US" altLang="zh-CN" sz="912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/>
            </a:pPr>
            <a:r>
              <a:rPr lang="en-US" altLang="zh-CN" sz="912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/>
            </a:pPr>
            <a:r>
              <a:rPr lang="en-US" altLang="zh-CN" sz="912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59000"/>
            <a:ext cx="5511573" cy="30469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Here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view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edit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files: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199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head</a:t>
            </a:r>
            <a:r>
              <a:rPr lang="en-US" altLang="zh-CN" sz="1992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filename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Print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first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few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lines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199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head</a:t>
            </a:r>
            <a:r>
              <a:rPr lang="en-US" altLang="zh-CN" sz="1992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-n</a:t>
            </a:r>
            <a:r>
              <a:rPr lang="en-US" altLang="zh-CN" sz="1992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filename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Print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first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lines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199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tail</a:t>
            </a:r>
            <a:r>
              <a:rPr lang="en-US" altLang="zh-CN" sz="1992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filename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Print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last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few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lines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199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tail</a:t>
            </a:r>
            <a:r>
              <a:rPr lang="en-US" altLang="zh-CN" sz="1992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-n</a:t>
            </a:r>
            <a:r>
              <a:rPr lang="en-US" altLang="zh-CN" sz="1992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filename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Print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last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lines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20700"/>
            <a:ext cx="80137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88900" algn="l"/>
              </a:tabLst>
            </a:pP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Viewing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Editing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260600"/>
            <a:ext cx="88900" cy="148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200"/>
              </a:lnSpc>
              <a:tabLst/>
            </a:pPr>
            <a:r>
              <a:rPr lang="en-US" altLang="zh-CN" sz="912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/>
            </a:pPr>
            <a:r>
              <a:rPr lang="en-US" altLang="zh-CN" sz="912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33600"/>
            <a:ext cx="7604133" cy="198259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Here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view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edit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files: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199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</a:t>
            </a:r>
            <a:r>
              <a:rPr lang="en-US" altLang="zh-CN" sz="1992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filename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Edit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using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editor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(all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POSIX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form,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using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CYGWIN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"vim"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package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must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specified)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emacs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filename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Edit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using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emacs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editor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(not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emacs)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20700"/>
            <a:ext cx="80137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88900" algn="l"/>
              </a:tabLst>
            </a:pP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Commands,</a:t>
            </a:r>
            <a:r>
              <a:rPr lang="en-US" altLang="zh-CN" sz="43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Moving,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Renaming,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Copying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273300"/>
            <a:ext cx="88900" cy="189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84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200"/>
              </a:lnSpc>
              <a:tabLst/>
            </a:pPr>
            <a:r>
              <a:rPr lang="en-US" altLang="zh-CN" sz="912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/>
            </a:pPr>
            <a:r>
              <a:rPr lang="en-US" altLang="zh-CN" sz="912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/>
            </a:pPr>
            <a:r>
              <a:rPr lang="en-US" altLang="zh-CN" sz="912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46300"/>
            <a:ext cx="6809556" cy="23801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Here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move,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rename,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copy</a:t>
            </a:r>
            <a:r>
              <a:rPr lang="en-US" altLang="zh-CN" sz="22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files: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199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cp</a:t>
            </a:r>
            <a:r>
              <a:rPr lang="en-US" altLang="zh-CN" sz="1992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file1</a:t>
            </a:r>
            <a:r>
              <a:rPr lang="en-US" altLang="zh-CN" sz="1992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file2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copy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("file1"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copied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named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"file2")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mv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file1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newname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move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rename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("file1"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renamed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"newname")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mv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file1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~/AAA/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move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"file1"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into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sub-directory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"AAA"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home</a:t>
            </a:r>
            <a:r>
              <a:rPr lang="en-US" altLang="zh-CN" sz="199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2994</Words>
  <Application>Microsoft Macintosh PowerPoint</Application>
  <PresentationFormat>On-screen Show (4:3)</PresentationFormat>
  <Paragraphs>1188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宋体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Xinmeng Zhang</cp:lastModifiedBy>
  <cp:revision>16</cp:revision>
  <dcterms:created xsi:type="dcterms:W3CDTF">2006-08-16T00:00:00Z</dcterms:created>
  <dcterms:modified xsi:type="dcterms:W3CDTF">2018-07-11T01:08:47Z</dcterms:modified>
</cp:coreProperties>
</file>