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0" y="2286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2500" dirty="0"/>
          </a:p>
        </p:txBody>
      </p:sp>
      <p:sp>
        <p:nvSpPr>
          <p:cNvPr id="4" name="Text 2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5500" dirty="0">
                <a:solidFill>
                  <a:srgbClr val="000000"/>
                </a:solidFill>
              </a:rPr>
              <a:t># Hello, Marpit!</a:t>
            </a:r>
            <a:endParaRPr lang="en-US" sz="5500" dirty="0"/>
          </a:p>
        </p:txBody>
      </p:sp>
      <p:sp>
        <p:nvSpPr>
          <p:cNvPr id="5" name="Text 3"/>
          <p:cNvSpPr/>
          <p:nvPr/>
        </p:nvSpPr>
        <p:spPr>
          <a:xfrm>
            <a:off x="0" y="6858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2500" dirty="0"/>
          </a:p>
        </p:txBody>
      </p:sp>
      <p:sp>
        <p:nvSpPr>
          <p:cNvPr id="6" name="Text 4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000000"/>
                </a:solidFill>
              </a:rPr>
              <a:t> Marpit is the skinny framework for creating slide deck from Markdown.</a:t>
            </a:r>
            <a:endParaRPr lang="en-US" sz="2500" dirty="0"/>
          </a:p>
        </p:txBody>
      </p:sp>
      <p:sp>
        <p:nvSpPr>
          <p:cNvPr id="7" name="Text 5"/>
          <p:cNvSpPr/>
          <p:nvPr/>
        </p:nvSpPr>
        <p:spPr>
          <a:xfrm>
            <a:off x="0" y="11430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0" y="36576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5500" dirty="0">
                <a:solidFill>
                  <a:srgbClr val="000000"/>
                </a:solidFill>
              </a:rPr>
              <a:t>## Ready to convert into PDF!</a:t>
            </a:r>
            <a:endParaRPr lang="en-US" sz="5500" dirty="0"/>
          </a:p>
        </p:txBody>
      </p:sp>
      <p:sp>
        <p:nvSpPr>
          <p:cNvPr id="4" name="Text 2"/>
          <p:cNvSpPr/>
          <p:nvPr/>
        </p:nvSpPr>
        <p:spPr>
          <a:xfrm>
            <a:off x="0" y="59436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0" y="82296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000000"/>
                </a:solidFill>
              </a:rPr>
              <a:t>You can convert into PDF slide deck through Chrome.</a:t>
            </a:r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marL="342900" indent="-342900">
              <a:buSzPct val="10000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- Revenue was off the chart.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0" y="36576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2500" dirty="0"/>
          </a:p>
        </p:txBody>
      </p:sp>
      <p:sp>
        <p:nvSpPr>
          <p:cNvPr id="4" name="Text 2"/>
          <p:cNvSpPr/>
          <p:nvPr/>
        </p:nvSpPr>
        <p:spPr>
          <a:xfrm>
            <a:off x="0" y="59436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2023-01-24T00:34:31Z</dcterms:created>
  <dcterms:modified xsi:type="dcterms:W3CDTF">2023-01-24T00:34:31Z</dcterms:modified>
</cp:coreProperties>
</file>