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0000"/>
                </a:solidFill>
              </a:rPr>
              <a:t>You can convert into PDF slide deck through Chrome.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0000"/>
                </a:solidFill>
              </a:rPr>
              <a:t># Hello, Marpit!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0000"/>
                </a:solidFill>
              </a:rPr>
              <a:t>Marpit is the skinny framework for creating slide deck from Markdown.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0000"/>
                </a:solidFill>
              </a:rPr>
              <a:t>---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dirty="0">
                <a:solidFill>
                  <a:srgbClr val="000000"/>
                </a:solidFill>
              </a:rPr>
              <a:t>## Ready to convert into PDF!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2023-01-21T04:11:32Z</dcterms:created>
  <dcterms:modified xsi:type="dcterms:W3CDTF">2023-01-21T04:11:32Z</dcterms:modified>
</cp:coreProperties>
</file>