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You can convert into PDF slide deck through Chrome.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# Hello, Marpit!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Marpit is the skinny framework for creating slide deck from Markdown.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---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## Ready to convert into PDF!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2023-01-21T04:12:10Z</dcterms:created>
  <dcterms:modified xsi:type="dcterms:W3CDTF">2023-01-21T04:12:10Z</dcterms:modified>
</cp:coreProperties>
</file>