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1F6C-B701-8358-02A0-E82EDD24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D504-390B-C69A-B17F-B055ACDCD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9B01-4BA5-7206-64D2-5409E7DE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AA68-2D9B-9E1D-B363-FA8223F7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3192-A42B-3D21-9B5A-5412C3AE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2F76-3D61-15D3-AFE1-40F9A25C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E6943-6210-5F0D-16B6-9CBF271A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80FB-2616-0445-536E-4E5052FC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1230-2EE8-3E56-256D-CD29106A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161B-1650-1B23-8DEC-98B74F8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84E38-10F1-6802-B6DA-D9ACFD3B9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54E1B-2B10-4A67-F7D4-488C3612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BE05-2F62-A907-A465-DA027EB0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D17A-73E1-91D4-2D99-3CC6341C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311B-42F3-072C-D087-48677B9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CF8C-3DAD-780E-B374-04847EFA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6B87-ED62-A566-8265-DE789E98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CD13-1D80-B8F9-3781-3865793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74CF-2F21-0870-26A2-2DD2562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71DD-97A8-ABF2-DDC1-14DDCC0E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1080-4B64-AE3C-B532-00236987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5791-1C43-DC34-7283-416F0828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4596-052A-7135-1076-14BCDAC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BAE3-467F-8643-7695-F5C4E05A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D13C-29D8-D118-7806-24D9F12A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57CC-7488-D035-CA53-5D85653E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BFB8-3E8C-7E9A-858A-099394947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6487-53BA-9C3E-2FCF-DAE586F4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1EDE-164E-1735-B558-8F1FFBD7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02F2-7D99-4748-3A49-AEB6931E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C42D-B16B-4AE2-8F13-2D55ABE6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9575-CC77-0C1F-1242-BBDA42E5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73A3-64EB-C412-FFE4-FB22DA40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73D2-6C98-903F-308F-C99AA6BA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13316-150E-F9FC-DF36-011FDFFD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41756-007D-EF14-49D5-7CE5BB374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F6130-9FEC-6E7D-0EBE-8A7A88A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33240-41B4-37DA-4E5C-5E45C4E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E6D98-430F-2DED-B405-4B30FF8A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5F6-C223-891D-0FEA-4ECABCC9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347B0-B726-0680-36C2-715D4941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472C1-02FB-F917-CC8E-153934C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6B4F2-0B01-535C-3F49-16B27D36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4D2AD-1CDC-AFAE-D091-382014F2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9568-5E94-D699-E0D6-F9BCA74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C7DD-610D-0E21-CBB6-94A1D33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7369-3000-A0E7-FAA6-538EA39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08D-2E19-AE86-ADC6-535540EA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4552A-EB72-DC43-E16D-217094C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B339-5447-B4DD-2C31-90FD83AA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6009E-49B1-AA57-6977-AAC9F9B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EDC67-125D-A5C1-348A-B538178B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61F8-C749-BE87-9B0B-A1663F4E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7F3FC-7092-83E2-9B8A-E05F0458C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F02F-EED2-3AC2-9A9F-9072CEBD6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0E243-D072-EC34-5832-E1575176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AFA3-0526-B63A-F4C0-FBB8F651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9878-5970-B57E-0286-7945128A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603E1-A1DC-F241-AC6A-0903D651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76D51-802B-C4D4-A9BE-789A653A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C84C-1ECD-A04C-24CB-8992D682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57E2-A555-4161-82D5-43CEE2E6917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C032-E9BB-FB4F-26BD-F70B2FF42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D287-3173-93F3-215B-2505B5133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3F5D-A52B-4857-88C3-D901DC96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3B42-8C4B-176F-DE0F-D59FDA0E0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9460-FE02-8384-6523-B105A11BB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gypt Cairo Pyramids Basketball logo on Behance">
            <a:extLst>
              <a:ext uri="{FF2B5EF4-FFF2-40B4-BE49-F238E27FC236}">
                <a16:creationId xmlns:a16="http://schemas.microsoft.com/office/drawing/2014/main" id="{6597D068-108E-432B-A030-70592CDF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00" b="90000" l="10000" r="91000">
                        <a14:foregroundMark x1="52250" y1="9500" x2="52250" y2="9500"/>
                        <a14:foregroundMark x1="10417" y1="46250" x2="10417" y2="46250"/>
                        <a14:foregroundMark x1="10000" y1="47250" x2="10000" y2="47250"/>
                        <a14:foregroundMark x1="91000" y1="49667" x2="91000" y2="4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3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2022-07-05T22:03:34Z</dcterms:created>
  <dcterms:modified xsi:type="dcterms:W3CDTF">2022-07-05T22:03:49Z</dcterms:modified>
</cp:coreProperties>
</file>