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96" r:id="rId3"/>
    <p:sldId id="281" r:id="rId4"/>
    <p:sldId id="282" r:id="rId5"/>
    <p:sldId id="283" r:id="rId6"/>
    <p:sldId id="285" r:id="rId7"/>
    <p:sldId id="284" r:id="rId8"/>
    <p:sldId id="297" r:id="rId9"/>
    <p:sldId id="289" r:id="rId10"/>
    <p:sldId id="291" r:id="rId11"/>
    <p:sldId id="293" r:id="rId12"/>
    <p:sldId id="287" r:id="rId13"/>
    <p:sldId id="292" r:id="rId14"/>
    <p:sldId id="295" r:id="rId15"/>
    <p:sldId id="290" r:id="rId16"/>
    <p:sldId id="29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A6DFBD-6498-4B67-87C2-CC47ED6F8734}">
          <p14:sldIdLst>
            <p14:sldId id="256"/>
            <p14:sldId id="296"/>
            <p14:sldId id="281"/>
            <p14:sldId id="282"/>
            <p14:sldId id="283"/>
            <p14:sldId id="285"/>
            <p14:sldId id="284"/>
            <p14:sldId id="297"/>
            <p14:sldId id="289"/>
            <p14:sldId id="291"/>
            <p14:sldId id="293"/>
            <p14:sldId id="287"/>
            <p14:sldId id="292"/>
            <p14:sldId id="295"/>
            <p14:sldId id="290"/>
            <p14:sldId id="294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7461" autoAdjust="0"/>
  </p:normalViewPr>
  <p:slideViewPr>
    <p:cSldViewPr snapToGrid="0">
      <p:cViewPr>
        <p:scale>
          <a:sx n="80" d="100"/>
          <a:sy n="80" d="100"/>
        </p:scale>
        <p:origin x="-802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A37C6-6126-440F-B419-D6C6B4685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19275"/>
            <a:ext cx="10464800" cy="1612901"/>
          </a:xfrm>
        </p:spPr>
        <p:txBody>
          <a:bodyPr/>
          <a:lstStyle/>
          <a:p>
            <a:pPr algn="ctr"/>
            <a:r>
              <a:rPr lang="en-US" sz="13800" b="1" dirty="0" smtClean="0">
                <a:solidFill>
                  <a:schemeClr val="bg2">
                    <a:lumMod val="75000"/>
                  </a:schemeClr>
                </a:solidFill>
              </a:rPr>
              <a:t>pharma</a:t>
            </a:r>
            <a:endParaRPr lang="en-US" sz="13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DC6534-D877-4E52-B4F4-FF0191D2D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Pharmacy management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9283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User Panel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– Cart</a:t>
            </a:r>
            <a:endParaRPr lang="en-US"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r="1484" b="5138"/>
          <a:stretch/>
        </p:blipFill>
        <p:spPr bwMode="auto">
          <a:xfrm>
            <a:off x="1276350" y="1781175"/>
            <a:ext cx="9657106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User Panel – Checkout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r="1484" b="5000"/>
          <a:stretch/>
        </p:blipFill>
        <p:spPr bwMode="auto">
          <a:xfrm>
            <a:off x="1381125" y="1743075"/>
            <a:ext cx="9640957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9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User Panel – Service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r="1406" b="5000"/>
          <a:stretch/>
        </p:blipFill>
        <p:spPr bwMode="auto">
          <a:xfrm>
            <a:off x="1285875" y="1752600"/>
            <a:ext cx="9648602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Admin Panel – Medicines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r="1172" b="5000"/>
          <a:stretch/>
        </p:blipFill>
        <p:spPr bwMode="auto">
          <a:xfrm>
            <a:off x="1381125" y="1743075"/>
            <a:ext cx="9671538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Admin Panel – Sales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5138"/>
          <a:stretch/>
        </p:blipFill>
        <p:spPr bwMode="auto">
          <a:xfrm>
            <a:off x="1295401" y="1790700"/>
            <a:ext cx="9802613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Further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Convert into mobile application.</a:t>
            </a:r>
          </a:p>
          <a:p>
            <a:r>
              <a:rPr lang="en-US" sz="3200" dirty="0" smtClean="0"/>
              <a:t>Barcode for medicine operations.</a:t>
            </a:r>
          </a:p>
          <a:p>
            <a:pPr lvl="0"/>
            <a:r>
              <a:rPr lang="en-US" sz="3200" dirty="0" smtClean="0"/>
              <a:t>Operate for multiple pharmacies.</a:t>
            </a:r>
            <a:endParaRPr lang="en-US" sz="3200" dirty="0"/>
          </a:p>
          <a:p>
            <a:pPr lvl="0"/>
            <a:r>
              <a:rPr lang="en-US" sz="3200" dirty="0" smtClean="0"/>
              <a:t>Coupon.</a:t>
            </a:r>
            <a:endParaRPr lang="en-US" sz="3200" dirty="0"/>
          </a:p>
          <a:p>
            <a:pPr lvl="0"/>
            <a:r>
              <a:rPr lang="en-US" sz="3200" smtClean="0"/>
              <a:t>Credit</a:t>
            </a:r>
            <a:r>
              <a:rPr lang="en-US" sz="320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15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23" y="974786"/>
            <a:ext cx="9601200" cy="487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Supervised </a:t>
            </a:r>
            <a:r>
              <a:rPr lang="en-US" sz="3600" spc="-1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by: </a:t>
            </a:r>
          </a:p>
          <a:p>
            <a:pPr marL="274320" lvl="1" indent="0">
              <a:buNone/>
            </a:pPr>
            <a:r>
              <a:rPr lang="en-US" sz="3200" dirty="0" smtClean="0"/>
              <a:t>Aya Gebreel.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Submitted by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/>
              <a:t>Rahma </a:t>
            </a:r>
            <a:r>
              <a:rPr lang="en-US" sz="3200" dirty="0" smtClean="0"/>
              <a:t>Mamdouh.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Menna Emad.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Walaa Ahmed.</a:t>
            </a:r>
          </a:p>
        </p:txBody>
      </p:sp>
    </p:spTree>
    <p:extLst>
      <p:ext uri="{BB962C8B-B14F-4D97-AF65-F5344CB8AC3E}">
        <p14:creationId xmlns:p14="http://schemas.microsoft.com/office/powerpoint/2010/main" val="7406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225" y="2124075"/>
            <a:ext cx="7867650" cy="25336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7200" b="1" spc="-1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you..</a:t>
            </a:r>
            <a:endParaRPr lang="ar-EG" sz="7200" b="1" spc="-100" dirty="0">
              <a:solidFill>
                <a:schemeClr val="bg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7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Outlines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Introduction.</a:t>
            </a:r>
          </a:p>
          <a:p>
            <a:r>
              <a:rPr lang="en-US" sz="3200" dirty="0"/>
              <a:t>Why Pharma?</a:t>
            </a:r>
          </a:p>
          <a:p>
            <a:r>
              <a:rPr lang="en-US" sz="3200" dirty="0"/>
              <a:t>Tools.</a:t>
            </a:r>
          </a:p>
          <a:p>
            <a:r>
              <a:rPr lang="en-US" sz="3200" dirty="0"/>
              <a:t>Design.</a:t>
            </a:r>
          </a:p>
          <a:p>
            <a:r>
              <a:rPr lang="en-US" sz="3200" dirty="0"/>
              <a:t>Further </a:t>
            </a:r>
            <a:r>
              <a:rPr lang="en-US" sz="3200" dirty="0" smtClean="0"/>
              <a:t>Developments.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72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Our system is developed for established </a:t>
            </a:r>
            <a:r>
              <a:rPr lang="en-US" sz="3200" dirty="0" smtClean="0"/>
              <a:t>medical store.</a:t>
            </a:r>
            <a:endParaRPr lang="en-US" sz="3200" dirty="0"/>
          </a:p>
          <a:p>
            <a:r>
              <a:rPr lang="en-US" sz="3200" dirty="0" smtClean="0"/>
              <a:t>Manual </a:t>
            </a:r>
            <a:r>
              <a:rPr lang="en-US" sz="3200" dirty="0"/>
              <a:t>system, it requires the pharmacist to manually monitor each </a:t>
            </a:r>
            <a:r>
              <a:rPr lang="en-US" sz="3200" dirty="0" smtClean="0"/>
              <a:t>drug in </a:t>
            </a:r>
            <a:r>
              <a:rPr lang="en-US" sz="3200" dirty="0"/>
              <a:t>the store, expiry data, quantity of </a:t>
            </a:r>
            <a:r>
              <a:rPr lang="en-US" sz="3200" dirty="0" smtClean="0"/>
              <a:t>drugs.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usually leads to mistakes as the workload of the pharmacist increases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62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Why Pharma?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User-Friendly.</a:t>
            </a:r>
          </a:p>
          <a:p>
            <a:r>
              <a:rPr lang="en-US" sz="3200" dirty="0" smtClean="0"/>
              <a:t>Minimize </a:t>
            </a:r>
            <a:r>
              <a:rPr lang="en-US" sz="3200" dirty="0"/>
              <a:t>time and resource.</a:t>
            </a:r>
          </a:p>
          <a:p>
            <a:r>
              <a:rPr lang="en-US" sz="3200" dirty="0"/>
              <a:t>Enhance safety and efficiency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Manage all medicine operations.</a:t>
            </a:r>
          </a:p>
          <a:p>
            <a:r>
              <a:rPr lang="en-US" sz="3200" dirty="0" smtClean="0"/>
              <a:t>Online order.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List of products expiry.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Improving </a:t>
            </a:r>
            <a:r>
              <a:rPr lang="en-US" sz="3200" dirty="0">
                <a:solidFill>
                  <a:schemeClr val="tx1"/>
                </a:solidFill>
              </a:rPr>
              <a:t>good outcomes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PHP.</a:t>
            </a:r>
            <a:endParaRPr lang="en-US" sz="3200" dirty="0"/>
          </a:p>
          <a:p>
            <a:r>
              <a:rPr lang="en-US" sz="3200" dirty="0" smtClean="0"/>
              <a:t>MYSQL server.</a:t>
            </a:r>
            <a:endParaRPr lang="en-US" sz="3200" dirty="0"/>
          </a:p>
          <a:p>
            <a:r>
              <a:rPr lang="en-US" sz="3200" dirty="0" smtClean="0"/>
              <a:t>Laravel.</a:t>
            </a:r>
            <a:endParaRPr lang="en-US" sz="3200" dirty="0"/>
          </a:p>
          <a:p>
            <a:r>
              <a:rPr lang="en-US" sz="3200" dirty="0" smtClean="0"/>
              <a:t>HTML5.</a:t>
            </a:r>
            <a:endParaRPr lang="en-US" sz="3200" dirty="0"/>
          </a:p>
          <a:p>
            <a:r>
              <a:rPr lang="en-US" sz="3200" dirty="0"/>
              <a:t>jQuery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Bootstrap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7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ACTORS: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User</a:t>
            </a:r>
            <a:r>
              <a:rPr lang="en-US" sz="3200" dirty="0"/>
              <a:t>.</a:t>
            </a:r>
          </a:p>
          <a:p>
            <a:pPr marL="0" lv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Pharmacist.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 smtClean="0"/>
              <a:t>	Manager.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2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User Panel –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893" y="2454676"/>
            <a:ext cx="9601200" cy="3581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1406" b="5000"/>
          <a:stretch/>
        </p:blipFill>
        <p:spPr bwMode="auto">
          <a:xfrm>
            <a:off x="1314450" y="1704975"/>
            <a:ext cx="968098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7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Design – User Panel – Store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3" r="1484" b="4861"/>
          <a:stretch/>
        </p:blipFill>
        <p:spPr bwMode="auto">
          <a:xfrm>
            <a:off x="1343025" y="1828799"/>
            <a:ext cx="9640955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Design – User Panel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– Cart</a:t>
            </a:r>
            <a:endParaRPr lang="en-US"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1797" b="5695"/>
          <a:stretch/>
        </p:blipFill>
        <p:spPr bwMode="auto">
          <a:xfrm>
            <a:off x="1238250" y="1847850"/>
            <a:ext cx="9724203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1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2532</TotalTime>
  <Words>205</Words>
  <Application>Microsoft Office PowerPoint</Application>
  <PresentationFormat>Custom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pharma</vt:lpstr>
      <vt:lpstr>Outlines</vt:lpstr>
      <vt:lpstr>Introduction</vt:lpstr>
      <vt:lpstr>Why Pharma?</vt:lpstr>
      <vt:lpstr>Tools</vt:lpstr>
      <vt:lpstr>Design</vt:lpstr>
      <vt:lpstr>Design – User Panel – Home</vt:lpstr>
      <vt:lpstr>Design – User Panel – Store</vt:lpstr>
      <vt:lpstr>Design – User Panel – Cart</vt:lpstr>
      <vt:lpstr>Design – User Panel – Cart</vt:lpstr>
      <vt:lpstr>Design – User Panel – Checkout</vt:lpstr>
      <vt:lpstr>Design – User Panel – Service</vt:lpstr>
      <vt:lpstr>Design – Admin Panel – Medicines</vt:lpstr>
      <vt:lpstr>Design – Admin Panel – Sales</vt:lpstr>
      <vt:lpstr>Further developments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Deja Restaurant</dc:title>
  <dc:creator>Student</dc:creator>
  <cp:lastModifiedBy>Menna</cp:lastModifiedBy>
  <cp:revision>105</cp:revision>
  <dcterms:created xsi:type="dcterms:W3CDTF">2020-02-24T16:18:56Z</dcterms:created>
  <dcterms:modified xsi:type="dcterms:W3CDTF">2020-03-08T10:01:05Z</dcterms:modified>
</cp:coreProperties>
</file>