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Costa Rica" charset="1" panose="02000503000000000000"/>
      <p:regular r:id="rId12"/>
    </p:embeddedFont>
    <p:embeddedFont>
      <p:font typeface="Canva Sans" charset="1" panose="020B0503030501040103"/>
      <p:regular r:id="rId13"/>
    </p:embeddedFont>
    <p:embeddedFont>
      <p:font typeface="Canva Sans Bold" charset="1" panose="020B0803030501040103"/>
      <p:regular r:id="rId14"/>
    </p:embeddedFont>
    <p:embeddedFont>
      <p:font typeface="Canva Sans Italics" charset="1" panose="020B0503030501040103"/>
      <p:regular r:id="rId15"/>
    </p:embeddedFont>
    <p:embeddedFont>
      <p:font typeface="Canva Sans Bold Italics" charset="1" panose="020B0803030501040103"/>
      <p:regular r:id="rId16"/>
    </p:embeddedFont>
    <p:embeddedFont>
      <p:font typeface="Canva Sans Medium" charset="1" panose="020B0603030501040103"/>
      <p:regular r:id="rId17"/>
    </p:embeddedFont>
    <p:embeddedFont>
      <p:font typeface="Canva Sans Medium Italics" charset="1" panose="020B06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slides/slide1.xml" Type="http://schemas.openxmlformats.org/officeDocument/2006/relationships/slide"/><Relationship Id="rId2" Target="presProps.xml" Type="http://schemas.openxmlformats.org/officeDocument/2006/relationships/presProps"/><Relationship Id="rId20" Target="slides/slide2.xml" Type="http://schemas.openxmlformats.org/officeDocument/2006/relationships/slide"/><Relationship Id="rId21" Target="slides/slide3.xml" Type="http://schemas.openxmlformats.org/officeDocument/2006/relationships/slide"/><Relationship Id="rId22" Target="slides/slide4.xml" Type="http://schemas.openxmlformats.org/officeDocument/2006/relationships/slide"/><Relationship Id="rId23" Target="slides/slide5.xml" Type="http://schemas.openxmlformats.org/officeDocument/2006/relationships/slide"/><Relationship Id="rId24" Target="slides/slide6.xml" Type="http://schemas.openxmlformats.org/officeDocument/2006/relationships/slide"/><Relationship Id="rId25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gif" Type="http://schemas.openxmlformats.org/officeDocument/2006/relationships/image"/><Relationship Id="rId5" Target="../media/image10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drive.google.com/drive/folders/1g-zaL7BLiGKar1NloFYk0U1UqYfVbGHb" TargetMode="External" Type="http://schemas.openxmlformats.org/officeDocument/2006/relationships/hyperlink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9.gif" Type="http://schemas.openxmlformats.org/officeDocument/2006/relationships/image"/><Relationship Id="rId7" Target="https://drive.google.com/drive/folders/1g-zaL7BLiGKar1NloFYk0U1UqYfVbGHb" TargetMode="External" Type="http://schemas.openxmlformats.org/officeDocument/2006/relationships/hyperlink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74764" y="-396773"/>
            <a:ext cx="20112143" cy="13867464"/>
            <a:chOff x="0" y="0"/>
            <a:chExt cx="26816191" cy="184899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704048" y="0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3408096" y="0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7" y="0"/>
                  </a:lnTo>
                  <a:lnTo>
                    <a:pt x="6704047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0112143" y="0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159084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704048" y="6159084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3408096" y="6159084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7" y="0"/>
                  </a:lnTo>
                  <a:lnTo>
                    <a:pt x="6704047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0112143" y="6159084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12305468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6704048" y="12305468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3408096" y="12305468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7" y="0"/>
                  </a:lnTo>
                  <a:lnTo>
                    <a:pt x="6704047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0112143" y="12305468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1807" y="793775"/>
            <a:ext cx="16829186" cy="9004249"/>
            <a:chOff x="0" y="0"/>
            <a:chExt cx="10671496" cy="570965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671497" cy="5709653"/>
            </a:xfrm>
            <a:custGeom>
              <a:avLst/>
              <a:gdLst/>
              <a:ahLst/>
              <a:cxnLst/>
              <a:rect r="r" b="b" t="t" l="l"/>
              <a:pathLst>
                <a:path h="5709653" w="10671497">
                  <a:moveTo>
                    <a:pt x="17481" y="0"/>
                  </a:moveTo>
                  <a:lnTo>
                    <a:pt x="10654016" y="0"/>
                  </a:lnTo>
                  <a:cubicBezTo>
                    <a:pt x="10658652" y="0"/>
                    <a:pt x="10663098" y="1842"/>
                    <a:pt x="10666377" y="5120"/>
                  </a:cubicBezTo>
                  <a:cubicBezTo>
                    <a:pt x="10669655" y="8398"/>
                    <a:pt x="10671497" y="12845"/>
                    <a:pt x="10671497" y="17481"/>
                  </a:cubicBezTo>
                  <a:lnTo>
                    <a:pt x="10671497" y="5692172"/>
                  </a:lnTo>
                  <a:cubicBezTo>
                    <a:pt x="10671497" y="5696808"/>
                    <a:pt x="10669655" y="5701255"/>
                    <a:pt x="10666377" y="5704533"/>
                  </a:cubicBezTo>
                  <a:cubicBezTo>
                    <a:pt x="10663098" y="5707812"/>
                    <a:pt x="10658652" y="5709653"/>
                    <a:pt x="10654016" y="5709653"/>
                  </a:cubicBezTo>
                  <a:lnTo>
                    <a:pt x="17481" y="5709653"/>
                  </a:lnTo>
                  <a:cubicBezTo>
                    <a:pt x="12845" y="5709653"/>
                    <a:pt x="8398" y="5707812"/>
                    <a:pt x="5120" y="5704533"/>
                  </a:cubicBezTo>
                  <a:cubicBezTo>
                    <a:pt x="1842" y="5701255"/>
                    <a:pt x="0" y="5696808"/>
                    <a:pt x="0" y="5692172"/>
                  </a:cubicBezTo>
                  <a:lnTo>
                    <a:pt x="0" y="17481"/>
                  </a:lnTo>
                  <a:cubicBezTo>
                    <a:pt x="0" y="12845"/>
                    <a:pt x="1842" y="8398"/>
                    <a:pt x="5120" y="5120"/>
                  </a:cubicBezTo>
                  <a:cubicBezTo>
                    <a:pt x="8398" y="1842"/>
                    <a:pt x="12845" y="0"/>
                    <a:pt x="17481" y="0"/>
                  </a:cubicBezTo>
                  <a:close/>
                </a:path>
              </a:pathLst>
            </a:custGeom>
            <a:solidFill>
              <a:srgbClr val="6B3B32"/>
            </a:solidFill>
            <a:ln w="66675" cap="rnd">
              <a:solidFill>
                <a:srgbClr val="6B3B32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19050"/>
              <a:ext cx="10671496" cy="5728703"/>
            </a:xfrm>
            <a:prstGeom prst="rect">
              <a:avLst/>
            </a:prstGeom>
          </p:spPr>
          <p:txBody>
            <a:bodyPr anchor="ctr" rtlCol="false" tIns="28485" lIns="28485" bIns="28485" rIns="28485"/>
            <a:lstStyle/>
            <a:p>
              <a:pPr algn="ctr">
                <a:lnSpc>
                  <a:spcPts val="1117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29407" y="641375"/>
            <a:ext cx="16829186" cy="9004249"/>
            <a:chOff x="0" y="0"/>
            <a:chExt cx="10671496" cy="570965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671497" cy="5709653"/>
            </a:xfrm>
            <a:custGeom>
              <a:avLst/>
              <a:gdLst/>
              <a:ahLst/>
              <a:cxnLst/>
              <a:rect r="r" b="b" t="t" l="l"/>
              <a:pathLst>
                <a:path h="5709653" w="10671497">
                  <a:moveTo>
                    <a:pt x="17481" y="0"/>
                  </a:moveTo>
                  <a:lnTo>
                    <a:pt x="10654016" y="0"/>
                  </a:lnTo>
                  <a:cubicBezTo>
                    <a:pt x="10658652" y="0"/>
                    <a:pt x="10663098" y="1842"/>
                    <a:pt x="10666377" y="5120"/>
                  </a:cubicBezTo>
                  <a:cubicBezTo>
                    <a:pt x="10669655" y="8398"/>
                    <a:pt x="10671497" y="12845"/>
                    <a:pt x="10671497" y="17481"/>
                  </a:cubicBezTo>
                  <a:lnTo>
                    <a:pt x="10671497" y="5692172"/>
                  </a:lnTo>
                  <a:cubicBezTo>
                    <a:pt x="10671497" y="5696808"/>
                    <a:pt x="10669655" y="5701255"/>
                    <a:pt x="10666377" y="5704533"/>
                  </a:cubicBezTo>
                  <a:cubicBezTo>
                    <a:pt x="10663098" y="5707812"/>
                    <a:pt x="10658652" y="5709653"/>
                    <a:pt x="10654016" y="5709653"/>
                  </a:cubicBezTo>
                  <a:lnTo>
                    <a:pt x="17481" y="5709653"/>
                  </a:lnTo>
                  <a:cubicBezTo>
                    <a:pt x="12845" y="5709653"/>
                    <a:pt x="8398" y="5707812"/>
                    <a:pt x="5120" y="5704533"/>
                  </a:cubicBezTo>
                  <a:cubicBezTo>
                    <a:pt x="1842" y="5701255"/>
                    <a:pt x="0" y="5696808"/>
                    <a:pt x="0" y="5692172"/>
                  </a:cubicBezTo>
                  <a:lnTo>
                    <a:pt x="0" y="17481"/>
                  </a:lnTo>
                  <a:cubicBezTo>
                    <a:pt x="0" y="12845"/>
                    <a:pt x="1842" y="8398"/>
                    <a:pt x="5120" y="5120"/>
                  </a:cubicBezTo>
                  <a:cubicBezTo>
                    <a:pt x="8398" y="1842"/>
                    <a:pt x="12845" y="0"/>
                    <a:pt x="17481" y="0"/>
                  </a:cubicBezTo>
                  <a:close/>
                </a:path>
              </a:pathLst>
            </a:custGeom>
            <a:solidFill>
              <a:srgbClr val="FDFAE6"/>
            </a:solidFill>
            <a:ln w="142875" cap="rnd">
              <a:solidFill>
                <a:srgbClr val="6B3B32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19050"/>
              <a:ext cx="10671496" cy="5728703"/>
            </a:xfrm>
            <a:prstGeom prst="rect">
              <a:avLst/>
            </a:prstGeom>
          </p:spPr>
          <p:txBody>
            <a:bodyPr anchor="ctr" rtlCol="false" tIns="28485" lIns="28485" bIns="28485" rIns="28485"/>
            <a:lstStyle/>
            <a:p>
              <a:pPr algn="ctr">
                <a:lnSpc>
                  <a:spcPts val="1117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220160" y="1028700"/>
            <a:ext cx="658579" cy="658579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E553C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2097689" y="1028700"/>
            <a:ext cx="658579" cy="658579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BD30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2975218" y="1028700"/>
            <a:ext cx="658579" cy="658579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CAF50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3276454" y="2266950"/>
            <a:ext cx="12039891" cy="535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0"/>
              </a:lnSpc>
            </a:pPr>
            <a:r>
              <a:rPr lang="en-US" sz="15000">
                <a:solidFill>
                  <a:srgbClr val="000000"/>
                </a:solidFill>
                <a:latin typeface="Costa Rica Bold"/>
              </a:rPr>
              <a:t>Virtual Quiz Game</a:t>
            </a:r>
          </a:p>
        </p:txBody>
      </p:sp>
      <p:sp>
        <p:nvSpPr>
          <p:cNvPr name="TextBox 31" id="31"/>
          <p:cNvSpPr txBox="true"/>
          <p:nvPr/>
        </p:nvSpPr>
        <p:spPr>
          <a:xfrm rot="2885595">
            <a:off x="13468585" y="6427996"/>
            <a:ext cx="2342734" cy="3544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50"/>
              </a:lnSpc>
            </a:pPr>
            <a:r>
              <a:rPr lang="en-US" sz="19821">
                <a:solidFill>
                  <a:srgbClr val="000000"/>
                </a:solidFill>
                <a:latin typeface="Costa Rica Bold"/>
              </a:rPr>
              <a:t>?</a:t>
            </a:r>
          </a:p>
        </p:txBody>
      </p:sp>
      <p:sp>
        <p:nvSpPr>
          <p:cNvPr name="TextBox 32" id="32"/>
          <p:cNvSpPr txBox="true"/>
          <p:nvPr/>
        </p:nvSpPr>
        <p:spPr>
          <a:xfrm rot="1377023">
            <a:off x="14518453" y="5761341"/>
            <a:ext cx="2342734" cy="3544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50"/>
              </a:lnSpc>
            </a:pPr>
            <a:r>
              <a:rPr lang="en-US" sz="19821">
                <a:solidFill>
                  <a:srgbClr val="000000"/>
                </a:solidFill>
                <a:latin typeface="Costa Rica Bold"/>
              </a:rPr>
              <a:t>?</a:t>
            </a:r>
          </a:p>
        </p:txBody>
      </p:sp>
      <p:sp>
        <p:nvSpPr>
          <p:cNvPr name="TextBox 33" id="33"/>
          <p:cNvSpPr txBox="true"/>
          <p:nvPr/>
        </p:nvSpPr>
        <p:spPr>
          <a:xfrm rot="154671">
            <a:off x="15310652" y="5052571"/>
            <a:ext cx="2342734" cy="3544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50"/>
              </a:lnSpc>
            </a:pPr>
            <a:r>
              <a:rPr lang="en-US" sz="19821">
                <a:solidFill>
                  <a:srgbClr val="000000"/>
                </a:solidFill>
                <a:latin typeface="Costa Rica Bold"/>
              </a:rPr>
              <a:t>?</a:t>
            </a:r>
          </a:p>
        </p:txBody>
      </p:sp>
      <p:grpSp>
        <p:nvGrpSpPr>
          <p:cNvPr name="Group 34" id="34"/>
          <p:cNvGrpSpPr/>
          <p:nvPr/>
        </p:nvGrpSpPr>
        <p:grpSpPr>
          <a:xfrm rot="1208842">
            <a:off x="2020635" y="5129777"/>
            <a:ext cx="1439569" cy="1079677"/>
            <a:chOff x="0" y="0"/>
            <a:chExt cx="812800" cy="6096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609600"/>
            </a:xfrm>
            <a:custGeom>
              <a:avLst/>
              <a:gdLst/>
              <a:ahLst/>
              <a:cxnLst/>
              <a:rect r="r" b="b" t="t" l="l"/>
              <a:pathLst>
                <a:path h="609600" w="812800">
                  <a:moveTo>
                    <a:pt x="203200" y="0"/>
                  </a:moveTo>
                  <a:lnTo>
                    <a:pt x="609600" y="0"/>
                  </a:lnTo>
                  <a:lnTo>
                    <a:pt x="8128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95858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127000" y="-28575"/>
              <a:ext cx="558800" cy="638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7" id="37"/>
          <p:cNvSpPr/>
          <p:nvPr/>
        </p:nvSpPr>
        <p:spPr>
          <a:xfrm flipH="false" flipV="false" rot="5788369">
            <a:off x="1600375" y="6262944"/>
            <a:ext cx="1073124" cy="1565566"/>
          </a:xfrm>
          <a:custGeom>
            <a:avLst/>
            <a:gdLst/>
            <a:ahLst/>
            <a:cxnLst/>
            <a:rect r="r" b="b" t="t" l="l"/>
            <a:pathLst>
              <a:path h="1565566" w="1073124">
                <a:moveTo>
                  <a:pt x="0" y="0"/>
                </a:moveTo>
                <a:lnTo>
                  <a:pt x="1073124" y="0"/>
                </a:lnTo>
                <a:lnTo>
                  <a:pt x="1073124" y="1565566"/>
                </a:lnTo>
                <a:lnTo>
                  <a:pt x="0" y="15655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-920083">
            <a:off x="3196101" y="7193996"/>
            <a:ext cx="1232695" cy="1836417"/>
          </a:xfrm>
          <a:custGeom>
            <a:avLst/>
            <a:gdLst/>
            <a:ahLst/>
            <a:cxnLst/>
            <a:rect r="r" b="b" t="t" l="l"/>
            <a:pathLst>
              <a:path h="1836417" w="1232695">
                <a:moveTo>
                  <a:pt x="0" y="0"/>
                </a:moveTo>
                <a:lnTo>
                  <a:pt x="1232695" y="0"/>
                </a:lnTo>
                <a:lnTo>
                  <a:pt x="1232695" y="1836417"/>
                </a:lnTo>
                <a:lnTo>
                  <a:pt x="0" y="18364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9" id="39"/>
          <p:cNvGrpSpPr/>
          <p:nvPr/>
        </p:nvGrpSpPr>
        <p:grpSpPr>
          <a:xfrm rot="1236789">
            <a:off x="1186529" y="3471454"/>
            <a:ext cx="1496286" cy="1168711"/>
            <a:chOff x="0" y="0"/>
            <a:chExt cx="1368295" cy="1068741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368295" cy="1068741"/>
            </a:xfrm>
            <a:custGeom>
              <a:avLst/>
              <a:gdLst/>
              <a:ahLst/>
              <a:cxnLst/>
              <a:rect r="r" b="b" t="t" l="l"/>
              <a:pathLst>
                <a:path h="1068741" w="1368295">
                  <a:moveTo>
                    <a:pt x="684148" y="0"/>
                  </a:moveTo>
                  <a:lnTo>
                    <a:pt x="1368295" y="534370"/>
                  </a:lnTo>
                  <a:lnTo>
                    <a:pt x="684148" y="1068741"/>
                  </a:lnTo>
                  <a:lnTo>
                    <a:pt x="0" y="534370"/>
                  </a:lnTo>
                  <a:lnTo>
                    <a:pt x="684148" y="0"/>
                  </a:lnTo>
                  <a:close/>
                </a:path>
              </a:pathLst>
            </a:custGeom>
            <a:solidFill>
              <a:srgbClr val="E6C298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235176" y="155115"/>
              <a:ext cx="897944" cy="7299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-255931">
            <a:off x="4478844" y="8297083"/>
            <a:ext cx="1289885" cy="816798"/>
            <a:chOff x="0" y="0"/>
            <a:chExt cx="962678" cy="6096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62678" cy="609600"/>
            </a:xfrm>
            <a:custGeom>
              <a:avLst/>
              <a:gdLst/>
              <a:ahLst/>
              <a:cxnLst/>
              <a:rect r="r" b="b" t="t" l="l"/>
              <a:pathLst>
                <a:path h="609600" w="962678">
                  <a:moveTo>
                    <a:pt x="203200" y="0"/>
                  </a:moveTo>
                  <a:lnTo>
                    <a:pt x="962678" y="0"/>
                  </a:lnTo>
                  <a:lnTo>
                    <a:pt x="75947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C298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101600" y="-28575"/>
              <a:ext cx="759478" cy="638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12072" y="-1013033"/>
            <a:ext cx="20112143" cy="13867464"/>
            <a:chOff x="0" y="0"/>
            <a:chExt cx="26816191" cy="184899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704048" y="0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3408096" y="0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7" y="0"/>
                  </a:lnTo>
                  <a:lnTo>
                    <a:pt x="6704047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0112143" y="0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159084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704048" y="6159084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3408096" y="6159084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7" y="0"/>
                  </a:lnTo>
                  <a:lnTo>
                    <a:pt x="6704047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0112143" y="6159084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12305468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6704048" y="12305468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3408096" y="12305468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7" y="0"/>
                  </a:lnTo>
                  <a:lnTo>
                    <a:pt x="6704047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0112143" y="12305468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1807" y="793775"/>
            <a:ext cx="16829186" cy="9004249"/>
            <a:chOff x="0" y="0"/>
            <a:chExt cx="10671496" cy="570965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671497" cy="5709653"/>
            </a:xfrm>
            <a:custGeom>
              <a:avLst/>
              <a:gdLst/>
              <a:ahLst/>
              <a:cxnLst/>
              <a:rect r="r" b="b" t="t" l="l"/>
              <a:pathLst>
                <a:path h="5709653" w="10671497">
                  <a:moveTo>
                    <a:pt x="17481" y="0"/>
                  </a:moveTo>
                  <a:lnTo>
                    <a:pt x="10654016" y="0"/>
                  </a:lnTo>
                  <a:cubicBezTo>
                    <a:pt x="10658652" y="0"/>
                    <a:pt x="10663098" y="1842"/>
                    <a:pt x="10666377" y="5120"/>
                  </a:cubicBezTo>
                  <a:cubicBezTo>
                    <a:pt x="10669655" y="8398"/>
                    <a:pt x="10671497" y="12845"/>
                    <a:pt x="10671497" y="17481"/>
                  </a:cubicBezTo>
                  <a:lnTo>
                    <a:pt x="10671497" y="5692172"/>
                  </a:lnTo>
                  <a:cubicBezTo>
                    <a:pt x="10671497" y="5696808"/>
                    <a:pt x="10669655" y="5701255"/>
                    <a:pt x="10666377" y="5704533"/>
                  </a:cubicBezTo>
                  <a:cubicBezTo>
                    <a:pt x="10663098" y="5707812"/>
                    <a:pt x="10658652" y="5709653"/>
                    <a:pt x="10654016" y="5709653"/>
                  </a:cubicBezTo>
                  <a:lnTo>
                    <a:pt x="17481" y="5709653"/>
                  </a:lnTo>
                  <a:cubicBezTo>
                    <a:pt x="12845" y="5709653"/>
                    <a:pt x="8398" y="5707812"/>
                    <a:pt x="5120" y="5704533"/>
                  </a:cubicBezTo>
                  <a:cubicBezTo>
                    <a:pt x="1842" y="5701255"/>
                    <a:pt x="0" y="5696808"/>
                    <a:pt x="0" y="5692172"/>
                  </a:cubicBezTo>
                  <a:lnTo>
                    <a:pt x="0" y="17481"/>
                  </a:lnTo>
                  <a:cubicBezTo>
                    <a:pt x="0" y="12845"/>
                    <a:pt x="1842" y="8398"/>
                    <a:pt x="5120" y="5120"/>
                  </a:cubicBezTo>
                  <a:cubicBezTo>
                    <a:pt x="8398" y="1842"/>
                    <a:pt x="12845" y="0"/>
                    <a:pt x="17481" y="0"/>
                  </a:cubicBezTo>
                  <a:close/>
                </a:path>
              </a:pathLst>
            </a:custGeom>
            <a:solidFill>
              <a:srgbClr val="6B3B32"/>
            </a:solidFill>
            <a:ln w="142875" cap="rnd">
              <a:solidFill>
                <a:srgbClr val="6B3B32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19050"/>
              <a:ext cx="10671496" cy="5728703"/>
            </a:xfrm>
            <a:prstGeom prst="rect">
              <a:avLst/>
            </a:prstGeom>
          </p:spPr>
          <p:txBody>
            <a:bodyPr anchor="ctr" rtlCol="false" tIns="28485" lIns="28485" bIns="28485" rIns="28485"/>
            <a:lstStyle/>
            <a:p>
              <a:pPr algn="ctr">
                <a:lnSpc>
                  <a:spcPts val="1117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29407" y="641375"/>
            <a:ext cx="16829186" cy="9004249"/>
            <a:chOff x="0" y="0"/>
            <a:chExt cx="10671496" cy="570965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671497" cy="5709653"/>
            </a:xfrm>
            <a:custGeom>
              <a:avLst/>
              <a:gdLst/>
              <a:ahLst/>
              <a:cxnLst/>
              <a:rect r="r" b="b" t="t" l="l"/>
              <a:pathLst>
                <a:path h="5709653" w="10671497">
                  <a:moveTo>
                    <a:pt x="17481" y="0"/>
                  </a:moveTo>
                  <a:lnTo>
                    <a:pt x="10654016" y="0"/>
                  </a:lnTo>
                  <a:cubicBezTo>
                    <a:pt x="10658652" y="0"/>
                    <a:pt x="10663098" y="1842"/>
                    <a:pt x="10666377" y="5120"/>
                  </a:cubicBezTo>
                  <a:cubicBezTo>
                    <a:pt x="10669655" y="8398"/>
                    <a:pt x="10671497" y="12845"/>
                    <a:pt x="10671497" y="17481"/>
                  </a:cubicBezTo>
                  <a:lnTo>
                    <a:pt x="10671497" y="5692172"/>
                  </a:lnTo>
                  <a:cubicBezTo>
                    <a:pt x="10671497" y="5696808"/>
                    <a:pt x="10669655" y="5701255"/>
                    <a:pt x="10666377" y="5704533"/>
                  </a:cubicBezTo>
                  <a:cubicBezTo>
                    <a:pt x="10663098" y="5707812"/>
                    <a:pt x="10658652" y="5709653"/>
                    <a:pt x="10654016" y="5709653"/>
                  </a:cubicBezTo>
                  <a:lnTo>
                    <a:pt x="17481" y="5709653"/>
                  </a:lnTo>
                  <a:cubicBezTo>
                    <a:pt x="12845" y="5709653"/>
                    <a:pt x="8398" y="5707812"/>
                    <a:pt x="5120" y="5704533"/>
                  </a:cubicBezTo>
                  <a:cubicBezTo>
                    <a:pt x="1842" y="5701255"/>
                    <a:pt x="0" y="5696808"/>
                    <a:pt x="0" y="5692172"/>
                  </a:cubicBezTo>
                  <a:lnTo>
                    <a:pt x="0" y="17481"/>
                  </a:lnTo>
                  <a:cubicBezTo>
                    <a:pt x="0" y="12845"/>
                    <a:pt x="1842" y="8398"/>
                    <a:pt x="5120" y="5120"/>
                  </a:cubicBezTo>
                  <a:cubicBezTo>
                    <a:pt x="8398" y="1842"/>
                    <a:pt x="12845" y="0"/>
                    <a:pt x="17481" y="0"/>
                  </a:cubicBezTo>
                  <a:close/>
                </a:path>
              </a:pathLst>
            </a:custGeom>
            <a:solidFill>
              <a:srgbClr val="FDFAE6"/>
            </a:solidFill>
            <a:ln w="142875" cap="rnd">
              <a:solidFill>
                <a:srgbClr val="6B3B32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19050"/>
              <a:ext cx="10671496" cy="5728703"/>
            </a:xfrm>
            <a:prstGeom prst="rect">
              <a:avLst/>
            </a:prstGeom>
          </p:spPr>
          <p:txBody>
            <a:bodyPr anchor="ctr" rtlCol="false" tIns="28485" lIns="28485" bIns="28485" rIns="28485"/>
            <a:lstStyle/>
            <a:p>
              <a:pPr algn="ctr">
                <a:lnSpc>
                  <a:spcPts val="1117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220160" y="1028700"/>
            <a:ext cx="658579" cy="658579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E553C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2097689" y="1028700"/>
            <a:ext cx="658579" cy="658579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BD30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2975218" y="1028700"/>
            <a:ext cx="658579" cy="658579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CAF50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AutoShape 30" id="30"/>
          <p:cNvSpPr/>
          <p:nvPr/>
        </p:nvSpPr>
        <p:spPr>
          <a:xfrm flipV="true">
            <a:off x="11105168" y="5353049"/>
            <a:ext cx="5487635" cy="3810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1" id="31"/>
          <p:cNvSpPr/>
          <p:nvPr/>
        </p:nvSpPr>
        <p:spPr>
          <a:xfrm flipH="false" flipV="false" rot="0">
            <a:off x="10903327" y="6196921"/>
            <a:ext cx="5891317" cy="2930930"/>
          </a:xfrm>
          <a:custGeom>
            <a:avLst/>
            <a:gdLst/>
            <a:ahLst/>
            <a:cxnLst/>
            <a:rect r="r" b="b" t="t" l="l"/>
            <a:pathLst>
              <a:path h="2930930" w="5891317">
                <a:moveTo>
                  <a:pt x="0" y="0"/>
                </a:moveTo>
                <a:lnTo>
                  <a:pt x="5891317" y="0"/>
                </a:lnTo>
                <a:lnTo>
                  <a:pt x="5891317" y="2930930"/>
                </a:lnTo>
                <a:lnTo>
                  <a:pt x="0" y="2930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535670" y="3019776"/>
            <a:ext cx="9676318" cy="4358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325165" indent="-662583" lvl="1">
              <a:lnSpc>
                <a:spcPts val="8593"/>
              </a:lnSpc>
              <a:buFont typeface="Arial"/>
              <a:buChar char="•"/>
            </a:pPr>
            <a:r>
              <a:rPr lang="en-US" sz="6137">
                <a:solidFill>
                  <a:srgbClr val="000000"/>
                </a:solidFill>
                <a:latin typeface="Costa Rica"/>
              </a:rPr>
              <a:t>MOHAMED OSAMA</a:t>
            </a:r>
          </a:p>
          <a:p>
            <a:pPr algn="ctr" marL="1325165" indent="-662583" lvl="1">
              <a:lnSpc>
                <a:spcPts val="8593"/>
              </a:lnSpc>
              <a:buFont typeface="Arial"/>
              <a:buChar char="•"/>
            </a:pPr>
            <a:r>
              <a:rPr lang="en-US" sz="6137">
                <a:solidFill>
                  <a:srgbClr val="000000"/>
                </a:solidFill>
                <a:latin typeface="Costa Rica"/>
              </a:rPr>
              <a:t>ABDULLAH HUSSIN</a:t>
            </a:r>
          </a:p>
          <a:p>
            <a:pPr algn="ctr" marL="1325165" indent="-662583" lvl="1">
              <a:lnSpc>
                <a:spcPts val="8593"/>
              </a:lnSpc>
              <a:buFont typeface="Arial"/>
              <a:buChar char="•"/>
            </a:pPr>
            <a:r>
              <a:rPr lang="en-US" sz="6137">
                <a:solidFill>
                  <a:srgbClr val="000000"/>
                </a:solidFill>
                <a:latin typeface="Costa Rica"/>
              </a:rPr>
              <a:t>MENNATULLAH MOHAMED</a:t>
            </a:r>
          </a:p>
          <a:p>
            <a:pPr algn="ctr" marL="1325165" indent="-662583" lvl="1">
              <a:lnSpc>
                <a:spcPts val="8593"/>
              </a:lnSpc>
              <a:buFont typeface="Arial"/>
              <a:buChar char="•"/>
            </a:pPr>
            <a:r>
              <a:rPr lang="en-US" sz="6137">
                <a:solidFill>
                  <a:srgbClr val="000000"/>
                </a:solidFill>
                <a:latin typeface="Costa Rica"/>
              </a:rPr>
              <a:t>YARA ADEL ELSHAMLY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211988" y="2516681"/>
            <a:ext cx="7273996" cy="2768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16"/>
              </a:lnSpc>
            </a:pPr>
            <a:r>
              <a:rPr lang="en-US" sz="15512">
                <a:solidFill>
                  <a:srgbClr val="000000"/>
                </a:solidFill>
                <a:latin typeface="Costa Rica"/>
              </a:rPr>
              <a:t>Team 3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A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916245" y="-2633744"/>
            <a:ext cx="20112143" cy="13867464"/>
            <a:chOff x="0" y="0"/>
            <a:chExt cx="26816191" cy="184899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704048" y="0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3408096" y="0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7" y="0"/>
                  </a:lnTo>
                  <a:lnTo>
                    <a:pt x="6704047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0112143" y="0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159084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704048" y="6159084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3408096" y="6159084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7" y="0"/>
                  </a:lnTo>
                  <a:lnTo>
                    <a:pt x="6704047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0112143" y="6159084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12305468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6704048" y="12305468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3408096" y="12305468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7" y="0"/>
                  </a:lnTo>
                  <a:lnTo>
                    <a:pt x="6704047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0112143" y="12305468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-296766" y="-348408"/>
            <a:ext cx="8327312" cy="11582128"/>
            <a:chOff x="0" y="0"/>
            <a:chExt cx="2193201" cy="305043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193201" cy="3050437"/>
            </a:xfrm>
            <a:custGeom>
              <a:avLst/>
              <a:gdLst/>
              <a:ahLst/>
              <a:cxnLst/>
              <a:rect r="r" b="b" t="t" l="l"/>
              <a:pathLst>
                <a:path h="3050437" w="2193201">
                  <a:moveTo>
                    <a:pt x="0" y="0"/>
                  </a:moveTo>
                  <a:lnTo>
                    <a:pt x="2193201" y="0"/>
                  </a:lnTo>
                  <a:lnTo>
                    <a:pt x="2193201" y="3050437"/>
                  </a:lnTo>
                  <a:lnTo>
                    <a:pt x="0" y="3050437"/>
                  </a:lnTo>
                  <a:close/>
                </a:path>
              </a:pathLst>
            </a:custGeom>
            <a:solidFill>
              <a:srgbClr val="895858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2193201" cy="30790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-2083938">
            <a:off x="9649903" y="1596026"/>
            <a:ext cx="7178243" cy="5038257"/>
            <a:chOff x="0" y="0"/>
            <a:chExt cx="1656364" cy="116256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656364" cy="1162567"/>
            </a:xfrm>
            <a:custGeom>
              <a:avLst/>
              <a:gdLst/>
              <a:ahLst/>
              <a:cxnLst/>
              <a:rect r="r" b="b" t="t" l="l"/>
              <a:pathLst>
                <a:path h="1162567" w="1656364">
                  <a:moveTo>
                    <a:pt x="828182" y="0"/>
                  </a:moveTo>
                  <a:lnTo>
                    <a:pt x="1656364" y="581284"/>
                  </a:lnTo>
                  <a:lnTo>
                    <a:pt x="828182" y="1162567"/>
                  </a:lnTo>
                  <a:lnTo>
                    <a:pt x="0" y="581284"/>
                  </a:lnTo>
                  <a:lnTo>
                    <a:pt x="828182" y="0"/>
                  </a:lnTo>
                  <a:close/>
                </a:path>
              </a:pathLst>
            </a:custGeom>
            <a:solidFill>
              <a:srgbClr val="895858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284688" y="171241"/>
              <a:ext cx="1086989" cy="7915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4"/>
          <a:srcRect l="44" t="0" r="44" b="0"/>
          <a:stretch>
            <a:fillRect/>
          </a:stretch>
        </p:blipFill>
        <p:spPr>
          <a:xfrm flipH="false" flipV="false" rot="0">
            <a:off x="6446044" y="7502525"/>
            <a:ext cx="3169004" cy="3058089"/>
          </a:xfrm>
          <a:prstGeom prst="rect">
            <a:avLst/>
          </a:prstGeom>
        </p:spPr>
      </p:pic>
      <p:sp>
        <p:nvSpPr>
          <p:cNvPr name="Freeform 22" id="22"/>
          <p:cNvSpPr/>
          <p:nvPr/>
        </p:nvSpPr>
        <p:spPr>
          <a:xfrm flipH="false" flipV="false" rot="0">
            <a:off x="10370388" y="3299935"/>
            <a:ext cx="4318064" cy="2795946"/>
          </a:xfrm>
          <a:custGeom>
            <a:avLst/>
            <a:gdLst/>
            <a:ahLst/>
            <a:cxnLst/>
            <a:rect r="r" b="b" t="t" l="l"/>
            <a:pathLst>
              <a:path h="2795946" w="4318064">
                <a:moveTo>
                  <a:pt x="0" y="0"/>
                </a:moveTo>
                <a:lnTo>
                  <a:pt x="4318064" y="0"/>
                </a:lnTo>
                <a:lnTo>
                  <a:pt x="4318064" y="2795947"/>
                </a:lnTo>
                <a:lnTo>
                  <a:pt x="0" y="27959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521662" y="736600"/>
            <a:ext cx="6177698" cy="8709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FDFAE6"/>
                </a:solidFill>
                <a:latin typeface="Oswald Bold"/>
              </a:rPr>
              <a:t>It is a game with interactive questions that helps create an atmosphere of challenge among students to solve the largest number of questions related to their course.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796774" y="6656847"/>
            <a:ext cx="5622057" cy="1784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000000"/>
                </a:solidFill>
                <a:latin typeface="Costa Rica Bold"/>
              </a:rPr>
              <a:t>overview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9585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83054" y="-954887"/>
            <a:ext cx="20112143" cy="13867464"/>
            <a:chOff x="0" y="0"/>
            <a:chExt cx="26816191" cy="184899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704048" y="0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3408096" y="0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7" y="0"/>
                  </a:lnTo>
                  <a:lnTo>
                    <a:pt x="6704047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0112143" y="0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159084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704048" y="6159084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3408096" y="6159084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7" y="0"/>
                  </a:lnTo>
                  <a:lnTo>
                    <a:pt x="6704047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0112143" y="6159084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12305468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6704048" y="12305468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3408096" y="12305468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7" y="0"/>
                  </a:lnTo>
                  <a:lnTo>
                    <a:pt x="6704047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0112143" y="12305468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485400" y="213802"/>
            <a:ext cx="7585145" cy="4813236"/>
            <a:chOff x="0" y="0"/>
            <a:chExt cx="5665366" cy="359502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665366" cy="3595020"/>
            </a:xfrm>
            <a:custGeom>
              <a:avLst/>
              <a:gdLst/>
              <a:ahLst/>
              <a:cxnLst/>
              <a:rect r="r" b="b" t="t" l="l"/>
              <a:pathLst>
                <a:path h="3595020" w="5665366">
                  <a:moveTo>
                    <a:pt x="38785" y="0"/>
                  </a:moveTo>
                  <a:lnTo>
                    <a:pt x="5626581" y="0"/>
                  </a:lnTo>
                  <a:cubicBezTo>
                    <a:pt x="5648001" y="0"/>
                    <a:pt x="5665366" y="17365"/>
                    <a:pt x="5665366" y="38785"/>
                  </a:cubicBezTo>
                  <a:lnTo>
                    <a:pt x="5665366" y="3556234"/>
                  </a:lnTo>
                  <a:cubicBezTo>
                    <a:pt x="5665366" y="3577655"/>
                    <a:pt x="5648001" y="3595020"/>
                    <a:pt x="5626581" y="3595020"/>
                  </a:cubicBezTo>
                  <a:lnTo>
                    <a:pt x="38785" y="3595020"/>
                  </a:lnTo>
                  <a:cubicBezTo>
                    <a:pt x="17365" y="3595020"/>
                    <a:pt x="0" y="3577655"/>
                    <a:pt x="0" y="3556234"/>
                  </a:cubicBezTo>
                  <a:lnTo>
                    <a:pt x="0" y="38785"/>
                  </a:lnTo>
                  <a:cubicBezTo>
                    <a:pt x="0" y="17365"/>
                    <a:pt x="17365" y="0"/>
                    <a:pt x="38785" y="0"/>
                  </a:cubicBezTo>
                  <a:close/>
                </a:path>
              </a:pathLst>
            </a:custGeom>
            <a:solidFill>
              <a:srgbClr val="FCF4E9"/>
            </a:solidFill>
            <a:ln w="142875" cap="rnd">
              <a:solidFill>
                <a:srgbClr val="E6C298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19050"/>
              <a:ext cx="5665366" cy="3614070"/>
            </a:xfrm>
            <a:prstGeom prst="rect">
              <a:avLst/>
            </a:prstGeom>
          </p:spPr>
          <p:txBody>
            <a:bodyPr anchor="ctr" rtlCol="false" tIns="28485" lIns="28485" bIns="28485" rIns="28485"/>
            <a:lstStyle/>
            <a:p>
              <a:pPr algn="ctr">
                <a:lnSpc>
                  <a:spcPts val="1117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697525">
            <a:off x="5992664" y="6280746"/>
            <a:ext cx="2342734" cy="3544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50"/>
              </a:lnSpc>
            </a:pPr>
            <a:r>
              <a:rPr lang="en-US" sz="19821">
                <a:solidFill>
                  <a:srgbClr val="895858"/>
                </a:solidFill>
                <a:latin typeface="Costa Rica Bold"/>
              </a:rPr>
              <a:t>?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544884" y="5212412"/>
            <a:ext cx="7585145" cy="4813236"/>
            <a:chOff x="0" y="0"/>
            <a:chExt cx="5665366" cy="359502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5665366" cy="3595020"/>
            </a:xfrm>
            <a:custGeom>
              <a:avLst/>
              <a:gdLst/>
              <a:ahLst/>
              <a:cxnLst/>
              <a:rect r="r" b="b" t="t" l="l"/>
              <a:pathLst>
                <a:path h="3595020" w="5665366">
                  <a:moveTo>
                    <a:pt x="38785" y="0"/>
                  </a:moveTo>
                  <a:lnTo>
                    <a:pt x="5626581" y="0"/>
                  </a:lnTo>
                  <a:cubicBezTo>
                    <a:pt x="5648001" y="0"/>
                    <a:pt x="5665366" y="17365"/>
                    <a:pt x="5665366" y="38785"/>
                  </a:cubicBezTo>
                  <a:lnTo>
                    <a:pt x="5665366" y="3556234"/>
                  </a:lnTo>
                  <a:cubicBezTo>
                    <a:pt x="5665366" y="3577655"/>
                    <a:pt x="5648001" y="3595020"/>
                    <a:pt x="5626581" y="3595020"/>
                  </a:cubicBezTo>
                  <a:lnTo>
                    <a:pt x="38785" y="3595020"/>
                  </a:lnTo>
                  <a:cubicBezTo>
                    <a:pt x="17365" y="3595020"/>
                    <a:pt x="0" y="3577655"/>
                    <a:pt x="0" y="3556234"/>
                  </a:cubicBezTo>
                  <a:lnTo>
                    <a:pt x="0" y="38785"/>
                  </a:lnTo>
                  <a:cubicBezTo>
                    <a:pt x="0" y="17365"/>
                    <a:pt x="17365" y="0"/>
                    <a:pt x="38785" y="0"/>
                  </a:cubicBezTo>
                  <a:close/>
                </a:path>
              </a:pathLst>
            </a:custGeom>
            <a:solidFill>
              <a:srgbClr val="FCF4E9"/>
            </a:solidFill>
            <a:ln w="142875" cap="rnd">
              <a:solidFill>
                <a:srgbClr val="E6C298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19050"/>
              <a:ext cx="5665366" cy="3614070"/>
            </a:xfrm>
            <a:prstGeom prst="rect">
              <a:avLst/>
            </a:prstGeom>
          </p:spPr>
          <p:txBody>
            <a:bodyPr anchor="ctr" rtlCol="false" tIns="28485" lIns="28485" bIns="28485" rIns="28485"/>
            <a:lstStyle/>
            <a:p>
              <a:pPr algn="ctr">
                <a:lnSpc>
                  <a:spcPts val="1117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0251006" y="261352"/>
            <a:ext cx="7585145" cy="4813236"/>
            <a:chOff x="0" y="0"/>
            <a:chExt cx="5665366" cy="359502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665366" cy="3595020"/>
            </a:xfrm>
            <a:custGeom>
              <a:avLst/>
              <a:gdLst/>
              <a:ahLst/>
              <a:cxnLst/>
              <a:rect r="r" b="b" t="t" l="l"/>
              <a:pathLst>
                <a:path h="3595020" w="5665366">
                  <a:moveTo>
                    <a:pt x="38785" y="0"/>
                  </a:moveTo>
                  <a:lnTo>
                    <a:pt x="5626581" y="0"/>
                  </a:lnTo>
                  <a:cubicBezTo>
                    <a:pt x="5648001" y="0"/>
                    <a:pt x="5665366" y="17365"/>
                    <a:pt x="5665366" y="38785"/>
                  </a:cubicBezTo>
                  <a:lnTo>
                    <a:pt x="5665366" y="3556234"/>
                  </a:lnTo>
                  <a:cubicBezTo>
                    <a:pt x="5665366" y="3577655"/>
                    <a:pt x="5648001" y="3595020"/>
                    <a:pt x="5626581" y="3595020"/>
                  </a:cubicBezTo>
                  <a:lnTo>
                    <a:pt x="38785" y="3595020"/>
                  </a:lnTo>
                  <a:cubicBezTo>
                    <a:pt x="17365" y="3595020"/>
                    <a:pt x="0" y="3577655"/>
                    <a:pt x="0" y="3556234"/>
                  </a:cubicBezTo>
                  <a:lnTo>
                    <a:pt x="0" y="38785"/>
                  </a:lnTo>
                  <a:cubicBezTo>
                    <a:pt x="0" y="17365"/>
                    <a:pt x="17365" y="0"/>
                    <a:pt x="38785" y="0"/>
                  </a:cubicBezTo>
                  <a:close/>
                </a:path>
              </a:pathLst>
            </a:custGeom>
            <a:solidFill>
              <a:srgbClr val="FCF4E9"/>
            </a:solidFill>
            <a:ln w="142875" cap="rnd">
              <a:solidFill>
                <a:srgbClr val="E6C298"/>
              </a:solidFill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19050"/>
              <a:ext cx="5665366" cy="3614070"/>
            </a:xfrm>
            <a:prstGeom prst="rect">
              <a:avLst/>
            </a:prstGeom>
          </p:spPr>
          <p:txBody>
            <a:bodyPr anchor="ctr" rtlCol="false" tIns="28485" lIns="28485" bIns="28485" rIns="28485"/>
            <a:lstStyle/>
            <a:p>
              <a:pPr algn="ctr">
                <a:lnSpc>
                  <a:spcPts val="1117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0369974" y="5212412"/>
            <a:ext cx="7585145" cy="4813236"/>
            <a:chOff x="0" y="0"/>
            <a:chExt cx="5665366" cy="359502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5665366" cy="3595020"/>
            </a:xfrm>
            <a:custGeom>
              <a:avLst/>
              <a:gdLst/>
              <a:ahLst/>
              <a:cxnLst/>
              <a:rect r="r" b="b" t="t" l="l"/>
              <a:pathLst>
                <a:path h="3595020" w="5665366">
                  <a:moveTo>
                    <a:pt x="38785" y="0"/>
                  </a:moveTo>
                  <a:lnTo>
                    <a:pt x="5626581" y="0"/>
                  </a:lnTo>
                  <a:cubicBezTo>
                    <a:pt x="5648001" y="0"/>
                    <a:pt x="5665366" y="17365"/>
                    <a:pt x="5665366" y="38785"/>
                  </a:cubicBezTo>
                  <a:lnTo>
                    <a:pt x="5665366" y="3556234"/>
                  </a:lnTo>
                  <a:cubicBezTo>
                    <a:pt x="5665366" y="3577655"/>
                    <a:pt x="5648001" y="3595020"/>
                    <a:pt x="5626581" y="3595020"/>
                  </a:cubicBezTo>
                  <a:lnTo>
                    <a:pt x="38785" y="3595020"/>
                  </a:lnTo>
                  <a:cubicBezTo>
                    <a:pt x="17365" y="3595020"/>
                    <a:pt x="0" y="3577655"/>
                    <a:pt x="0" y="3556234"/>
                  </a:cubicBezTo>
                  <a:lnTo>
                    <a:pt x="0" y="38785"/>
                  </a:lnTo>
                  <a:cubicBezTo>
                    <a:pt x="0" y="17365"/>
                    <a:pt x="17365" y="0"/>
                    <a:pt x="38785" y="0"/>
                  </a:cubicBezTo>
                  <a:close/>
                </a:path>
              </a:pathLst>
            </a:custGeom>
            <a:solidFill>
              <a:srgbClr val="FCF4E9"/>
            </a:solidFill>
            <a:ln w="142875" cap="rnd">
              <a:solidFill>
                <a:srgbClr val="E6C298"/>
              </a:solidFill>
              <a:prstDash val="solid"/>
              <a:round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19050"/>
              <a:ext cx="5665366" cy="3614070"/>
            </a:xfrm>
            <a:prstGeom prst="rect">
              <a:avLst/>
            </a:prstGeom>
          </p:spPr>
          <p:txBody>
            <a:bodyPr anchor="ctr" rtlCol="false" tIns="28485" lIns="28485" bIns="28485" rIns="28485"/>
            <a:lstStyle/>
            <a:p>
              <a:pPr algn="ctr">
                <a:lnSpc>
                  <a:spcPts val="1117"/>
                </a:lnSpc>
              </a:pP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15488863" y="5635416"/>
            <a:ext cx="2245523" cy="1700984"/>
          </a:xfrm>
          <a:custGeom>
            <a:avLst/>
            <a:gdLst/>
            <a:ahLst/>
            <a:cxnLst/>
            <a:rect r="r" b="b" t="t" l="l"/>
            <a:pathLst>
              <a:path h="1700984" w="2245523">
                <a:moveTo>
                  <a:pt x="0" y="0"/>
                </a:moveTo>
                <a:lnTo>
                  <a:pt x="2245523" y="0"/>
                </a:lnTo>
                <a:lnTo>
                  <a:pt x="2245523" y="1700984"/>
                </a:lnTo>
                <a:lnTo>
                  <a:pt x="0" y="17009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5337567" y="7479227"/>
            <a:ext cx="2396819" cy="2546421"/>
          </a:xfrm>
          <a:custGeom>
            <a:avLst/>
            <a:gdLst/>
            <a:ahLst/>
            <a:cxnLst/>
            <a:rect r="r" b="b" t="t" l="l"/>
            <a:pathLst>
              <a:path h="2546421" w="2396819">
                <a:moveTo>
                  <a:pt x="0" y="0"/>
                </a:moveTo>
                <a:lnTo>
                  <a:pt x="2396819" y="0"/>
                </a:lnTo>
                <a:lnTo>
                  <a:pt x="2396819" y="2546421"/>
                </a:lnTo>
                <a:lnTo>
                  <a:pt x="0" y="25464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485400" y="-119573"/>
            <a:ext cx="1870863" cy="2274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828"/>
              </a:lnSpc>
            </a:pPr>
            <a:r>
              <a:rPr lang="en-US" sz="12734">
                <a:solidFill>
                  <a:srgbClr val="000000"/>
                </a:solidFill>
                <a:latin typeface="Costa Rica Bold"/>
              </a:rPr>
              <a:t>1.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66432" y="2121542"/>
            <a:ext cx="7704113" cy="902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35"/>
              </a:lnSpc>
            </a:pPr>
            <a:r>
              <a:rPr lang="en-US" sz="5310">
                <a:solidFill>
                  <a:srgbClr val="895858"/>
                </a:solidFill>
                <a:latin typeface="Oswald Bold"/>
              </a:rPr>
              <a:t># Import csv file data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44884" y="4879037"/>
            <a:ext cx="1870863" cy="2274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828"/>
              </a:lnSpc>
            </a:pPr>
            <a:r>
              <a:rPr lang="en-US" sz="12734">
                <a:solidFill>
                  <a:srgbClr val="000000"/>
                </a:solidFill>
                <a:latin typeface="Costa Rica Bold"/>
              </a:rPr>
              <a:t>3.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25916" y="7120152"/>
            <a:ext cx="7704113" cy="902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35"/>
              </a:lnSpc>
            </a:pPr>
            <a:r>
              <a:rPr lang="en-US" sz="5310">
                <a:solidFill>
                  <a:srgbClr val="895858"/>
                </a:solidFill>
                <a:latin typeface="Oswald Bold"/>
              </a:rPr>
              <a:t>    # Draw Progress Bar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251006" y="-72023"/>
            <a:ext cx="1870863" cy="2274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828"/>
              </a:lnSpc>
            </a:pPr>
            <a:r>
              <a:rPr lang="en-US" sz="12734">
                <a:solidFill>
                  <a:srgbClr val="000000"/>
                </a:solidFill>
                <a:latin typeface="Costa Rica Bold"/>
              </a:rPr>
              <a:t>2.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132038" y="2169091"/>
            <a:ext cx="7704113" cy="1844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35"/>
              </a:lnSpc>
            </a:pPr>
            <a:r>
              <a:rPr lang="en-US" sz="5310">
                <a:solidFill>
                  <a:srgbClr val="895858"/>
                </a:solidFill>
                <a:latin typeface="Oswald Bold"/>
              </a:rPr>
              <a:t># Create Object for each MCQ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0369974" y="4879037"/>
            <a:ext cx="1870863" cy="2274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828"/>
              </a:lnSpc>
            </a:pPr>
            <a:r>
              <a:rPr lang="en-US" sz="12734">
                <a:solidFill>
                  <a:srgbClr val="000000"/>
                </a:solidFill>
                <a:latin typeface="Costa Rica Bold"/>
              </a:rPr>
              <a:t>4.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251006" y="7120152"/>
            <a:ext cx="7704113" cy="902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35"/>
              </a:lnSpc>
            </a:pPr>
            <a:r>
              <a:rPr lang="en-US" sz="5310">
                <a:solidFill>
                  <a:srgbClr val="895858"/>
                </a:solidFill>
                <a:latin typeface="Oswald Bold"/>
              </a:rPr>
              <a:t># final</a:t>
            </a:r>
          </a:p>
        </p:txBody>
      </p:sp>
      <p:sp>
        <p:nvSpPr>
          <p:cNvPr name="TextBox 38" id="38"/>
          <p:cNvSpPr txBox="true"/>
          <p:nvPr/>
        </p:nvSpPr>
        <p:spPr>
          <a:xfrm rot="-5400000">
            <a:off x="3197865" y="4235026"/>
            <a:ext cx="11685363" cy="1584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66"/>
              </a:lnSpc>
            </a:pPr>
            <a:r>
              <a:rPr lang="en-US" sz="9261">
                <a:solidFill>
                  <a:srgbClr val="212021"/>
                </a:solidFill>
                <a:latin typeface="Oswald Bold"/>
              </a:rPr>
              <a:t>Steps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A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74764" y="-396773"/>
            <a:ext cx="20112143" cy="13867464"/>
            <a:chOff x="0" y="0"/>
            <a:chExt cx="26816191" cy="184899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704048" y="0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3408096" y="0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7" y="0"/>
                  </a:lnTo>
                  <a:lnTo>
                    <a:pt x="6704047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0112143" y="0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159084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704048" y="6159084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3408096" y="6159084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7" y="0"/>
                  </a:lnTo>
                  <a:lnTo>
                    <a:pt x="6704047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0112143" y="6159084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12305468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6704048" y="12305468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3408096" y="12305468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7" y="0"/>
                  </a:lnTo>
                  <a:lnTo>
                    <a:pt x="6704047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0112143" y="12305468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231710" y="1028700"/>
            <a:ext cx="15824580" cy="8297305"/>
            <a:chOff x="0" y="0"/>
            <a:chExt cx="10034470" cy="526137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034470" cy="5261375"/>
            </a:xfrm>
            <a:custGeom>
              <a:avLst/>
              <a:gdLst/>
              <a:ahLst/>
              <a:cxnLst/>
              <a:rect r="r" b="b" t="t" l="l"/>
              <a:pathLst>
                <a:path h="5261375" w="10034470">
                  <a:moveTo>
                    <a:pt x="18591" y="0"/>
                  </a:moveTo>
                  <a:lnTo>
                    <a:pt x="10015879" y="0"/>
                  </a:lnTo>
                  <a:cubicBezTo>
                    <a:pt x="10026146" y="0"/>
                    <a:pt x="10034470" y="8323"/>
                    <a:pt x="10034470" y="18591"/>
                  </a:cubicBezTo>
                  <a:lnTo>
                    <a:pt x="10034470" y="5242785"/>
                  </a:lnTo>
                  <a:cubicBezTo>
                    <a:pt x="10034470" y="5253052"/>
                    <a:pt x="10026146" y="5261375"/>
                    <a:pt x="10015879" y="5261375"/>
                  </a:cubicBezTo>
                  <a:lnTo>
                    <a:pt x="18591" y="5261375"/>
                  </a:lnTo>
                  <a:cubicBezTo>
                    <a:pt x="8323" y="5261375"/>
                    <a:pt x="0" y="5253052"/>
                    <a:pt x="0" y="5242785"/>
                  </a:cubicBezTo>
                  <a:lnTo>
                    <a:pt x="0" y="18591"/>
                  </a:lnTo>
                  <a:cubicBezTo>
                    <a:pt x="0" y="8323"/>
                    <a:pt x="8323" y="0"/>
                    <a:pt x="18591" y="0"/>
                  </a:cubicBezTo>
                  <a:close/>
                </a:path>
              </a:pathLst>
            </a:custGeom>
            <a:solidFill>
              <a:srgbClr val="895858"/>
            </a:solidFill>
            <a:ln w="142875" cap="rnd">
              <a:solidFill>
                <a:srgbClr val="E6C298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19050"/>
              <a:ext cx="10034470" cy="5280425"/>
            </a:xfrm>
            <a:prstGeom prst="rect">
              <a:avLst/>
            </a:prstGeom>
          </p:spPr>
          <p:txBody>
            <a:bodyPr anchor="ctr" rtlCol="false" tIns="28485" lIns="28485" bIns="28485" rIns="28485"/>
            <a:lstStyle/>
            <a:p>
              <a:pPr algn="ctr">
                <a:lnSpc>
                  <a:spcPts val="1117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558652" y="4356008"/>
            <a:ext cx="1834201" cy="1838798"/>
          </a:xfrm>
          <a:custGeom>
            <a:avLst/>
            <a:gdLst/>
            <a:ahLst/>
            <a:cxnLst/>
            <a:rect r="r" b="b" t="t" l="l"/>
            <a:pathLst>
              <a:path h="1838798" w="1834201">
                <a:moveTo>
                  <a:pt x="0" y="0"/>
                </a:moveTo>
                <a:lnTo>
                  <a:pt x="1834201" y="0"/>
                </a:lnTo>
                <a:lnTo>
                  <a:pt x="1834201" y="1838799"/>
                </a:lnTo>
                <a:lnTo>
                  <a:pt x="0" y="18387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884748" y="6536960"/>
            <a:ext cx="1182008" cy="2046768"/>
          </a:xfrm>
          <a:custGeom>
            <a:avLst/>
            <a:gdLst/>
            <a:ahLst/>
            <a:cxnLst/>
            <a:rect r="r" b="b" t="t" l="l"/>
            <a:pathLst>
              <a:path h="2046768" w="1182008">
                <a:moveTo>
                  <a:pt x="0" y="0"/>
                </a:moveTo>
                <a:lnTo>
                  <a:pt x="1182008" y="0"/>
                </a:lnTo>
                <a:lnTo>
                  <a:pt x="1182008" y="2046767"/>
                </a:lnTo>
                <a:lnTo>
                  <a:pt x="0" y="20467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475752" y="2079762"/>
            <a:ext cx="13336496" cy="1542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43"/>
              </a:lnSpc>
            </a:pPr>
            <a:r>
              <a:rPr lang="en-US" sz="8959">
                <a:solidFill>
                  <a:srgbClr val="FDFAE6"/>
                </a:solidFill>
                <a:latin typeface="Oswald Bold"/>
              </a:rPr>
              <a:t>algorithm</a:t>
            </a:r>
          </a:p>
        </p:txBody>
      </p:sp>
      <p:sp>
        <p:nvSpPr>
          <p:cNvPr name="TextBox 21" id="21"/>
          <p:cNvSpPr txBox="true"/>
          <p:nvPr/>
        </p:nvSpPr>
        <p:spPr>
          <a:xfrm rot="697525">
            <a:off x="12613997" y="912254"/>
            <a:ext cx="2342734" cy="3544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50"/>
              </a:lnSpc>
            </a:pPr>
            <a:r>
              <a:rPr lang="en-US" sz="19821">
                <a:solidFill>
                  <a:srgbClr val="FCF4E9"/>
                </a:solidFill>
                <a:latin typeface="Costa Rica Bold"/>
              </a:rPr>
              <a:t>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746175" y="4827641"/>
            <a:ext cx="12066072" cy="1245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565771" indent="-782885" lvl="1">
              <a:lnSpc>
                <a:spcPts val="10153"/>
              </a:lnSpc>
              <a:buFont typeface="Arial"/>
              <a:buChar char="•"/>
            </a:pPr>
            <a:r>
              <a:rPr lang="en-US" sz="7252">
                <a:solidFill>
                  <a:srgbClr val="000000"/>
                </a:solidFill>
                <a:latin typeface="Oswald Bold"/>
              </a:rPr>
              <a:t>Hand Tracking Algorithm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207106" y="6785265"/>
            <a:ext cx="13540249" cy="1245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565771" indent="-782885" lvl="1">
              <a:lnSpc>
                <a:spcPts val="10153"/>
              </a:lnSpc>
              <a:buFont typeface="Arial"/>
              <a:buChar char="•"/>
            </a:pPr>
            <a:r>
              <a:rPr lang="en-US" sz="7252">
                <a:solidFill>
                  <a:srgbClr val="000000"/>
                </a:solidFill>
                <a:latin typeface="Oswald Bold"/>
              </a:rPr>
              <a:t>Euclidean Distance Calculation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C2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67831" y="-2818577"/>
            <a:ext cx="20112143" cy="13867464"/>
            <a:chOff x="0" y="0"/>
            <a:chExt cx="26816191" cy="184899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704048" y="0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3408096" y="0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7" y="0"/>
                  </a:lnTo>
                  <a:lnTo>
                    <a:pt x="6704047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0112143" y="0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159084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704048" y="6159084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3408096" y="6159084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7" y="0"/>
                  </a:lnTo>
                  <a:lnTo>
                    <a:pt x="6704047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0112143" y="6159084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12305468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6704048" y="12305468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3408096" y="12305468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7" y="0"/>
                  </a:lnTo>
                  <a:lnTo>
                    <a:pt x="6704047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0112143" y="12305468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-296766" y="-348408"/>
            <a:ext cx="8327312" cy="11582128"/>
            <a:chOff x="0" y="0"/>
            <a:chExt cx="2193201" cy="305043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193201" cy="3050437"/>
            </a:xfrm>
            <a:custGeom>
              <a:avLst/>
              <a:gdLst/>
              <a:ahLst/>
              <a:cxnLst/>
              <a:rect r="r" b="b" t="t" l="l"/>
              <a:pathLst>
                <a:path h="3050437" w="2193201">
                  <a:moveTo>
                    <a:pt x="0" y="0"/>
                  </a:moveTo>
                  <a:lnTo>
                    <a:pt x="2193201" y="0"/>
                  </a:lnTo>
                  <a:lnTo>
                    <a:pt x="2193201" y="3050437"/>
                  </a:lnTo>
                  <a:lnTo>
                    <a:pt x="0" y="3050437"/>
                  </a:lnTo>
                  <a:close/>
                </a:path>
              </a:pathLst>
            </a:custGeom>
            <a:solidFill>
              <a:srgbClr val="FDFAE6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2193201" cy="30790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6"/>
          <a:srcRect l="44" t="0" r="44" b="0"/>
          <a:stretch>
            <a:fillRect/>
          </a:stretch>
        </p:blipFill>
        <p:spPr>
          <a:xfrm flipH="false" flipV="false" rot="0">
            <a:off x="6446044" y="7502525"/>
            <a:ext cx="3169004" cy="3058089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 rot="0">
            <a:off x="9193479" y="3948841"/>
            <a:ext cx="8320303" cy="2389318"/>
            <a:chOff x="0" y="0"/>
            <a:chExt cx="2958330" cy="849535"/>
          </a:xfrm>
        </p:grpSpPr>
        <p:sp>
          <p:nvSpPr>
            <p:cNvPr name="Freeform 20" id="20">
              <a:hlinkClick r:id="rId7" tooltip="https://drive.google.com/drive/folders/1g-zaL7BLiGKar1NloFYk0U1UqYfVbGHb"/>
            </p:cNvPr>
            <p:cNvSpPr/>
            <p:nvPr/>
          </p:nvSpPr>
          <p:spPr>
            <a:xfrm flipH="false" flipV="false" rot="0">
              <a:off x="0" y="0"/>
              <a:ext cx="2958330" cy="849535"/>
            </a:xfrm>
            <a:custGeom>
              <a:avLst/>
              <a:gdLst/>
              <a:ahLst/>
              <a:cxnLst/>
              <a:rect r="r" b="b" t="t" l="l"/>
              <a:pathLst>
                <a:path h="849535" w="2958330">
                  <a:moveTo>
                    <a:pt x="0" y="0"/>
                  </a:moveTo>
                  <a:lnTo>
                    <a:pt x="2958330" y="0"/>
                  </a:lnTo>
                  <a:lnTo>
                    <a:pt x="2958330" y="849535"/>
                  </a:lnTo>
                  <a:lnTo>
                    <a:pt x="0" y="849535"/>
                  </a:lnTo>
                  <a:close/>
                </a:path>
              </a:pathLst>
            </a:custGeom>
            <a:solidFill>
              <a:srgbClr val="895858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2958330" cy="8781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3187524" y="5710498"/>
            <a:ext cx="1358731" cy="1358731"/>
          </a:xfrm>
          <a:custGeom>
            <a:avLst/>
            <a:gdLst/>
            <a:ahLst/>
            <a:cxnLst/>
            <a:rect r="r" b="b" t="t" l="l"/>
            <a:pathLst>
              <a:path h="1358731" w="1358731">
                <a:moveTo>
                  <a:pt x="0" y="0"/>
                </a:moveTo>
                <a:lnTo>
                  <a:pt x="1358731" y="0"/>
                </a:lnTo>
                <a:lnTo>
                  <a:pt x="1358731" y="1358731"/>
                </a:lnTo>
                <a:lnTo>
                  <a:pt x="0" y="13587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-2075956" y="4058314"/>
            <a:ext cx="11219956" cy="1500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01"/>
              </a:lnSpc>
            </a:pPr>
            <a:r>
              <a:rPr lang="en-US" sz="8787">
                <a:solidFill>
                  <a:srgbClr val="895858"/>
                </a:solidFill>
                <a:latin typeface="Oswald Bold"/>
              </a:rPr>
              <a:t> dataset link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339194" y="4134514"/>
            <a:ext cx="10028873" cy="1754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4"/>
              </a:lnSpc>
            </a:pPr>
          </a:p>
          <a:p>
            <a:pPr algn="ctr">
              <a:lnSpc>
                <a:spcPts val="4614"/>
              </a:lnSpc>
            </a:pPr>
            <a:r>
              <a:rPr lang="en-US" sz="3295" u="sng">
                <a:solidFill>
                  <a:srgbClr val="000000"/>
                </a:solidFill>
                <a:latin typeface="Costa Rica Bold"/>
                <a:hlinkClick r:id="rId10" tooltip="https://drive.google.com/drive/folders/1g-zaL7BLiGKar1NloFYk0U1UqYfVbGHb"/>
              </a:rPr>
              <a:t>https://drive.google.com/drive/folders/1g-zaL7BLiGKar1NloFYk0U1UqYfVbGHb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A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74764" y="-396773"/>
            <a:ext cx="20112143" cy="13867464"/>
            <a:chOff x="0" y="0"/>
            <a:chExt cx="26816191" cy="184899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704048" y="0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3408096" y="0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7" y="0"/>
                  </a:lnTo>
                  <a:lnTo>
                    <a:pt x="6704047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0112143" y="0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159084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704048" y="6159084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3408096" y="6159084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7" y="0"/>
                  </a:lnTo>
                  <a:lnTo>
                    <a:pt x="6704047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0112143" y="6159084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12305468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6704048" y="12305468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3408096" y="12305468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7" y="0"/>
                  </a:lnTo>
                  <a:lnTo>
                    <a:pt x="6704047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0112143" y="12305468"/>
              <a:ext cx="6704048" cy="6184484"/>
            </a:xfrm>
            <a:custGeom>
              <a:avLst/>
              <a:gdLst/>
              <a:ahLst/>
              <a:cxnLst/>
              <a:rect r="r" b="b" t="t" l="l"/>
              <a:pathLst>
                <a:path h="6184484" w="6704048">
                  <a:moveTo>
                    <a:pt x="0" y="0"/>
                  </a:moveTo>
                  <a:lnTo>
                    <a:pt x="6704048" y="0"/>
                  </a:lnTo>
                  <a:lnTo>
                    <a:pt x="6704048" y="6184484"/>
                  </a:lnTo>
                  <a:lnTo>
                    <a:pt x="0" y="6184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231710" y="1028700"/>
            <a:ext cx="15824580" cy="8297305"/>
            <a:chOff x="0" y="0"/>
            <a:chExt cx="10034470" cy="526137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034470" cy="5261375"/>
            </a:xfrm>
            <a:custGeom>
              <a:avLst/>
              <a:gdLst/>
              <a:ahLst/>
              <a:cxnLst/>
              <a:rect r="r" b="b" t="t" l="l"/>
              <a:pathLst>
                <a:path h="5261375" w="10034470">
                  <a:moveTo>
                    <a:pt x="18591" y="0"/>
                  </a:moveTo>
                  <a:lnTo>
                    <a:pt x="10015879" y="0"/>
                  </a:lnTo>
                  <a:cubicBezTo>
                    <a:pt x="10026146" y="0"/>
                    <a:pt x="10034470" y="8323"/>
                    <a:pt x="10034470" y="18591"/>
                  </a:cubicBezTo>
                  <a:lnTo>
                    <a:pt x="10034470" y="5242785"/>
                  </a:lnTo>
                  <a:cubicBezTo>
                    <a:pt x="10034470" y="5253052"/>
                    <a:pt x="10026146" y="5261375"/>
                    <a:pt x="10015879" y="5261375"/>
                  </a:cubicBezTo>
                  <a:lnTo>
                    <a:pt x="18591" y="5261375"/>
                  </a:lnTo>
                  <a:cubicBezTo>
                    <a:pt x="8323" y="5261375"/>
                    <a:pt x="0" y="5253052"/>
                    <a:pt x="0" y="5242785"/>
                  </a:cubicBezTo>
                  <a:lnTo>
                    <a:pt x="0" y="18591"/>
                  </a:lnTo>
                  <a:cubicBezTo>
                    <a:pt x="0" y="8323"/>
                    <a:pt x="8323" y="0"/>
                    <a:pt x="18591" y="0"/>
                  </a:cubicBezTo>
                  <a:close/>
                </a:path>
              </a:pathLst>
            </a:custGeom>
            <a:solidFill>
              <a:srgbClr val="895858"/>
            </a:solidFill>
            <a:ln w="142875" cap="rnd">
              <a:solidFill>
                <a:srgbClr val="E6C298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19050"/>
              <a:ext cx="10034470" cy="5280425"/>
            </a:xfrm>
            <a:prstGeom prst="rect">
              <a:avLst/>
            </a:prstGeom>
          </p:spPr>
          <p:txBody>
            <a:bodyPr anchor="ctr" rtlCol="false" tIns="28485" lIns="28485" bIns="28485" rIns="28485"/>
            <a:lstStyle/>
            <a:p>
              <a:pPr algn="ctr">
                <a:lnSpc>
                  <a:spcPts val="1117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850625" y="5662228"/>
            <a:ext cx="3821250" cy="3085659"/>
          </a:xfrm>
          <a:custGeom>
            <a:avLst/>
            <a:gdLst/>
            <a:ahLst/>
            <a:cxnLst/>
            <a:rect r="r" b="b" t="t" l="l"/>
            <a:pathLst>
              <a:path h="3085659" w="3821250">
                <a:moveTo>
                  <a:pt x="0" y="0"/>
                </a:moveTo>
                <a:lnTo>
                  <a:pt x="3821250" y="0"/>
                </a:lnTo>
                <a:lnTo>
                  <a:pt x="3821250" y="3085659"/>
                </a:lnTo>
                <a:lnTo>
                  <a:pt x="0" y="30856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850625" y="2507090"/>
            <a:ext cx="13971959" cy="4029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54"/>
              </a:lnSpc>
            </a:pPr>
            <a:r>
              <a:rPr lang="en-US" sz="23467">
                <a:solidFill>
                  <a:srgbClr val="FDFAE6"/>
                </a:solidFill>
                <a:latin typeface="Oswald Bold"/>
              </a:rPr>
              <a:t>code</a:t>
            </a:r>
          </a:p>
        </p:txBody>
      </p:sp>
      <p:sp>
        <p:nvSpPr>
          <p:cNvPr name="TextBox 20" id="20"/>
          <p:cNvSpPr txBox="true"/>
          <p:nvPr/>
        </p:nvSpPr>
        <p:spPr>
          <a:xfrm rot="697525">
            <a:off x="12725516" y="4766425"/>
            <a:ext cx="2493971" cy="3768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541"/>
              </a:lnSpc>
            </a:pPr>
            <a:r>
              <a:rPr lang="en-US" sz="21101">
                <a:solidFill>
                  <a:srgbClr val="FCF4E9"/>
                </a:solidFill>
                <a:latin typeface="Costa Rica Bold"/>
              </a:rPr>
              <a:t>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DAF30kB1AS8</dc:identifier>
  <dcterms:modified xsi:type="dcterms:W3CDTF">2011-08-01T06:04:30Z</dcterms:modified>
  <cp:revision>1</cp:revision>
  <dc:title>Virtual Quiz Game</dc:title>
</cp:coreProperties>
</file>