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Lst>
  <p:notesMasterIdLst>
    <p:notesMasterId r:id="rId24"/>
  </p:notesMasterIdLst>
  <p:sldIdLst>
    <p:sldId id="284" r:id="rId5"/>
    <p:sldId id="287" r:id="rId6"/>
    <p:sldId id="286" r:id="rId7"/>
    <p:sldId id="258" r:id="rId8"/>
    <p:sldId id="275" r:id="rId9"/>
    <p:sldId id="260" r:id="rId10"/>
    <p:sldId id="261" r:id="rId11"/>
    <p:sldId id="266" r:id="rId12"/>
    <p:sldId id="267" r:id="rId13"/>
    <p:sldId id="280" r:id="rId14"/>
    <p:sldId id="288" r:id="rId15"/>
    <p:sldId id="262" r:id="rId16"/>
    <p:sldId id="264" r:id="rId17"/>
    <p:sldId id="272" r:id="rId18"/>
    <p:sldId id="274" r:id="rId19"/>
    <p:sldId id="278" r:id="rId20"/>
    <p:sldId id="276" r:id="rId21"/>
    <p:sldId id="277"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36740E-80F1-5B62-BE59-0CAD1BE52FA1}" v="45" dt="2022-07-13T11:48:32.284"/>
    <p1510:client id="{71F6D1F9-A4C4-4EC1-BCE9-1C07DCA48AA1}" v="254" dt="2022-03-13T11:50:51.668"/>
    <p1510:client id="{92D489A9-50AF-A8C8-7999-AB5CFD4AF632}" v="81" dt="2022-04-28T20:08:02.556"/>
    <p1510:client id="{997B97BF-A914-4D32-A43B-89C00676929F}" v="49" dt="2022-04-23T09:22:21.834"/>
    <p1510:client id="{C614A16C-9E2A-A988-9F17-574D118B704C}" v="3" dt="2022-04-23T09:49:13.075"/>
    <p1510:client id="{C933BC41-C81D-E182-3CEB-3AD22A8A1031}" v="1" dt="2022-04-27T17:53:55.6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منه الله شعبان مهدى عبد الحفيظ جادو" userId="S::20201700864@cis.asu.edu.eg::a1fe98b1-b402-4bd0-a720-1b702546f4c7" providerId="AD" clId="Web-{C933BC41-C81D-E182-3CEB-3AD22A8A1031}"/>
    <pc:docChg chg="modSld">
      <pc:chgData name="منه الله شعبان مهدى عبد الحفيظ جادو" userId="S::20201700864@cis.asu.edu.eg::a1fe98b1-b402-4bd0-a720-1b702546f4c7" providerId="AD" clId="Web-{C933BC41-C81D-E182-3CEB-3AD22A8A1031}" dt="2022-04-27T17:53:55.646" v="0" actId="1076"/>
      <pc:docMkLst>
        <pc:docMk/>
      </pc:docMkLst>
      <pc:sldChg chg="modSp">
        <pc:chgData name="منه الله شعبان مهدى عبد الحفيظ جادو" userId="S::20201700864@cis.asu.edu.eg::a1fe98b1-b402-4bd0-a720-1b702546f4c7" providerId="AD" clId="Web-{C933BC41-C81D-E182-3CEB-3AD22A8A1031}" dt="2022-04-27T17:53:55.646" v="0" actId="1076"/>
        <pc:sldMkLst>
          <pc:docMk/>
          <pc:sldMk cId="417356211" sldId="284"/>
        </pc:sldMkLst>
        <pc:picChg chg="mod">
          <ac:chgData name="منه الله شعبان مهدى عبد الحفيظ جادو" userId="S::20201700864@cis.asu.edu.eg::a1fe98b1-b402-4bd0-a720-1b702546f4c7" providerId="AD" clId="Web-{C933BC41-C81D-E182-3CEB-3AD22A8A1031}" dt="2022-04-27T17:53:55.646" v="0" actId="1076"/>
          <ac:picMkLst>
            <pc:docMk/>
            <pc:sldMk cId="417356211" sldId="284"/>
            <ac:picMk id="4" creationId="{C80C80DE-31ED-48AD-AE3C-ACE61E5F1DFC}"/>
          </ac:picMkLst>
        </pc:picChg>
      </pc:sldChg>
    </pc:docChg>
  </pc:docChgLst>
  <pc:docChgLst>
    <pc:chgData name="منه الله شعبان مهدى عبد الحفيظ جادو" userId="S::20201700864@cis.asu.edu.eg::a1fe98b1-b402-4bd0-a720-1b702546f4c7" providerId="AD" clId="Web-{997B97BF-A914-4D32-A43B-89C00676929F}"/>
    <pc:docChg chg="addSld delSld modSld sldOrd">
      <pc:chgData name="منه الله شعبان مهدى عبد الحفيظ جادو" userId="S::20201700864@cis.asu.edu.eg::a1fe98b1-b402-4bd0-a720-1b702546f4c7" providerId="AD" clId="Web-{997B97BF-A914-4D32-A43B-89C00676929F}" dt="2022-04-23T09:22:21.834" v="41"/>
      <pc:docMkLst>
        <pc:docMk/>
      </pc:docMkLst>
      <pc:sldChg chg="ord">
        <pc:chgData name="منه الله شعبان مهدى عبد الحفيظ جادو" userId="S::20201700864@cis.asu.edu.eg::a1fe98b1-b402-4bd0-a720-1b702546f4c7" providerId="AD" clId="Web-{997B97BF-A914-4D32-A43B-89C00676929F}" dt="2022-04-23T09:22:21.834" v="41"/>
        <pc:sldMkLst>
          <pc:docMk/>
          <pc:sldMk cId="1989562249" sldId="258"/>
        </pc:sldMkLst>
      </pc:sldChg>
      <pc:sldChg chg="modSp">
        <pc:chgData name="منه الله شعبان مهدى عبد الحفيظ جادو" userId="S::20201700864@cis.asu.edu.eg::a1fe98b1-b402-4bd0-a720-1b702546f4c7" providerId="AD" clId="Web-{997B97BF-A914-4D32-A43B-89C00676929F}" dt="2022-04-23T08:59:48.833" v="0" actId="1076"/>
        <pc:sldMkLst>
          <pc:docMk/>
          <pc:sldMk cId="417356211" sldId="284"/>
        </pc:sldMkLst>
        <pc:picChg chg="mod">
          <ac:chgData name="منه الله شعبان مهدى عبد الحفيظ جادو" userId="S::20201700864@cis.asu.edu.eg::a1fe98b1-b402-4bd0-a720-1b702546f4c7" providerId="AD" clId="Web-{997B97BF-A914-4D32-A43B-89C00676929F}" dt="2022-04-23T08:59:48.833" v="0" actId="1076"/>
          <ac:picMkLst>
            <pc:docMk/>
            <pc:sldMk cId="417356211" sldId="284"/>
            <ac:picMk id="4" creationId="{C80C80DE-31ED-48AD-AE3C-ACE61E5F1DFC}"/>
          </ac:picMkLst>
        </pc:picChg>
      </pc:sldChg>
      <pc:sldChg chg="modSp">
        <pc:chgData name="منه الله شعبان مهدى عبد الحفيظ جادو" userId="S::20201700864@cis.asu.edu.eg::a1fe98b1-b402-4bd0-a720-1b702546f4c7" providerId="AD" clId="Web-{997B97BF-A914-4D32-A43B-89C00676929F}" dt="2022-04-23T09:04:17.435" v="39" actId="1076"/>
        <pc:sldMkLst>
          <pc:docMk/>
          <pc:sldMk cId="1940111117" sldId="287"/>
        </pc:sldMkLst>
        <pc:spChg chg="mod">
          <ac:chgData name="منه الله شعبان مهدى عبد الحفيظ جادو" userId="S::20201700864@cis.asu.edu.eg::a1fe98b1-b402-4bd0-a720-1b702546f4c7" providerId="AD" clId="Web-{997B97BF-A914-4D32-A43B-89C00676929F}" dt="2022-04-23T09:03:57.200" v="36" actId="1076"/>
          <ac:spMkLst>
            <pc:docMk/>
            <pc:sldMk cId="1940111117" sldId="287"/>
            <ac:spMk id="2" creationId="{7CED87C2-7BD5-47EF-9BC1-CAF977357BDF}"/>
          </ac:spMkLst>
        </pc:spChg>
        <pc:spChg chg="mod">
          <ac:chgData name="منه الله شعبان مهدى عبد الحفيظ جادو" userId="S::20201700864@cis.asu.edu.eg::a1fe98b1-b402-4bd0-a720-1b702546f4c7" providerId="AD" clId="Web-{997B97BF-A914-4D32-A43B-89C00676929F}" dt="2022-04-23T09:03:36.731" v="33" actId="14100"/>
          <ac:spMkLst>
            <pc:docMk/>
            <pc:sldMk cId="1940111117" sldId="287"/>
            <ac:spMk id="3" creationId="{0513453F-C3F2-4B84-84A2-71B3F5499040}"/>
          </ac:spMkLst>
        </pc:spChg>
        <pc:spChg chg="mod">
          <ac:chgData name="منه الله شعبان مهدى عبد الحفيظ جادو" userId="S::20201700864@cis.asu.edu.eg::a1fe98b1-b402-4bd0-a720-1b702546f4c7" providerId="AD" clId="Web-{997B97BF-A914-4D32-A43B-89C00676929F}" dt="2022-04-23T09:04:07.560" v="38" actId="14100"/>
          <ac:spMkLst>
            <pc:docMk/>
            <pc:sldMk cId="1940111117" sldId="287"/>
            <ac:spMk id="4" creationId="{FFD3FB06-1DBD-41C8-87E3-543A3D9BD2D9}"/>
          </ac:spMkLst>
        </pc:spChg>
        <pc:spChg chg="mod">
          <ac:chgData name="منه الله شعبان مهدى عبد الحفيظ جادو" userId="S::20201700864@cis.asu.edu.eg::a1fe98b1-b402-4bd0-a720-1b702546f4c7" providerId="AD" clId="Web-{997B97BF-A914-4D32-A43B-89C00676929F}" dt="2022-04-23T09:04:17.435" v="39" actId="1076"/>
          <ac:spMkLst>
            <pc:docMk/>
            <pc:sldMk cId="1940111117" sldId="287"/>
            <ac:spMk id="5" creationId="{31637B7E-21CB-4E9C-9E61-EE8BFD3366F3}"/>
          </ac:spMkLst>
        </pc:spChg>
      </pc:sldChg>
      <pc:sldChg chg="addSp delSp modSp new del">
        <pc:chgData name="منه الله شعبان مهدى عبد الحفيظ جادو" userId="S::20201700864@cis.asu.edu.eg::a1fe98b1-b402-4bd0-a720-1b702546f4c7" providerId="AD" clId="Web-{997B97BF-A914-4D32-A43B-89C00676929F}" dt="2022-04-23T09:02:14.541" v="32"/>
        <pc:sldMkLst>
          <pc:docMk/>
          <pc:sldMk cId="2545719555" sldId="290"/>
        </pc:sldMkLst>
        <pc:spChg chg="add del">
          <ac:chgData name="منه الله شعبان مهدى عبد الحفيظ جادو" userId="S::20201700864@cis.asu.edu.eg::a1fe98b1-b402-4bd0-a720-1b702546f4c7" providerId="AD" clId="Web-{997B97BF-A914-4D32-A43B-89C00676929F}" dt="2022-04-23T09:02:10.197" v="28"/>
          <ac:spMkLst>
            <pc:docMk/>
            <pc:sldMk cId="2545719555" sldId="290"/>
            <ac:spMk id="2" creationId="{A133E0A5-17C2-7236-84F4-A2E0948CD51B}"/>
          </ac:spMkLst>
        </pc:spChg>
        <pc:spChg chg="add del mod">
          <ac:chgData name="منه الله شعبان مهدى عبد الحفيظ جادو" userId="S::20201700864@cis.asu.edu.eg::a1fe98b1-b402-4bd0-a720-1b702546f4c7" providerId="AD" clId="Web-{997B97BF-A914-4D32-A43B-89C00676929F}" dt="2022-04-23T09:02:11.244" v="31" actId="20577"/>
          <ac:spMkLst>
            <pc:docMk/>
            <pc:sldMk cId="2545719555" sldId="290"/>
            <ac:spMk id="3" creationId="{B4B0A9E9-C2E4-B6BE-8D5A-A18CD8EC2426}"/>
          </ac:spMkLst>
        </pc:spChg>
        <pc:spChg chg="add del">
          <ac:chgData name="منه الله شعبان مهدى عبد الحفيظ جادو" userId="S::20201700864@cis.asu.edu.eg::a1fe98b1-b402-4bd0-a720-1b702546f4c7" providerId="AD" clId="Web-{997B97BF-A914-4D32-A43B-89C00676929F}" dt="2022-04-23T09:02:10.197" v="30"/>
          <ac:spMkLst>
            <pc:docMk/>
            <pc:sldMk cId="2545719555" sldId="290"/>
            <ac:spMk id="4" creationId="{B524CA9D-7395-B2AD-3F50-317BCC42B812}"/>
          </ac:spMkLst>
        </pc:spChg>
        <pc:spChg chg="add del">
          <ac:chgData name="منه الله شعبان مهدى عبد الحفيظ جادو" userId="S::20201700864@cis.asu.edu.eg::a1fe98b1-b402-4bd0-a720-1b702546f4c7" providerId="AD" clId="Web-{997B97BF-A914-4D32-A43B-89C00676929F}" dt="2022-04-23T09:01:02.351" v="19"/>
          <ac:spMkLst>
            <pc:docMk/>
            <pc:sldMk cId="2545719555" sldId="290"/>
            <ac:spMk id="5" creationId="{0F20CFF1-5938-B03D-1B87-39EA85FB8FA0}"/>
          </ac:spMkLst>
        </pc:spChg>
        <pc:spChg chg="add del mod">
          <ac:chgData name="منه الله شعبان مهدى عبد الحفيظ جادو" userId="S::20201700864@cis.asu.edu.eg::a1fe98b1-b402-4bd0-a720-1b702546f4c7" providerId="AD" clId="Web-{997B97BF-A914-4D32-A43B-89C00676929F}" dt="2022-04-23T09:02:07.853" v="27"/>
          <ac:spMkLst>
            <pc:docMk/>
            <pc:sldMk cId="2545719555" sldId="290"/>
            <ac:spMk id="12" creationId="{1E41960E-0905-E025-4C35-6202D5C6003E}"/>
          </ac:spMkLst>
        </pc:spChg>
        <pc:inkChg chg="add del">
          <ac:chgData name="منه الله شعبان مهدى عبد الحفيظ جادو" userId="S::20201700864@cis.asu.edu.eg::a1fe98b1-b402-4bd0-a720-1b702546f4c7" providerId="AD" clId="Web-{997B97BF-A914-4D32-A43B-89C00676929F}" dt="2022-04-23T09:00:55.148" v="16"/>
          <ac:inkMkLst>
            <pc:docMk/>
            <pc:sldMk cId="2545719555" sldId="290"/>
            <ac:inkMk id="6" creationId="{6F050C59-7AF2-2B9A-1EA5-EA157C0F832B}"/>
          </ac:inkMkLst>
        </pc:inkChg>
        <pc:inkChg chg="add del">
          <ac:chgData name="منه الله شعبان مهدى عبد الحفيظ جادو" userId="S::20201700864@cis.asu.edu.eg::a1fe98b1-b402-4bd0-a720-1b702546f4c7" providerId="AD" clId="Web-{997B97BF-A914-4D32-A43B-89C00676929F}" dt="2022-04-23T09:00:52.976" v="15"/>
          <ac:inkMkLst>
            <pc:docMk/>
            <pc:sldMk cId="2545719555" sldId="290"/>
            <ac:inkMk id="7" creationId="{02519024-0E0A-370B-1304-35CB832FF837}"/>
          </ac:inkMkLst>
        </pc:inkChg>
        <pc:inkChg chg="add del">
          <ac:chgData name="منه الله شعبان مهدى عبد الحفيظ جادو" userId="S::20201700864@cis.asu.edu.eg::a1fe98b1-b402-4bd0-a720-1b702546f4c7" providerId="AD" clId="Web-{997B97BF-A914-4D32-A43B-89C00676929F}" dt="2022-04-23T09:00:52.976" v="14"/>
          <ac:inkMkLst>
            <pc:docMk/>
            <pc:sldMk cId="2545719555" sldId="290"/>
            <ac:inkMk id="8" creationId="{FA63FC7B-2E9D-16FA-7685-76F2EFB80EC8}"/>
          </ac:inkMkLst>
        </pc:inkChg>
        <pc:inkChg chg="add del">
          <ac:chgData name="منه الله شعبان مهدى عبد الحفيظ جادو" userId="S::20201700864@cis.asu.edu.eg::a1fe98b1-b402-4bd0-a720-1b702546f4c7" providerId="AD" clId="Web-{997B97BF-A914-4D32-A43B-89C00676929F}" dt="2022-04-23T09:00:50.804" v="13"/>
          <ac:inkMkLst>
            <pc:docMk/>
            <pc:sldMk cId="2545719555" sldId="290"/>
            <ac:inkMk id="9" creationId="{370AED58-BBAB-8A5C-893A-150E0C82E0D6}"/>
          </ac:inkMkLst>
        </pc:inkChg>
        <pc:inkChg chg="add del">
          <ac:chgData name="منه الله شعبان مهدى عبد الحفيظ جادو" userId="S::20201700864@cis.asu.edu.eg::a1fe98b1-b402-4bd0-a720-1b702546f4c7" providerId="AD" clId="Web-{997B97BF-A914-4D32-A43B-89C00676929F}" dt="2022-04-23T09:00:50.804" v="12"/>
          <ac:inkMkLst>
            <pc:docMk/>
            <pc:sldMk cId="2545719555" sldId="290"/>
            <ac:inkMk id="10" creationId="{79AE4496-CAA6-A073-FC8F-D917095015BA}"/>
          </ac:inkMkLst>
        </pc:inkChg>
        <pc:inkChg chg="add del">
          <ac:chgData name="منه الله شعبان مهدى عبد الحفيظ جادو" userId="S::20201700864@cis.asu.edu.eg::a1fe98b1-b402-4bd0-a720-1b702546f4c7" providerId="AD" clId="Web-{997B97BF-A914-4D32-A43B-89C00676929F}" dt="2022-04-23T09:01:01.179" v="18"/>
          <ac:inkMkLst>
            <pc:docMk/>
            <pc:sldMk cId="2545719555" sldId="290"/>
            <ac:inkMk id="11" creationId="{7F4E7E32-F75F-8401-C6FE-17716A29D1A6}"/>
          </ac:inkMkLst>
        </pc:inkChg>
      </pc:sldChg>
    </pc:docChg>
  </pc:docChgLst>
  <pc:docChgLst>
    <pc:chgData name="منه الله شعبان مهدى عبد الحفيظ جادو" userId="S::20201700864@cis.asu.edu.eg::a1fe98b1-b402-4bd0-a720-1b702546f4c7" providerId="AD" clId="Web-{3936740E-80F1-5B62-BE59-0CAD1BE52FA1}"/>
    <pc:docChg chg="addSld modSld">
      <pc:chgData name="منه الله شعبان مهدى عبد الحفيظ جادو" userId="S::20201700864@cis.asu.edu.eg::a1fe98b1-b402-4bd0-a720-1b702546f4c7" providerId="AD" clId="Web-{3936740E-80F1-5B62-BE59-0CAD1BE52FA1}" dt="2022-07-13T11:48:32.284" v="74" actId="20577"/>
      <pc:docMkLst>
        <pc:docMk/>
      </pc:docMkLst>
      <pc:sldChg chg="modSp">
        <pc:chgData name="منه الله شعبان مهدى عبد الحفيظ جادو" userId="S::20201700864@cis.asu.edu.eg::a1fe98b1-b402-4bd0-a720-1b702546f4c7" providerId="AD" clId="Web-{3936740E-80F1-5B62-BE59-0CAD1BE52FA1}" dt="2022-07-13T11:43:08.256" v="39" actId="20577"/>
        <pc:sldMkLst>
          <pc:docMk/>
          <pc:sldMk cId="1791020043" sldId="261"/>
        </pc:sldMkLst>
        <pc:graphicFrameChg chg="mod modGraphic">
          <ac:chgData name="منه الله شعبان مهدى عبد الحفيظ جادو" userId="S::20201700864@cis.asu.edu.eg::a1fe98b1-b402-4bd0-a720-1b702546f4c7" providerId="AD" clId="Web-{3936740E-80F1-5B62-BE59-0CAD1BE52FA1}" dt="2022-07-13T11:43:08.256" v="39" actId="20577"/>
          <ac:graphicFrameMkLst>
            <pc:docMk/>
            <pc:sldMk cId="1791020043" sldId="261"/>
            <ac:graphicFrameMk id="27" creationId="{47756256-5079-4C3B-BC36-DF3A7C529AE8}"/>
          </ac:graphicFrameMkLst>
        </pc:graphicFrameChg>
      </pc:sldChg>
      <pc:sldChg chg="addSp delSp modSp new mod setBg">
        <pc:chgData name="منه الله شعبان مهدى عبد الحفيظ جادو" userId="S::20201700864@cis.asu.edu.eg::a1fe98b1-b402-4bd0-a720-1b702546f4c7" providerId="AD" clId="Web-{3936740E-80F1-5B62-BE59-0CAD1BE52FA1}" dt="2022-07-13T11:48:32.284" v="74" actId="20577"/>
        <pc:sldMkLst>
          <pc:docMk/>
          <pc:sldMk cId="139117570" sldId="288"/>
        </pc:sldMkLst>
        <pc:spChg chg="add mod">
          <ac:chgData name="منه الله شعبان مهدى عبد الحفيظ جادو" userId="S::20201700864@cis.asu.edu.eg::a1fe98b1-b402-4bd0-a720-1b702546f4c7" providerId="AD" clId="Web-{3936740E-80F1-5B62-BE59-0CAD1BE52FA1}" dt="2022-07-13T11:46:27.904" v="71"/>
          <ac:spMkLst>
            <pc:docMk/>
            <pc:sldMk cId="139117570" sldId="288"/>
            <ac:spMk id="2" creationId="{71A12810-EE4D-2006-B65B-84BC1FBFB354}"/>
          </ac:spMkLst>
        </pc:spChg>
        <pc:spChg chg="add mod">
          <ac:chgData name="منه الله شعبان مهدى عبد الحفيظ جادو" userId="S::20201700864@cis.asu.edu.eg::a1fe98b1-b402-4bd0-a720-1b702546f4c7" providerId="AD" clId="Web-{3936740E-80F1-5B62-BE59-0CAD1BE52FA1}" dt="2022-07-13T11:48:32.284" v="74" actId="20577"/>
          <ac:spMkLst>
            <pc:docMk/>
            <pc:sldMk cId="139117570" sldId="288"/>
            <ac:spMk id="3" creationId="{017418DA-E9CB-6BD9-7DEA-4B76A1B33515}"/>
          </ac:spMkLst>
        </pc:spChg>
        <pc:spChg chg="add del">
          <ac:chgData name="منه الله شعبان مهدى عبد الحفيظ جادو" userId="S::20201700864@cis.asu.edu.eg::a1fe98b1-b402-4bd0-a720-1b702546f4c7" providerId="AD" clId="Web-{3936740E-80F1-5B62-BE59-0CAD1BE52FA1}" dt="2022-07-13T11:46:27.857" v="70"/>
          <ac:spMkLst>
            <pc:docMk/>
            <pc:sldMk cId="139117570" sldId="288"/>
            <ac:spMk id="8" creationId="{CD62DB5A-5AA0-4E7E-94AB-AD20F02CA8DF}"/>
          </ac:spMkLst>
        </pc:spChg>
        <pc:spChg chg="add del">
          <ac:chgData name="منه الله شعبان مهدى عبد الحفيظ جادو" userId="S::20201700864@cis.asu.edu.eg::a1fe98b1-b402-4bd0-a720-1b702546f4c7" providerId="AD" clId="Web-{3936740E-80F1-5B62-BE59-0CAD1BE52FA1}" dt="2022-07-13T11:46:27.857" v="70"/>
          <ac:spMkLst>
            <pc:docMk/>
            <pc:sldMk cId="139117570" sldId="288"/>
            <ac:spMk id="10" creationId="{0F086ECE-EF43-4B07-9DD0-59679471A067}"/>
          </ac:spMkLst>
        </pc:spChg>
        <pc:spChg chg="add del">
          <ac:chgData name="منه الله شعبان مهدى عبد الحفيظ جادو" userId="S::20201700864@cis.asu.edu.eg::a1fe98b1-b402-4bd0-a720-1b702546f4c7" providerId="AD" clId="Web-{3936740E-80F1-5B62-BE59-0CAD1BE52FA1}" dt="2022-07-13T11:46:27.857" v="70"/>
          <ac:spMkLst>
            <pc:docMk/>
            <pc:sldMk cId="139117570" sldId="288"/>
            <ac:spMk id="12" creationId="{76608683-8EB8-4AF4-A97C-AB5A405B541E}"/>
          </ac:spMkLst>
        </pc:spChg>
        <pc:spChg chg="add del">
          <ac:chgData name="منه الله شعبان مهدى عبد الحفيظ جادو" userId="S::20201700864@cis.asu.edu.eg::a1fe98b1-b402-4bd0-a720-1b702546f4c7" providerId="AD" clId="Web-{3936740E-80F1-5B62-BE59-0CAD1BE52FA1}" dt="2022-07-13T11:46:27.857" v="70"/>
          <ac:spMkLst>
            <pc:docMk/>
            <pc:sldMk cId="139117570" sldId="288"/>
            <ac:spMk id="14" creationId="{A80A97F9-87C9-4710-B480-406EA55C9EC8}"/>
          </ac:spMkLst>
        </pc:spChg>
        <pc:spChg chg="add del">
          <ac:chgData name="منه الله شعبان مهدى عبد الحفيظ جادو" userId="S::20201700864@cis.asu.edu.eg::a1fe98b1-b402-4bd0-a720-1b702546f4c7" providerId="AD" clId="Web-{3936740E-80F1-5B62-BE59-0CAD1BE52FA1}" dt="2022-07-13T11:46:27.857" v="70"/>
          <ac:spMkLst>
            <pc:docMk/>
            <pc:sldMk cId="139117570" sldId="288"/>
            <ac:spMk id="16" creationId="{6D6F0AC2-F229-46DE-A0A2-5CB386CE9014}"/>
          </ac:spMkLst>
        </pc:spChg>
        <pc:spChg chg="add del">
          <ac:chgData name="منه الله شعبان مهدى عبد الحفيظ جادو" userId="S::20201700864@cis.asu.edu.eg::a1fe98b1-b402-4bd0-a720-1b702546f4c7" providerId="AD" clId="Web-{3936740E-80F1-5B62-BE59-0CAD1BE52FA1}" dt="2022-07-13T11:46:27.857" v="70"/>
          <ac:spMkLst>
            <pc:docMk/>
            <pc:sldMk cId="139117570" sldId="288"/>
            <ac:spMk id="18" creationId="{34282FEF-28CE-4C85-8082-13522F77CF22}"/>
          </ac:spMkLst>
        </pc:spChg>
        <pc:spChg chg="add del">
          <ac:chgData name="منه الله شعبان مهدى عبد الحفيظ جادو" userId="S::20201700864@cis.asu.edu.eg::a1fe98b1-b402-4bd0-a720-1b702546f4c7" providerId="AD" clId="Web-{3936740E-80F1-5B62-BE59-0CAD1BE52FA1}" dt="2022-07-13T11:46:27.857" v="70"/>
          <ac:spMkLst>
            <pc:docMk/>
            <pc:sldMk cId="139117570" sldId="288"/>
            <ac:spMk id="22" creationId="{B23C1D6C-5CB6-42EB-9465-C2269B7007AF}"/>
          </ac:spMkLst>
        </pc:spChg>
        <pc:spChg chg="add del">
          <ac:chgData name="منه الله شعبان مهدى عبد الحفيظ جادو" userId="S::20201700864@cis.asu.edu.eg::a1fe98b1-b402-4bd0-a720-1b702546f4c7" providerId="AD" clId="Web-{3936740E-80F1-5B62-BE59-0CAD1BE52FA1}" dt="2022-07-13T11:46:27.857" v="70"/>
          <ac:spMkLst>
            <pc:docMk/>
            <pc:sldMk cId="139117570" sldId="288"/>
            <ac:spMk id="26" creationId="{CC2DAA78-650C-4202-95BC-3F7C16A49CB1}"/>
          </ac:spMkLst>
        </pc:spChg>
        <pc:spChg chg="add del">
          <ac:chgData name="منه الله شعبان مهدى عبد الحفيظ جادو" userId="S::20201700864@cis.asu.edu.eg::a1fe98b1-b402-4bd0-a720-1b702546f4c7" providerId="AD" clId="Web-{3936740E-80F1-5B62-BE59-0CAD1BE52FA1}" dt="2022-07-13T11:46:27.857" v="70"/>
          <ac:spMkLst>
            <pc:docMk/>
            <pc:sldMk cId="139117570" sldId="288"/>
            <ac:spMk id="30" creationId="{84C84374-1FE2-475F-9F9C-4A7B24423BEF}"/>
          </ac:spMkLst>
        </pc:spChg>
        <pc:spChg chg="add">
          <ac:chgData name="منه الله شعبان مهدى عبد الحفيظ جادو" userId="S::20201700864@cis.asu.edu.eg::a1fe98b1-b402-4bd0-a720-1b702546f4c7" providerId="AD" clId="Web-{3936740E-80F1-5B62-BE59-0CAD1BE52FA1}" dt="2022-07-13T11:46:27.904" v="71"/>
          <ac:spMkLst>
            <pc:docMk/>
            <pc:sldMk cId="139117570" sldId="288"/>
            <ac:spMk id="34" creationId="{CD62DB5A-5AA0-4E7E-94AB-AD20F02CA8DF}"/>
          </ac:spMkLst>
        </pc:spChg>
        <pc:spChg chg="add">
          <ac:chgData name="منه الله شعبان مهدى عبد الحفيظ جادو" userId="S::20201700864@cis.asu.edu.eg::a1fe98b1-b402-4bd0-a720-1b702546f4c7" providerId="AD" clId="Web-{3936740E-80F1-5B62-BE59-0CAD1BE52FA1}" dt="2022-07-13T11:46:27.904" v="71"/>
          <ac:spMkLst>
            <pc:docMk/>
            <pc:sldMk cId="139117570" sldId="288"/>
            <ac:spMk id="35" creationId="{0F086ECE-EF43-4B07-9DD0-59679471A067}"/>
          </ac:spMkLst>
        </pc:spChg>
        <pc:spChg chg="add">
          <ac:chgData name="منه الله شعبان مهدى عبد الحفيظ جادو" userId="S::20201700864@cis.asu.edu.eg::a1fe98b1-b402-4bd0-a720-1b702546f4c7" providerId="AD" clId="Web-{3936740E-80F1-5B62-BE59-0CAD1BE52FA1}" dt="2022-07-13T11:46:27.904" v="71"/>
          <ac:spMkLst>
            <pc:docMk/>
            <pc:sldMk cId="139117570" sldId="288"/>
            <ac:spMk id="36" creationId="{76608683-8EB8-4AF4-A97C-AB5A405B541E}"/>
          </ac:spMkLst>
        </pc:spChg>
        <pc:spChg chg="add">
          <ac:chgData name="منه الله شعبان مهدى عبد الحفيظ جادو" userId="S::20201700864@cis.asu.edu.eg::a1fe98b1-b402-4bd0-a720-1b702546f4c7" providerId="AD" clId="Web-{3936740E-80F1-5B62-BE59-0CAD1BE52FA1}" dt="2022-07-13T11:46:27.904" v="71"/>
          <ac:spMkLst>
            <pc:docMk/>
            <pc:sldMk cId="139117570" sldId="288"/>
            <ac:spMk id="37" creationId="{A80A97F9-87C9-4710-B480-406EA55C9EC8}"/>
          </ac:spMkLst>
        </pc:spChg>
        <pc:spChg chg="add">
          <ac:chgData name="منه الله شعبان مهدى عبد الحفيظ جادو" userId="S::20201700864@cis.asu.edu.eg::a1fe98b1-b402-4bd0-a720-1b702546f4c7" providerId="AD" clId="Web-{3936740E-80F1-5B62-BE59-0CAD1BE52FA1}" dt="2022-07-13T11:46:27.904" v="71"/>
          <ac:spMkLst>
            <pc:docMk/>
            <pc:sldMk cId="139117570" sldId="288"/>
            <ac:spMk id="38" creationId="{6D6F0AC2-F229-46DE-A0A2-5CB386CE9014}"/>
          </ac:spMkLst>
        </pc:spChg>
        <pc:spChg chg="add">
          <ac:chgData name="منه الله شعبان مهدى عبد الحفيظ جادو" userId="S::20201700864@cis.asu.edu.eg::a1fe98b1-b402-4bd0-a720-1b702546f4c7" providerId="AD" clId="Web-{3936740E-80F1-5B62-BE59-0CAD1BE52FA1}" dt="2022-07-13T11:46:27.904" v="71"/>
          <ac:spMkLst>
            <pc:docMk/>
            <pc:sldMk cId="139117570" sldId="288"/>
            <ac:spMk id="39" creationId="{9F3CB34B-2F8F-4442-91D1-923678282D06}"/>
          </ac:spMkLst>
        </pc:spChg>
        <pc:spChg chg="add">
          <ac:chgData name="منه الله شعبان مهدى عبد الحفيظ جادو" userId="S::20201700864@cis.asu.edu.eg::a1fe98b1-b402-4bd0-a720-1b702546f4c7" providerId="AD" clId="Web-{3936740E-80F1-5B62-BE59-0CAD1BE52FA1}" dt="2022-07-13T11:46:27.904" v="71"/>
          <ac:spMkLst>
            <pc:docMk/>
            <pc:sldMk cId="139117570" sldId="288"/>
            <ac:spMk id="41" creationId="{92AFC398-9263-43B8-98C4-6D97765B8387}"/>
          </ac:spMkLst>
        </pc:spChg>
        <pc:picChg chg="add del">
          <ac:chgData name="منه الله شعبان مهدى عبد الحفيظ جادو" userId="S::20201700864@cis.asu.edu.eg::a1fe98b1-b402-4bd0-a720-1b702546f4c7" providerId="AD" clId="Web-{3936740E-80F1-5B62-BE59-0CAD1BE52FA1}" dt="2022-07-13T11:46:27.857" v="70"/>
          <ac:picMkLst>
            <pc:docMk/>
            <pc:sldMk cId="139117570" sldId="288"/>
            <ac:picMk id="20" creationId="{326A1E6F-5F5A-4291-9D77-9276CB94B7B4}"/>
          </ac:picMkLst>
        </pc:picChg>
        <pc:picChg chg="add del">
          <ac:chgData name="منه الله شعبان مهدى عبد الحفيظ جادو" userId="S::20201700864@cis.asu.edu.eg::a1fe98b1-b402-4bd0-a720-1b702546f4c7" providerId="AD" clId="Web-{3936740E-80F1-5B62-BE59-0CAD1BE52FA1}" dt="2022-07-13T11:46:27.857" v="70"/>
          <ac:picMkLst>
            <pc:docMk/>
            <pc:sldMk cId="139117570" sldId="288"/>
            <ac:picMk id="24" creationId="{00E6FAD2-FC7E-4CE1-9C72-1502DE5DE001}"/>
          </ac:picMkLst>
        </pc:picChg>
        <pc:picChg chg="add del">
          <ac:chgData name="منه الله شعبان مهدى عبد الحفيظ جادو" userId="S::20201700864@cis.asu.edu.eg::a1fe98b1-b402-4bd0-a720-1b702546f4c7" providerId="AD" clId="Web-{3936740E-80F1-5B62-BE59-0CAD1BE52FA1}" dt="2022-07-13T11:46:27.857" v="70"/>
          <ac:picMkLst>
            <pc:docMk/>
            <pc:sldMk cId="139117570" sldId="288"/>
            <ac:picMk id="28" creationId="{B7F28290-9D8B-4B81-91BC-1B9B508A50B4}"/>
          </ac:picMkLst>
        </pc:picChg>
        <pc:picChg chg="add del">
          <ac:chgData name="منه الله شعبان مهدى عبد الحفيظ جادو" userId="S::20201700864@cis.asu.edu.eg::a1fe98b1-b402-4bd0-a720-1b702546f4c7" providerId="AD" clId="Web-{3936740E-80F1-5B62-BE59-0CAD1BE52FA1}" dt="2022-07-13T11:46:27.857" v="70"/>
          <ac:picMkLst>
            <pc:docMk/>
            <pc:sldMk cId="139117570" sldId="288"/>
            <ac:picMk id="32" creationId="{471F7400-BF0A-4618-B3AF-9DFECF7C54BD}"/>
          </ac:picMkLst>
        </pc:picChg>
        <pc:picChg chg="add">
          <ac:chgData name="منه الله شعبان مهدى عبد الحفيظ جادو" userId="S::20201700864@cis.asu.edu.eg::a1fe98b1-b402-4bd0-a720-1b702546f4c7" providerId="AD" clId="Web-{3936740E-80F1-5B62-BE59-0CAD1BE52FA1}" dt="2022-07-13T11:46:27.904" v="71"/>
          <ac:picMkLst>
            <pc:docMk/>
            <pc:sldMk cId="139117570" sldId="288"/>
            <ac:picMk id="40" creationId="{C3F180D0-951F-4FB1-8AC1-0CB70C61EF56}"/>
          </ac:picMkLst>
        </pc:picChg>
        <pc:picChg chg="add">
          <ac:chgData name="منه الله شعبان مهدى عبد الحفيظ جادو" userId="S::20201700864@cis.asu.edu.eg::a1fe98b1-b402-4bd0-a720-1b702546f4c7" providerId="AD" clId="Web-{3936740E-80F1-5B62-BE59-0CAD1BE52FA1}" dt="2022-07-13T11:46:27.904" v="71"/>
          <ac:picMkLst>
            <pc:docMk/>
            <pc:sldMk cId="139117570" sldId="288"/>
            <ac:picMk id="42" creationId="{CFBEAA65-6795-4110-9B63-CC2BEE6651CB}"/>
          </ac:picMkLst>
        </pc:picChg>
      </pc:sldChg>
    </pc:docChg>
  </pc:docChgLst>
  <pc:docChgLst>
    <pc:chgData name="منه الله شعبان مهدى عبد الحفيظ جادو" userId="a1fe98b1-b402-4bd0-a720-1b702546f4c7" providerId="ADAL" clId="{71F6D1F9-A4C4-4EC1-BCE9-1C07DCA48AA1}"/>
    <pc:docChg chg="undo custSel addSld delSld modSld sldOrd addMainMaster delMainMaster">
      <pc:chgData name="منه الله شعبان مهدى عبد الحفيظ جادو" userId="a1fe98b1-b402-4bd0-a720-1b702546f4c7" providerId="ADAL" clId="{71F6D1F9-A4C4-4EC1-BCE9-1C07DCA48AA1}" dt="2022-03-18T20:44:00.051" v="2514" actId="207"/>
      <pc:docMkLst>
        <pc:docMk/>
      </pc:docMkLst>
      <pc:sldChg chg="addSp delSp modSp del mod modMedia setBg modClrScheme addAnim delAnim chgLayout">
        <pc:chgData name="منه الله شعبان مهدى عبد الحفيظ جادو" userId="a1fe98b1-b402-4bd0-a720-1b702546f4c7" providerId="ADAL" clId="{71F6D1F9-A4C4-4EC1-BCE9-1C07DCA48AA1}" dt="2022-03-10T11:56:38.205" v="2093" actId="2696"/>
        <pc:sldMkLst>
          <pc:docMk/>
          <pc:sldMk cId="3066389468" sldId="256"/>
        </pc:sldMkLst>
        <pc:spChg chg="add del mod ord">
          <ac:chgData name="منه الله شعبان مهدى عبد الحفيظ جادو" userId="a1fe98b1-b402-4bd0-a720-1b702546f4c7" providerId="ADAL" clId="{71F6D1F9-A4C4-4EC1-BCE9-1C07DCA48AA1}" dt="2022-03-10T11:56:24.737" v="2091" actId="478"/>
          <ac:spMkLst>
            <pc:docMk/>
            <pc:sldMk cId="3066389468" sldId="256"/>
            <ac:spMk id="2" creationId="{116727CB-84EA-4699-8023-3920BD40E35F}"/>
          </ac:spMkLst>
        </pc:spChg>
        <pc:spChg chg="add del mod">
          <ac:chgData name="منه الله شعبان مهدى عبد الحفيظ جادو" userId="a1fe98b1-b402-4bd0-a720-1b702546f4c7" providerId="ADAL" clId="{71F6D1F9-A4C4-4EC1-BCE9-1C07DCA48AA1}" dt="2022-03-10T11:56:24.737" v="2091" actId="478"/>
          <ac:spMkLst>
            <pc:docMk/>
            <pc:sldMk cId="3066389468" sldId="256"/>
            <ac:spMk id="3" creationId="{36CA3B38-AAF2-429A-A46B-61FD81847BDE}"/>
          </ac:spMkLst>
        </pc:spChg>
        <pc:spChg chg="add del mod">
          <ac:chgData name="منه الله شعبان مهدى عبد الحفيظ جادو" userId="a1fe98b1-b402-4bd0-a720-1b702546f4c7" providerId="ADAL" clId="{71F6D1F9-A4C4-4EC1-BCE9-1C07DCA48AA1}" dt="2022-03-10T11:56:22.744" v="2086" actId="700"/>
          <ac:spMkLst>
            <pc:docMk/>
            <pc:sldMk cId="3066389468" sldId="256"/>
            <ac:spMk id="6" creationId="{12CB6800-1137-4A0F-9F1D-19890A1595A9}"/>
          </ac:spMkLst>
        </pc:spChg>
        <pc:spChg chg="add del">
          <ac:chgData name="منه الله شعبان مهدى عبد الحفيظ جادو" userId="a1fe98b1-b402-4bd0-a720-1b702546f4c7" providerId="ADAL" clId="{71F6D1F9-A4C4-4EC1-BCE9-1C07DCA48AA1}" dt="2022-03-10T08:36:03.259" v="46" actId="26606"/>
          <ac:spMkLst>
            <pc:docMk/>
            <pc:sldMk cId="3066389468" sldId="256"/>
            <ac:spMk id="9" creationId="{AA61CCAC-6875-474C-8E9E-F57ABF078C2B}"/>
          </ac:spMkLst>
        </pc:spChg>
        <pc:spChg chg="add del">
          <ac:chgData name="منه الله شعبان مهدى عبد الحفيظ جادو" userId="a1fe98b1-b402-4bd0-a720-1b702546f4c7" providerId="ADAL" clId="{71F6D1F9-A4C4-4EC1-BCE9-1C07DCA48AA1}" dt="2022-03-10T11:55:24.336" v="2050" actId="26606"/>
          <ac:spMkLst>
            <pc:docMk/>
            <pc:sldMk cId="3066389468" sldId="256"/>
            <ac:spMk id="10" creationId="{0F086ECE-EF43-4B07-9DD0-59679471A067}"/>
          </ac:spMkLst>
        </pc:spChg>
        <pc:spChg chg="add del">
          <ac:chgData name="منه الله شعبان مهدى عبد الحفيظ جادو" userId="a1fe98b1-b402-4bd0-a720-1b702546f4c7" providerId="ADAL" clId="{71F6D1F9-A4C4-4EC1-BCE9-1C07DCA48AA1}" dt="2022-03-10T08:36:03.259" v="46" actId="26606"/>
          <ac:spMkLst>
            <pc:docMk/>
            <pc:sldMk cId="3066389468" sldId="256"/>
            <ac:spMk id="11" creationId="{5683D043-25BB-4AC9-8130-641179672614}"/>
          </ac:spMkLst>
        </pc:spChg>
        <pc:spChg chg="add del">
          <ac:chgData name="منه الله شعبان مهدى عبد الحفيظ جادو" userId="a1fe98b1-b402-4bd0-a720-1b702546f4c7" providerId="ADAL" clId="{71F6D1F9-A4C4-4EC1-BCE9-1C07DCA48AA1}" dt="2022-03-10T11:55:24.336" v="2050" actId="26606"/>
          <ac:spMkLst>
            <pc:docMk/>
            <pc:sldMk cId="3066389468" sldId="256"/>
            <ac:spMk id="12" creationId="{CD62DB5A-5AA0-4E7E-94AB-AD20F02CA8DF}"/>
          </ac:spMkLst>
        </pc:spChg>
        <pc:spChg chg="add del">
          <ac:chgData name="منه الله شعبان مهدى عبد الحفيظ جادو" userId="a1fe98b1-b402-4bd0-a720-1b702546f4c7" providerId="ADAL" clId="{71F6D1F9-A4C4-4EC1-BCE9-1C07DCA48AA1}" dt="2022-03-10T11:56:24.737" v="2091" actId="478"/>
          <ac:spMkLst>
            <pc:docMk/>
            <pc:sldMk cId="3066389468" sldId="256"/>
            <ac:spMk id="13" creationId="{D69CA3DA-0ACD-445A-B67C-05E1480CD8F2}"/>
          </ac:spMkLst>
        </pc:spChg>
        <pc:spChg chg="add del">
          <ac:chgData name="منه الله شعبان مهدى عبد الحفيظ جادو" userId="a1fe98b1-b402-4bd0-a720-1b702546f4c7" providerId="ADAL" clId="{71F6D1F9-A4C4-4EC1-BCE9-1C07DCA48AA1}" dt="2022-03-10T11:56:24.737" v="2091" actId="478"/>
          <ac:spMkLst>
            <pc:docMk/>
            <pc:sldMk cId="3066389468" sldId="256"/>
            <ac:spMk id="14" creationId="{32D3518C-77DA-423B-89A9-21ED745611B1}"/>
          </ac:spMkLst>
        </pc:spChg>
        <pc:spChg chg="add del">
          <ac:chgData name="منه الله شعبان مهدى عبد الحفيظ جادو" userId="a1fe98b1-b402-4bd0-a720-1b702546f4c7" providerId="ADAL" clId="{71F6D1F9-A4C4-4EC1-BCE9-1C07DCA48AA1}" dt="2022-03-10T11:56:24.737" v="2091" actId="478"/>
          <ac:spMkLst>
            <pc:docMk/>
            <pc:sldMk cId="3066389468" sldId="256"/>
            <ac:spMk id="16" creationId="{A7155384-2366-4E25-947F-A704D6352C71}"/>
          </ac:spMkLst>
        </pc:spChg>
        <pc:spChg chg="add del">
          <ac:chgData name="منه الله شعبان مهدى عبد الحفيظ جادو" userId="a1fe98b1-b402-4bd0-a720-1b702546f4c7" providerId="ADAL" clId="{71F6D1F9-A4C4-4EC1-BCE9-1C07DCA48AA1}" dt="2022-03-10T11:56:24.737" v="2091" actId="478"/>
          <ac:spMkLst>
            <pc:docMk/>
            <pc:sldMk cId="3066389468" sldId="256"/>
            <ac:spMk id="17" creationId="{55C8C7DF-DF0D-49D4-A004-E08F4885F054}"/>
          </ac:spMkLst>
        </pc:spChg>
        <pc:spChg chg="add del">
          <ac:chgData name="منه الله شعبان مهدى عبد الحفيظ جادو" userId="a1fe98b1-b402-4bd0-a720-1b702546f4c7" providerId="ADAL" clId="{71F6D1F9-A4C4-4EC1-BCE9-1C07DCA48AA1}" dt="2022-03-10T11:56:24.737" v="2091" actId="478"/>
          <ac:spMkLst>
            <pc:docMk/>
            <pc:sldMk cId="3066389468" sldId="256"/>
            <ac:spMk id="19" creationId="{B6162FB7-D078-420E-8438-341E536C6A2E}"/>
          </ac:spMkLst>
        </pc:spChg>
        <pc:spChg chg="add del">
          <ac:chgData name="منه الله شعبان مهدى عبد الحفيظ جادو" userId="a1fe98b1-b402-4bd0-a720-1b702546f4c7" providerId="ADAL" clId="{71F6D1F9-A4C4-4EC1-BCE9-1C07DCA48AA1}" dt="2022-03-10T11:54:33.963" v="2020" actId="22"/>
          <ac:spMkLst>
            <pc:docMk/>
            <pc:sldMk cId="3066389468" sldId="256"/>
            <ac:spMk id="20" creationId="{B6A4DC6C-FA43-4FFC-B7DF-A8DF63746A9E}"/>
          </ac:spMkLst>
        </pc:spChg>
        <pc:spChg chg="add del">
          <ac:chgData name="منه الله شعبان مهدى عبد الحفيظ جادو" userId="a1fe98b1-b402-4bd0-a720-1b702546f4c7" providerId="ADAL" clId="{71F6D1F9-A4C4-4EC1-BCE9-1C07DCA48AA1}" dt="2022-03-10T11:56:24.737" v="2091" actId="478"/>
          <ac:spMkLst>
            <pc:docMk/>
            <pc:sldMk cId="3066389468" sldId="256"/>
            <ac:spMk id="21" creationId="{8B102C0E-8F05-4293-A8BE-7ED009624594}"/>
          </ac:spMkLst>
        </pc:spChg>
        <pc:spChg chg="add del">
          <ac:chgData name="منه الله شعبان مهدى عبد الحفيظ جادو" userId="a1fe98b1-b402-4bd0-a720-1b702546f4c7" providerId="ADAL" clId="{71F6D1F9-A4C4-4EC1-BCE9-1C07DCA48AA1}" dt="2022-03-10T11:55:24.336" v="2050" actId="26606"/>
          <ac:spMkLst>
            <pc:docMk/>
            <pc:sldMk cId="3066389468" sldId="256"/>
            <ac:spMk id="22" creationId="{5DB84597-3185-4C7A-A2CB-6413E167EE86}"/>
          </ac:spMkLst>
        </pc:spChg>
        <pc:spChg chg="add del">
          <ac:chgData name="منه الله شعبان مهدى عبد الحفيظ جادو" userId="a1fe98b1-b402-4bd0-a720-1b702546f4c7" providerId="ADAL" clId="{71F6D1F9-A4C4-4EC1-BCE9-1C07DCA48AA1}" dt="2022-03-10T11:55:24.336" v="2050" actId="26606"/>
          <ac:spMkLst>
            <pc:docMk/>
            <pc:sldMk cId="3066389468" sldId="256"/>
            <ac:spMk id="24" creationId="{55D20674-CF0C-4687-81B6-A613F871AF46}"/>
          </ac:spMkLst>
        </pc:spChg>
        <pc:spChg chg="add del">
          <ac:chgData name="منه الله شعبان مهدى عبد الحفيظ جادو" userId="a1fe98b1-b402-4bd0-a720-1b702546f4c7" providerId="ADAL" clId="{71F6D1F9-A4C4-4EC1-BCE9-1C07DCA48AA1}" dt="2022-03-10T11:55:24.336" v="2050" actId="26606"/>
          <ac:spMkLst>
            <pc:docMk/>
            <pc:sldMk cId="3066389468" sldId="256"/>
            <ac:spMk id="26" creationId="{6C819BFF-25C5-425C-8CD1-789F7A30D26B}"/>
          </ac:spMkLst>
        </pc:spChg>
        <pc:spChg chg="add del">
          <ac:chgData name="منه الله شعبان مهدى عبد الحفيظ جادو" userId="a1fe98b1-b402-4bd0-a720-1b702546f4c7" providerId="ADAL" clId="{71F6D1F9-A4C4-4EC1-BCE9-1C07DCA48AA1}" dt="2022-03-10T11:55:27.386" v="2053" actId="26606"/>
          <ac:spMkLst>
            <pc:docMk/>
            <pc:sldMk cId="3066389468" sldId="256"/>
            <ac:spMk id="28" creationId="{CD62DB5A-5AA0-4E7E-94AB-AD20F02CA8DF}"/>
          </ac:spMkLst>
        </pc:spChg>
        <pc:spChg chg="add del">
          <ac:chgData name="منه الله شعبان مهدى عبد الحفيظ جادو" userId="a1fe98b1-b402-4bd0-a720-1b702546f4c7" providerId="ADAL" clId="{71F6D1F9-A4C4-4EC1-BCE9-1C07DCA48AA1}" dt="2022-03-10T11:55:27.386" v="2053" actId="26606"/>
          <ac:spMkLst>
            <pc:docMk/>
            <pc:sldMk cId="3066389468" sldId="256"/>
            <ac:spMk id="29" creationId="{0F086ECE-EF43-4B07-9DD0-59679471A067}"/>
          </ac:spMkLst>
        </pc:spChg>
        <pc:spChg chg="add del">
          <ac:chgData name="منه الله شعبان مهدى عبد الحفيظ جادو" userId="a1fe98b1-b402-4bd0-a720-1b702546f4c7" providerId="ADAL" clId="{71F6D1F9-A4C4-4EC1-BCE9-1C07DCA48AA1}" dt="2022-03-10T11:55:27.386" v="2053" actId="26606"/>
          <ac:spMkLst>
            <pc:docMk/>
            <pc:sldMk cId="3066389468" sldId="256"/>
            <ac:spMk id="30" creationId="{5DB84597-3185-4C7A-A2CB-6413E167EE86}"/>
          </ac:spMkLst>
        </pc:spChg>
        <pc:spChg chg="add del">
          <ac:chgData name="منه الله شعبان مهدى عبد الحفيظ جادو" userId="a1fe98b1-b402-4bd0-a720-1b702546f4c7" providerId="ADAL" clId="{71F6D1F9-A4C4-4EC1-BCE9-1C07DCA48AA1}" dt="2022-03-10T11:55:27.386" v="2053" actId="26606"/>
          <ac:spMkLst>
            <pc:docMk/>
            <pc:sldMk cId="3066389468" sldId="256"/>
            <ac:spMk id="31" creationId="{E2748806-3AF5-4078-830A-C1F26BF1B200}"/>
          </ac:spMkLst>
        </pc:spChg>
        <pc:spChg chg="add del">
          <ac:chgData name="منه الله شعبان مهدى عبد الحفيظ جادو" userId="a1fe98b1-b402-4bd0-a720-1b702546f4c7" providerId="ADAL" clId="{71F6D1F9-A4C4-4EC1-BCE9-1C07DCA48AA1}" dt="2022-03-10T11:55:27.386" v="2053" actId="26606"/>
          <ac:spMkLst>
            <pc:docMk/>
            <pc:sldMk cId="3066389468" sldId="256"/>
            <ac:spMk id="33" creationId="{34FBEBF3-C941-4CB0-8AC2-3B50E1371BBF}"/>
          </ac:spMkLst>
        </pc:spChg>
        <pc:spChg chg="add del">
          <ac:chgData name="منه الله شعبان مهدى عبد الحفيظ جادو" userId="a1fe98b1-b402-4bd0-a720-1b702546f4c7" providerId="ADAL" clId="{71F6D1F9-A4C4-4EC1-BCE9-1C07DCA48AA1}" dt="2022-03-10T11:56:20.788" v="2078" actId="26606"/>
          <ac:spMkLst>
            <pc:docMk/>
            <pc:sldMk cId="3066389468" sldId="256"/>
            <ac:spMk id="34" creationId="{CD62DB5A-5AA0-4E7E-94AB-AD20F02CA8DF}"/>
          </ac:spMkLst>
        </pc:spChg>
        <pc:spChg chg="add del">
          <ac:chgData name="منه الله شعبان مهدى عبد الحفيظ جادو" userId="a1fe98b1-b402-4bd0-a720-1b702546f4c7" providerId="ADAL" clId="{71F6D1F9-A4C4-4EC1-BCE9-1C07DCA48AA1}" dt="2022-03-10T11:55:32.997" v="2056" actId="26606"/>
          <ac:spMkLst>
            <pc:docMk/>
            <pc:sldMk cId="3066389468" sldId="256"/>
            <ac:spMk id="35" creationId="{CD62DB5A-5AA0-4E7E-94AB-AD20F02CA8DF}"/>
          </ac:spMkLst>
        </pc:spChg>
        <pc:spChg chg="add del">
          <ac:chgData name="منه الله شعبان مهدى عبد الحفيظ جادو" userId="a1fe98b1-b402-4bd0-a720-1b702546f4c7" providerId="ADAL" clId="{71F6D1F9-A4C4-4EC1-BCE9-1C07DCA48AA1}" dt="2022-03-10T11:55:32.997" v="2056" actId="26606"/>
          <ac:spMkLst>
            <pc:docMk/>
            <pc:sldMk cId="3066389468" sldId="256"/>
            <ac:spMk id="36" creationId="{0F086ECE-EF43-4B07-9DD0-59679471A067}"/>
          </ac:spMkLst>
        </pc:spChg>
        <pc:spChg chg="add del">
          <ac:chgData name="منه الله شعبان مهدى عبد الحفيظ جادو" userId="a1fe98b1-b402-4bd0-a720-1b702546f4c7" providerId="ADAL" clId="{71F6D1F9-A4C4-4EC1-BCE9-1C07DCA48AA1}" dt="2022-03-10T11:55:32.997" v="2056" actId="26606"/>
          <ac:spMkLst>
            <pc:docMk/>
            <pc:sldMk cId="3066389468" sldId="256"/>
            <ac:spMk id="37" creationId="{5DB84597-3185-4C7A-A2CB-6413E167EE86}"/>
          </ac:spMkLst>
        </pc:spChg>
        <pc:spChg chg="add del">
          <ac:chgData name="منه الله شعبان مهدى عبد الحفيظ جادو" userId="a1fe98b1-b402-4bd0-a720-1b702546f4c7" providerId="ADAL" clId="{71F6D1F9-A4C4-4EC1-BCE9-1C07DCA48AA1}" dt="2022-03-10T11:55:32.997" v="2056" actId="26606"/>
          <ac:spMkLst>
            <pc:docMk/>
            <pc:sldMk cId="3066389468" sldId="256"/>
            <ac:spMk id="38" creationId="{55D20674-CF0C-4687-81B6-A613F871AF46}"/>
          </ac:spMkLst>
        </pc:spChg>
        <pc:spChg chg="add del">
          <ac:chgData name="منه الله شعبان مهدى عبد الحفيظ جادو" userId="a1fe98b1-b402-4bd0-a720-1b702546f4c7" providerId="ADAL" clId="{71F6D1F9-A4C4-4EC1-BCE9-1C07DCA48AA1}" dt="2022-03-10T11:55:32.997" v="2056" actId="26606"/>
          <ac:spMkLst>
            <pc:docMk/>
            <pc:sldMk cId="3066389468" sldId="256"/>
            <ac:spMk id="40" creationId="{6C819BFF-25C5-425C-8CD1-789F7A30D26B}"/>
          </ac:spMkLst>
        </pc:spChg>
        <pc:spChg chg="add del">
          <ac:chgData name="منه الله شعبان مهدى عبد الحفيظ جادو" userId="a1fe98b1-b402-4bd0-a720-1b702546f4c7" providerId="ADAL" clId="{71F6D1F9-A4C4-4EC1-BCE9-1C07DCA48AA1}" dt="2022-03-10T11:56:20.788" v="2078" actId="26606"/>
          <ac:spMkLst>
            <pc:docMk/>
            <pc:sldMk cId="3066389468" sldId="256"/>
            <ac:spMk id="41" creationId="{0F086ECE-EF43-4B07-9DD0-59679471A067}"/>
          </ac:spMkLst>
        </pc:spChg>
        <pc:spChg chg="add del">
          <ac:chgData name="منه الله شعبان مهدى عبد الحفيظ جادو" userId="a1fe98b1-b402-4bd0-a720-1b702546f4c7" providerId="ADAL" clId="{71F6D1F9-A4C4-4EC1-BCE9-1C07DCA48AA1}" dt="2022-03-10T11:55:36.760" v="2058" actId="26606"/>
          <ac:spMkLst>
            <pc:docMk/>
            <pc:sldMk cId="3066389468" sldId="256"/>
            <ac:spMk id="42" creationId="{CD62DB5A-5AA0-4E7E-94AB-AD20F02CA8DF}"/>
          </ac:spMkLst>
        </pc:spChg>
        <pc:spChg chg="add del">
          <ac:chgData name="منه الله شعبان مهدى عبد الحفيظ جادو" userId="a1fe98b1-b402-4bd0-a720-1b702546f4c7" providerId="ADAL" clId="{71F6D1F9-A4C4-4EC1-BCE9-1C07DCA48AA1}" dt="2022-03-10T11:55:36.760" v="2058" actId="26606"/>
          <ac:spMkLst>
            <pc:docMk/>
            <pc:sldMk cId="3066389468" sldId="256"/>
            <ac:spMk id="43" creationId="{0F086ECE-EF43-4B07-9DD0-59679471A067}"/>
          </ac:spMkLst>
        </pc:spChg>
        <pc:spChg chg="add del">
          <ac:chgData name="منه الله شعبان مهدى عبد الحفيظ جادو" userId="a1fe98b1-b402-4bd0-a720-1b702546f4c7" providerId="ADAL" clId="{71F6D1F9-A4C4-4EC1-BCE9-1C07DCA48AA1}" dt="2022-03-10T11:55:36.760" v="2058" actId="26606"/>
          <ac:spMkLst>
            <pc:docMk/>
            <pc:sldMk cId="3066389468" sldId="256"/>
            <ac:spMk id="44" creationId="{76608683-8EB8-4AF4-A97C-AB5A405B541E}"/>
          </ac:spMkLst>
        </pc:spChg>
        <pc:spChg chg="add del">
          <ac:chgData name="منه الله شعبان مهدى عبد الحفيظ جادو" userId="a1fe98b1-b402-4bd0-a720-1b702546f4c7" providerId="ADAL" clId="{71F6D1F9-A4C4-4EC1-BCE9-1C07DCA48AA1}" dt="2022-03-10T11:55:36.760" v="2058" actId="26606"/>
          <ac:spMkLst>
            <pc:docMk/>
            <pc:sldMk cId="3066389468" sldId="256"/>
            <ac:spMk id="45" creationId="{F518D20D-5F05-49C3-8900-68783F8ACB6F}"/>
          </ac:spMkLst>
        </pc:spChg>
        <pc:spChg chg="add del">
          <ac:chgData name="منه الله شعبان مهدى عبد الحفيظ جادو" userId="a1fe98b1-b402-4bd0-a720-1b702546f4c7" providerId="ADAL" clId="{71F6D1F9-A4C4-4EC1-BCE9-1C07DCA48AA1}" dt="2022-03-10T11:55:36.760" v="2058" actId="26606"/>
          <ac:spMkLst>
            <pc:docMk/>
            <pc:sldMk cId="3066389468" sldId="256"/>
            <ac:spMk id="46" creationId="{FF50CA5B-2FF8-43D9-B7D8-3BDE1BFD3CF1}"/>
          </ac:spMkLst>
        </pc:spChg>
        <pc:spChg chg="add del">
          <ac:chgData name="منه الله شعبان مهدى عبد الحفيظ جادو" userId="a1fe98b1-b402-4bd0-a720-1b702546f4c7" providerId="ADAL" clId="{71F6D1F9-A4C4-4EC1-BCE9-1C07DCA48AA1}" dt="2022-03-10T11:55:36.760" v="2058" actId="26606"/>
          <ac:spMkLst>
            <pc:docMk/>
            <pc:sldMk cId="3066389468" sldId="256"/>
            <ac:spMk id="47" creationId="{D060EAFE-C840-4DAF-B8B5-D73E98076206}"/>
          </ac:spMkLst>
        </pc:spChg>
        <pc:spChg chg="add del">
          <ac:chgData name="منه الله شعبان مهدى عبد الحفيظ جادو" userId="a1fe98b1-b402-4bd0-a720-1b702546f4c7" providerId="ADAL" clId="{71F6D1F9-A4C4-4EC1-BCE9-1C07DCA48AA1}" dt="2022-03-10T11:55:36.760" v="2058" actId="26606"/>
          <ac:spMkLst>
            <pc:docMk/>
            <pc:sldMk cId="3066389468" sldId="256"/>
            <ac:spMk id="49" creationId="{9F2FF5F7-8CB8-4DD0-890B-C68D3C7313C9}"/>
          </ac:spMkLst>
        </pc:spChg>
        <pc:spChg chg="add del">
          <ac:chgData name="منه الله شعبان مهدى عبد الحفيظ جادو" userId="a1fe98b1-b402-4bd0-a720-1b702546f4c7" providerId="ADAL" clId="{71F6D1F9-A4C4-4EC1-BCE9-1C07DCA48AA1}" dt="2022-03-10T11:56:20.788" v="2078" actId="26606"/>
          <ac:spMkLst>
            <pc:docMk/>
            <pc:sldMk cId="3066389468" sldId="256"/>
            <ac:spMk id="50" creationId="{5DB84597-3185-4C7A-A2CB-6413E167EE86}"/>
          </ac:spMkLst>
        </pc:spChg>
        <pc:spChg chg="add del">
          <ac:chgData name="منه الله شعبان مهدى عبد الحفيظ جادو" userId="a1fe98b1-b402-4bd0-a720-1b702546f4c7" providerId="ADAL" clId="{71F6D1F9-A4C4-4EC1-BCE9-1C07DCA48AA1}" dt="2022-03-10T11:55:38.892" v="2060" actId="26606"/>
          <ac:spMkLst>
            <pc:docMk/>
            <pc:sldMk cId="3066389468" sldId="256"/>
            <ac:spMk id="51" creationId="{CD62DB5A-5AA0-4E7E-94AB-AD20F02CA8DF}"/>
          </ac:spMkLst>
        </pc:spChg>
        <pc:spChg chg="add del">
          <ac:chgData name="منه الله شعبان مهدى عبد الحفيظ جادو" userId="a1fe98b1-b402-4bd0-a720-1b702546f4c7" providerId="ADAL" clId="{71F6D1F9-A4C4-4EC1-BCE9-1C07DCA48AA1}" dt="2022-03-10T11:55:38.892" v="2060" actId="26606"/>
          <ac:spMkLst>
            <pc:docMk/>
            <pc:sldMk cId="3066389468" sldId="256"/>
            <ac:spMk id="52" creationId="{0F086ECE-EF43-4B07-9DD0-59679471A067}"/>
          </ac:spMkLst>
        </pc:spChg>
        <pc:spChg chg="add del">
          <ac:chgData name="منه الله شعبان مهدى عبد الحفيظ جادو" userId="a1fe98b1-b402-4bd0-a720-1b702546f4c7" providerId="ADAL" clId="{71F6D1F9-A4C4-4EC1-BCE9-1C07DCA48AA1}" dt="2022-03-10T11:55:38.892" v="2060" actId="26606"/>
          <ac:spMkLst>
            <pc:docMk/>
            <pc:sldMk cId="3066389468" sldId="256"/>
            <ac:spMk id="53" creationId="{76608683-8EB8-4AF4-A97C-AB5A405B541E}"/>
          </ac:spMkLst>
        </pc:spChg>
        <pc:spChg chg="add del">
          <ac:chgData name="منه الله شعبان مهدى عبد الحفيظ جادو" userId="a1fe98b1-b402-4bd0-a720-1b702546f4c7" providerId="ADAL" clId="{71F6D1F9-A4C4-4EC1-BCE9-1C07DCA48AA1}" dt="2022-03-10T11:55:38.892" v="2060" actId="26606"/>
          <ac:spMkLst>
            <pc:docMk/>
            <pc:sldMk cId="3066389468" sldId="256"/>
            <ac:spMk id="54" creationId="{F518D20D-5F05-49C3-8900-68783F8ACB6F}"/>
          </ac:spMkLst>
        </pc:spChg>
        <pc:spChg chg="add del">
          <ac:chgData name="منه الله شعبان مهدى عبد الحفيظ جادو" userId="a1fe98b1-b402-4bd0-a720-1b702546f4c7" providerId="ADAL" clId="{71F6D1F9-A4C4-4EC1-BCE9-1C07DCA48AA1}" dt="2022-03-10T11:55:38.892" v="2060" actId="26606"/>
          <ac:spMkLst>
            <pc:docMk/>
            <pc:sldMk cId="3066389468" sldId="256"/>
            <ac:spMk id="55" creationId="{FF50CA5B-2FF8-43D9-B7D8-3BDE1BFD3CF1}"/>
          </ac:spMkLst>
        </pc:spChg>
        <pc:spChg chg="add del">
          <ac:chgData name="منه الله شعبان مهدى عبد الحفيظ جادو" userId="a1fe98b1-b402-4bd0-a720-1b702546f4c7" providerId="ADAL" clId="{71F6D1F9-A4C4-4EC1-BCE9-1C07DCA48AA1}" dt="2022-03-10T11:55:38.892" v="2060" actId="26606"/>
          <ac:spMkLst>
            <pc:docMk/>
            <pc:sldMk cId="3066389468" sldId="256"/>
            <ac:spMk id="56" creationId="{0A2975CA-C341-4109-A20B-D3DA06411067}"/>
          </ac:spMkLst>
        </pc:spChg>
        <pc:spChg chg="add del">
          <ac:chgData name="منه الله شعبان مهدى عبد الحفيظ جادو" userId="a1fe98b1-b402-4bd0-a720-1b702546f4c7" providerId="ADAL" clId="{71F6D1F9-A4C4-4EC1-BCE9-1C07DCA48AA1}" dt="2022-03-10T11:55:38.892" v="2060" actId="26606"/>
          <ac:spMkLst>
            <pc:docMk/>
            <pc:sldMk cId="3066389468" sldId="256"/>
            <ac:spMk id="58" creationId="{0BB24C26-52D3-4375-8A39-528E123800F5}"/>
          </ac:spMkLst>
        </pc:spChg>
        <pc:spChg chg="add del">
          <ac:chgData name="منه الله شعبان مهدى عبد الحفيظ جادو" userId="a1fe98b1-b402-4bd0-a720-1b702546f4c7" providerId="ADAL" clId="{71F6D1F9-A4C4-4EC1-BCE9-1C07DCA48AA1}" dt="2022-03-10T11:55:38.892" v="2060" actId="26606"/>
          <ac:spMkLst>
            <pc:docMk/>
            <pc:sldMk cId="3066389468" sldId="256"/>
            <ac:spMk id="60" creationId="{D73D4A1E-5CEC-41DD-A2B6-9FB7B748454A}"/>
          </ac:spMkLst>
        </pc:spChg>
        <pc:spChg chg="add del">
          <ac:chgData name="منه الله شعبان مهدى عبد الحفيظ جادو" userId="a1fe98b1-b402-4bd0-a720-1b702546f4c7" providerId="ADAL" clId="{71F6D1F9-A4C4-4EC1-BCE9-1C07DCA48AA1}" dt="2022-03-10T11:55:38.892" v="2060" actId="26606"/>
          <ac:spMkLst>
            <pc:docMk/>
            <pc:sldMk cId="3066389468" sldId="256"/>
            <ac:spMk id="62" creationId="{0700F014-0E45-4385-977E-14A83E760037}"/>
          </ac:spMkLst>
        </pc:spChg>
        <pc:spChg chg="add del">
          <ac:chgData name="منه الله شعبان مهدى عبد الحفيظ جادو" userId="a1fe98b1-b402-4bd0-a720-1b702546f4c7" providerId="ADAL" clId="{71F6D1F9-A4C4-4EC1-BCE9-1C07DCA48AA1}" dt="2022-03-10T11:56:20.788" v="2078" actId="26606"/>
          <ac:spMkLst>
            <pc:docMk/>
            <pc:sldMk cId="3066389468" sldId="256"/>
            <ac:spMk id="64" creationId="{55D20674-CF0C-4687-81B6-A613F871AF46}"/>
          </ac:spMkLst>
        </pc:spChg>
        <pc:spChg chg="add del">
          <ac:chgData name="منه الله شعبان مهدى عبد الحفيظ جادو" userId="a1fe98b1-b402-4bd0-a720-1b702546f4c7" providerId="ADAL" clId="{71F6D1F9-A4C4-4EC1-BCE9-1C07DCA48AA1}" dt="2022-03-10T11:55:49.988" v="2062" actId="26606"/>
          <ac:spMkLst>
            <pc:docMk/>
            <pc:sldMk cId="3066389468" sldId="256"/>
            <ac:spMk id="65" creationId="{CD62DB5A-5AA0-4E7E-94AB-AD20F02CA8DF}"/>
          </ac:spMkLst>
        </pc:spChg>
        <pc:spChg chg="add del">
          <ac:chgData name="منه الله شعبان مهدى عبد الحفيظ جادو" userId="a1fe98b1-b402-4bd0-a720-1b702546f4c7" providerId="ADAL" clId="{71F6D1F9-A4C4-4EC1-BCE9-1C07DCA48AA1}" dt="2022-03-10T11:55:49.988" v="2062" actId="26606"/>
          <ac:spMkLst>
            <pc:docMk/>
            <pc:sldMk cId="3066389468" sldId="256"/>
            <ac:spMk id="66" creationId="{0F086ECE-EF43-4B07-9DD0-59679471A067}"/>
          </ac:spMkLst>
        </pc:spChg>
        <pc:spChg chg="add del">
          <ac:chgData name="منه الله شعبان مهدى عبد الحفيظ جادو" userId="a1fe98b1-b402-4bd0-a720-1b702546f4c7" providerId="ADAL" clId="{71F6D1F9-A4C4-4EC1-BCE9-1C07DCA48AA1}" dt="2022-03-10T11:55:49.988" v="2062" actId="26606"/>
          <ac:spMkLst>
            <pc:docMk/>
            <pc:sldMk cId="3066389468" sldId="256"/>
            <ac:spMk id="67" creationId="{76608683-8EB8-4AF4-A97C-AB5A405B541E}"/>
          </ac:spMkLst>
        </pc:spChg>
        <pc:spChg chg="add del">
          <ac:chgData name="منه الله شعبان مهدى عبد الحفيظ جادو" userId="a1fe98b1-b402-4bd0-a720-1b702546f4c7" providerId="ADAL" clId="{71F6D1F9-A4C4-4EC1-BCE9-1C07DCA48AA1}" dt="2022-03-10T11:55:49.988" v="2062" actId="26606"/>
          <ac:spMkLst>
            <pc:docMk/>
            <pc:sldMk cId="3066389468" sldId="256"/>
            <ac:spMk id="68" creationId="{D04CF648-5CB3-49E4-BE34-8A0598901AE4}"/>
          </ac:spMkLst>
        </pc:spChg>
        <pc:spChg chg="add del">
          <ac:chgData name="منه الله شعبان مهدى عبد الحفيظ جادو" userId="a1fe98b1-b402-4bd0-a720-1b702546f4c7" providerId="ADAL" clId="{71F6D1F9-A4C4-4EC1-BCE9-1C07DCA48AA1}" dt="2022-03-10T11:55:49.988" v="2062" actId="26606"/>
          <ac:spMkLst>
            <pc:docMk/>
            <pc:sldMk cId="3066389468" sldId="256"/>
            <ac:spMk id="69" creationId="{669E559C-09DA-4586-86C9-F3C05D9A08C9}"/>
          </ac:spMkLst>
        </pc:spChg>
        <pc:spChg chg="add del">
          <ac:chgData name="منه الله شعبان مهدى عبد الحفيظ جادو" userId="a1fe98b1-b402-4bd0-a720-1b702546f4c7" providerId="ADAL" clId="{71F6D1F9-A4C4-4EC1-BCE9-1C07DCA48AA1}" dt="2022-03-10T11:55:49.988" v="2062" actId="26606"/>
          <ac:spMkLst>
            <pc:docMk/>
            <pc:sldMk cId="3066389468" sldId="256"/>
            <ac:spMk id="70" creationId="{8ED0EEA0-F821-4F0C-B78E-25855FBB4142}"/>
          </ac:spMkLst>
        </pc:spChg>
        <pc:spChg chg="add del">
          <ac:chgData name="منه الله شعبان مهدى عبد الحفيظ جادو" userId="a1fe98b1-b402-4bd0-a720-1b702546f4c7" providerId="ADAL" clId="{71F6D1F9-A4C4-4EC1-BCE9-1C07DCA48AA1}" dt="2022-03-10T11:55:49.988" v="2062" actId="26606"/>
          <ac:spMkLst>
            <pc:docMk/>
            <pc:sldMk cId="3066389468" sldId="256"/>
            <ac:spMk id="72" creationId="{432C5BC4-015B-41F9-B453-DBEC7124E314}"/>
          </ac:spMkLst>
        </pc:spChg>
        <pc:spChg chg="add del">
          <ac:chgData name="منه الله شعبان مهدى عبد الحفيظ جادو" userId="a1fe98b1-b402-4bd0-a720-1b702546f4c7" providerId="ADAL" clId="{71F6D1F9-A4C4-4EC1-BCE9-1C07DCA48AA1}" dt="2022-03-10T11:55:49.988" v="2062" actId="26606"/>
          <ac:spMkLst>
            <pc:docMk/>
            <pc:sldMk cId="3066389468" sldId="256"/>
            <ac:spMk id="74" creationId="{9D6650AA-9995-401C-A354-276AB7A3850B}"/>
          </ac:spMkLst>
        </pc:spChg>
        <pc:spChg chg="add del">
          <ac:chgData name="منه الله شعبان مهدى عبد الحفيظ جادو" userId="a1fe98b1-b402-4bd0-a720-1b702546f4c7" providerId="ADAL" clId="{71F6D1F9-A4C4-4EC1-BCE9-1C07DCA48AA1}" dt="2022-03-10T11:55:49.988" v="2062" actId="26606"/>
          <ac:spMkLst>
            <pc:docMk/>
            <pc:sldMk cId="3066389468" sldId="256"/>
            <ac:spMk id="76" creationId="{0D0A4853-EC6F-4CC5-A9EC-F91612C6322B}"/>
          </ac:spMkLst>
        </pc:spChg>
        <pc:spChg chg="add del">
          <ac:chgData name="منه الله شعبان مهدى عبد الحفيظ جادو" userId="a1fe98b1-b402-4bd0-a720-1b702546f4c7" providerId="ADAL" clId="{71F6D1F9-A4C4-4EC1-BCE9-1C07DCA48AA1}" dt="2022-03-10T11:55:51.712" v="2065" actId="26606"/>
          <ac:spMkLst>
            <pc:docMk/>
            <pc:sldMk cId="3066389468" sldId="256"/>
            <ac:spMk id="79" creationId="{CD62DB5A-5AA0-4E7E-94AB-AD20F02CA8DF}"/>
          </ac:spMkLst>
        </pc:spChg>
        <pc:spChg chg="add del">
          <ac:chgData name="منه الله شعبان مهدى عبد الحفيظ جادو" userId="a1fe98b1-b402-4bd0-a720-1b702546f4c7" providerId="ADAL" clId="{71F6D1F9-A4C4-4EC1-BCE9-1C07DCA48AA1}" dt="2022-03-10T11:55:51.712" v="2065" actId="26606"/>
          <ac:spMkLst>
            <pc:docMk/>
            <pc:sldMk cId="3066389468" sldId="256"/>
            <ac:spMk id="80" creationId="{0F086ECE-EF43-4B07-9DD0-59679471A067}"/>
          </ac:spMkLst>
        </pc:spChg>
        <pc:spChg chg="add del">
          <ac:chgData name="منه الله شعبان مهدى عبد الحفيظ جادو" userId="a1fe98b1-b402-4bd0-a720-1b702546f4c7" providerId="ADAL" clId="{71F6D1F9-A4C4-4EC1-BCE9-1C07DCA48AA1}" dt="2022-03-10T11:55:51.712" v="2065" actId="26606"/>
          <ac:spMkLst>
            <pc:docMk/>
            <pc:sldMk cId="3066389468" sldId="256"/>
            <ac:spMk id="81" creationId="{5DB84597-3185-4C7A-A2CB-6413E167EE86}"/>
          </ac:spMkLst>
        </pc:spChg>
        <pc:spChg chg="add del">
          <ac:chgData name="منه الله شعبان مهدى عبد الحفيظ جادو" userId="a1fe98b1-b402-4bd0-a720-1b702546f4c7" providerId="ADAL" clId="{71F6D1F9-A4C4-4EC1-BCE9-1C07DCA48AA1}" dt="2022-03-10T11:55:51.712" v="2065" actId="26606"/>
          <ac:spMkLst>
            <pc:docMk/>
            <pc:sldMk cId="3066389468" sldId="256"/>
            <ac:spMk id="82" creationId="{E2748806-3AF5-4078-830A-C1F26BF1B200}"/>
          </ac:spMkLst>
        </pc:spChg>
        <pc:spChg chg="add del">
          <ac:chgData name="منه الله شعبان مهدى عبد الحفيظ جادو" userId="a1fe98b1-b402-4bd0-a720-1b702546f4c7" providerId="ADAL" clId="{71F6D1F9-A4C4-4EC1-BCE9-1C07DCA48AA1}" dt="2022-03-10T11:55:51.712" v="2065" actId="26606"/>
          <ac:spMkLst>
            <pc:docMk/>
            <pc:sldMk cId="3066389468" sldId="256"/>
            <ac:spMk id="84" creationId="{34FBEBF3-C941-4CB0-8AC2-3B50E1371BBF}"/>
          </ac:spMkLst>
        </pc:spChg>
        <pc:spChg chg="add del">
          <ac:chgData name="منه الله شعبان مهدى عبد الحفيظ جادو" userId="a1fe98b1-b402-4bd0-a720-1b702546f4c7" providerId="ADAL" clId="{71F6D1F9-A4C4-4EC1-BCE9-1C07DCA48AA1}" dt="2022-03-10T11:56:20.788" v="2078" actId="26606"/>
          <ac:spMkLst>
            <pc:docMk/>
            <pc:sldMk cId="3066389468" sldId="256"/>
            <ac:spMk id="85" creationId="{6C819BFF-25C5-425C-8CD1-789F7A30D26B}"/>
          </ac:spMkLst>
        </pc:spChg>
        <pc:spChg chg="add del">
          <ac:chgData name="منه الله شعبان مهدى عبد الحفيظ جادو" userId="a1fe98b1-b402-4bd0-a720-1b702546f4c7" providerId="ADAL" clId="{71F6D1F9-A4C4-4EC1-BCE9-1C07DCA48AA1}" dt="2022-03-10T11:55:59.048" v="2068" actId="26606"/>
          <ac:spMkLst>
            <pc:docMk/>
            <pc:sldMk cId="3066389468" sldId="256"/>
            <ac:spMk id="86" creationId="{CD62DB5A-5AA0-4E7E-94AB-AD20F02CA8DF}"/>
          </ac:spMkLst>
        </pc:spChg>
        <pc:spChg chg="add del">
          <ac:chgData name="منه الله شعبان مهدى عبد الحفيظ جادو" userId="a1fe98b1-b402-4bd0-a720-1b702546f4c7" providerId="ADAL" clId="{71F6D1F9-A4C4-4EC1-BCE9-1C07DCA48AA1}" dt="2022-03-10T11:55:59.048" v="2068" actId="26606"/>
          <ac:spMkLst>
            <pc:docMk/>
            <pc:sldMk cId="3066389468" sldId="256"/>
            <ac:spMk id="87" creationId="{0F086ECE-EF43-4B07-9DD0-59679471A067}"/>
          </ac:spMkLst>
        </pc:spChg>
        <pc:spChg chg="add del">
          <ac:chgData name="منه الله شعبان مهدى عبد الحفيظ جادو" userId="a1fe98b1-b402-4bd0-a720-1b702546f4c7" providerId="ADAL" clId="{71F6D1F9-A4C4-4EC1-BCE9-1C07DCA48AA1}" dt="2022-03-10T11:55:59.048" v="2068" actId="26606"/>
          <ac:spMkLst>
            <pc:docMk/>
            <pc:sldMk cId="3066389468" sldId="256"/>
            <ac:spMk id="88" creationId="{5DB84597-3185-4C7A-A2CB-6413E167EE86}"/>
          </ac:spMkLst>
        </pc:spChg>
        <pc:spChg chg="add del">
          <ac:chgData name="منه الله شعبان مهدى عبد الحفيظ جادو" userId="a1fe98b1-b402-4bd0-a720-1b702546f4c7" providerId="ADAL" clId="{71F6D1F9-A4C4-4EC1-BCE9-1C07DCA48AA1}" dt="2022-03-10T11:55:59.048" v="2068" actId="26606"/>
          <ac:spMkLst>
            <pc:docMk/>
            <pc:sldMk cId="3066389468" sldId="256"/>
            <ac:spMk id="89" creationId="{55D20674-CF0C-4687-81B6-A613F871AF46}"/>
          </ac:spMkLst>
        </pc:spChg>
        <pc:spChg chg="add del">
          <ac:chgData name="منه الله شعبان مهدى عبد الحفيظ جادو" userId="a1fe98b1-b402-4bd0-a720-1b702546f4c7" providerId="ADAL" clId="{71F6D1F9-A4C4-4EC1-BCE9-1C07DCA48AA1}" dt="2022-03-10T11:55:59.048" v="2068" actId="26606"/>
          <ac:spMkLst>
            <pc:docMk/>
            <pc:sldMk cId="3066389468" sldId="256"/>
            <ac:spMk id="91" creationId="{6C819BFF-25C5-425C-8CD1-789F7A30D26B}"/>
          </ac:spMkLst>
        </pc:spChg>
        <pc:spChg chg="add del">
          <ac:chgData name="منه الله شعبان مهدى عبد الحفيظ جادو" userId="a1fe98b1-b402-4bd0-a720-1b702546f4c7" providerId="ADAL" clId="{71F6D1F9-A4C4-4EC1-BCE9-1C07DCA48AA1}" dt="2022-03-10T11:56:03.094" v="2072" actId="26606"/>
          <ac:spMkLst>
            <pc:docMk/>
            <pc:sldMk cId="3066389468" sldId="256"/>
            <ac:spMk id="93" creationId="{CD62DB5A-5AA0-4E7E-94AB-AD20F02CA8DF}"/>
          </ac:spMkLst>
        </pc:spChg>
        <pc:spChg chg="add del">
          <ac:chgData name="منه الله شعبان مهدى عبد الحفيظ جادو" userId="a1fe98b1-b402-4bd0-a720-1b702546f4c7" providerId="ADAL" clId="{71F6D1F9-A4C4-4EC1-BCE9-1C07DCA48AA1}" dt="2022-03-10T11:56:03.094" v="2072" actId="26606"/>
          <ac:spMkLst>
            <pc:docMk/>
            <pc:sldMk cId="3066389468" sldId="256"/>
            <ac:spMk id="94" creationId="{0F086ECE-EF43-4B07-9DD0-59679471A067}"/>
          </ac:spMkLst>
        </pc:spChg>
        <pc:spChg chg="add del">
          <ac:chgData name="منه الله شعبان مهدى عبد الحفيظ جادو" userId="a1fe98b1-b402-4bd0-a720-1b702546f4c7" providerId="ADAL" clId="{71F6D1F9-A4C4-4EC1-BCE9-1C07DCA48AA1}" dt="2022-03-10T11:56:03.094" v="2072" actId="26606"/>
          <ac:spMkLst>
            <pc:docMk/>
            <pc:sldMk cId="3066389468" sldId="256"/>
            <ac:spMk id="95" creationId="{5DB84597-3185-4C7A-A2CB-6413E167EE86}"/>
          </ac:spMkLst>
        </pc:spChg>
        <pc:spChg chg="add del">
          <ac:chgData name="منه الله شعبان مهدى عبد الحفيظ جادو" userId="a1fe98b1-b402-4bd0-a720-1b702546f4c7" providerId="ADAL" clId="{71F6D1F9-A4C4-4EC1-BCE9-1C07DCA48AA1}" dt="2022-03-10T11:56:03.094" v="2072" actId="26606"/>
          <ac:spMkLst>
            <pc:docMk/>
            <pc:sldMk cId="3066389468" sldId="256"/>
            <ac:spMk id="96" creationId="{E2748806-3AF5-4078-830A-C1F26BF1B200}"/>
          </ac:spMkLst>
        </pc:spChg>
        <pc:spChg chg="add del">
          <ac:chgData name="منه الله شعبان مهدى عبد الحفيظ جادو" userId="a1fe98b1-b402-4bd0-a720-1b702546f4c7" providerId="ADAL" clId="{71F6D1F9-A4C4-4EC1-BCE9-1C07DCA48AA1}" dt="2022-03-10T11:56:03.094" v="2072" actId="26606"/>
          <ac:spMkLst>
            <pc:docMk/>
            <pc:sldMk cId="3066389468" sldId="256"/>
            <ac:spMk id="98" creationId="{34FBEBF3-C941-4CB0-8AC2-3B50E1371BBF}"/>
          </ac:spMkLst>
        </pc:spChg>
        <pc:spChg chg="add del">
          <ac:chgData name="منه الله شعبان مهدى عبد الحفيظ جادو" userId="a1fe98b1-b402-4bd0-a720-1b702546f4c7" providerId="ADAL" clId="{71F6D1F9-A4C4-4EC1-BCE9-1C07DCA48AA1}" dt="2022-03-10T11:56:04.091" v="2074" actId="26606"/>
          <ac:spMkLst>
            <pc:docMk/>
            <pc:sldMk cId="3066389468" sldId="256"/>
            <ac:spMk id="100" creationId="{CD62DB5A-5AA0-4E7E-94AB-AD20F02CA8DF}"/>
          </ac:spMkLst>
        </pc:spChg>
        <pc:spChg chg="add del">
          <ac:chgData name="منه الله شعبان مهدى عبد الحفيظ جادو" userId="a1fe98b1-b402-4bd0-a720-1b702546f4c7" providerId="ADAL" clId="{71F6D1F9-A4C4-4EC1-BCE9-1C07DCA48AA1}" dt="2022-03-10T11:56:04.091" v="2074" actId="26606"/>
          <ac:spMkLst>
            <pc:docMk/>
            <pc:sldMk cId="3066389468" sldId="256"/>
            <ac:spMk id="101" creationId="{0F086ECE-EF43-4B07-9DD0-59679471A067}"/>
          </ac:spMkLst>
        </pc:spChg>
        <pc:spChg chg="add del">
          <ac:chgData name="منه الله شعبان مهدى عبد الحفيظ جادو" userId="a1fe98b1-b402-4bd0-a720-1b702546f4c7" providerId="ADAL" clId="{71F6D1F9-A4C4-4EC1-BCE9-1C07DCA48AA1}" dt="2022-03-10T11:56:04.091" v="2074" actId="26606"/>
          <ac:spMkLst>
            <pc:docMk/>
            <pc:sldMk cId="3066389468" sldId="256"/>
            <ac:spMk id="102" creationId="{76608683-8EB8-4AF4-A97C-AB5A405B541E}"/>
          </ac:spMkLst>
        </pc:spChg>
        <pc:spChg chg="add del">
          <ac:chgData name="منه الله شعبان مهدى عبد الحفيظ جادو" userId="a1fe98b1-b402-4bd0-a720-1b702546f4c7" providerId="ADAL" clId="{71F6D1F9-A4C4-4EC1-BCE9-1C07DCA48AA1}" dt="2022-03-10T11:56:04.091" v="2074" actId="26606"/>
          <ac:spMkLst>
            <pc:docMk/>
            <pc:sldMk cId="3066389468" sldId="256"/>
            <ac:spMk id="103" creationId="{F518D20D-5F05-49C3-8900-68783F8ACB6F}"/>
          </ac:spMkLst>
        </pc:spChg>
        <pc:spChg chg="add del">
          <ac:chgData name="منه الله شعبان مهدى عبد الحفيظ جادو" userId="a1fe98b1-b402-4bd0-a720-1b702546f4c7" providerId="ADAL" clId="{71F6D1F9-A4C4-4EC1-BCE9-1C07DCA48AA1}" dt="2022-03-10T11:56:04.091" v="2074" actId="26606"/>
          <ac:spMkLst>
            <pc:docMk/>
            <pc:sldMk cId="3066389468" sldId="256"/>
            <ac:spMk id="104" creationId="{FF50CA5B-2FF8-43D9-B7D8-3BDE1BFD3CF1}"/>
          </ac:spMkLst>
        </pc:spChg>
        <pc:spChg chg="add del">
          <ac:chgData name="منه الله شعبان مهدى عبد الحفيظ جادو" userId="a1fe98b1-b402-4bd0-a720-1b702546f4c7" providerId="ADAL" clId="{71F6D1F9-A4C4-4EC1-BCE9-1C07DCA48AA1}" dt="2022-03-10T11:56:04.091" v="2074" actId="26606"/>
          <ac:spMkLst>
            <pc:docMk/>
            <pc:sldMk cId="3066389468" sldId="256"/>
            <ac:spMk id="105" creationId="{0A2975CA-C341-4109-A20B-D3DA06411067}"/>
          </ac:spMkLst>
        </pc:spChg>
        <pc:spChg chg="add del">
          <ac:chgData name="منه الله شعبان مهدى عبد الحفيظ جادو" userId="a1fe98b1-b402-4bd0-a720-1b702546f4c7" providerId="ADAL" clId="{71F6D1F9-A4C4-4EC1-BCE9-1C07DCA48AA1}" dt="2022-03-10T11:56:04.091" v="2074" actId="26606"/>
          <ac:spMkLst>
            <pc:docMk/>
            <pc:sldMk cId="3066389468" sldId="256"/>
            <ac:spMk id="107" creationId="{0BB24C26-52D3-4375-8A39-528E123800F5}"/>
          </ac:spMkLst>
        </pc:spChg>
        <pc:spChg chg="add del">
          <ac:chgData name="منه الله شعبان مهدى عبد الحفيظ جادو" userId="a1fe98b1-b402-4bd0-a720-1b702546f4c7" providerId="ADAL" clId="{71F6D1F9-A4C4-4EC1-BCE9-1C07DCA48AA1}" dt="2022-03-10T11:56:04.091" v="2074" actId="26606"/>
          <ac:spMkLst>
            <pc:docMk/>
            <pc:sldMk cId="3066389468" sldId="256"/>
            <ac:spMk id="109" creationId="{D73D4A1E-5CEC-41DD-A2B6-9FB7B748454A}"/>
          </ac:spMkLst>
        </pc:spChg>
        <pc:spChg chg="add del">
          <ac:chgData name="منه الله شعبان مهدى عبد الحفيظ جادو" userId="a1fe98b1-b402-4bd0-a720-1b702546f4c7" providerId="ADAL" clId="{71F6D1F9-A4C4-4EC1-BCE9-1C07DCA48AA1}" dt="2022-03-10T11:56:04.091" v="2074" actId="26606"/>
          <ac:spMkLst>
            <pc:docMk/>
            <pc:sldMk cId="3066389468" sldId="256"/>
            <ac:spMk id="111" creationId="{0700F014-0E45-4385-977E-14A83E760037}"/>
          </ac:spMkLst>
        </pc:spChg>
        <pc:spChg chg="add del">
          <ac:chgData name="منه الله شعبان مهدى عبد الحفيظ جادو" userId="a1fe98b1-b402-4bd0-a720-1b702546f4c7" providerId="ADAL" clId="{71F6D1F9-A4C4-4EC1-BCE9-1C07DCA48AA1}" dt="2022-03-10T11:56:15.481" v="2076" actId="26606"/>
          <ac:spMkLst>
            <pc:docMk/>
            <pc:sldMk cId="3066389468" sldId="256"/>
            <ac:spMk id="114" creationId="{CD62DB5A-5AA0-4E7E-94AB-AD20F02CA8DF}"/>
          </ac:spMkLst>
        </pc:spChg>
        <pc:spChg chg="add del">
          <ac:chgData name="منه الله شعبان مهدى عبد الحفيظ جادو" userId="a1fe98b1-b402-4bd0-a720-1b702546f4c7" providerId="ADAL" clId="{71F6D1F9-A4C4-4EC1-BCE9-1C07DCA48AA1}" dt="2022-03-10T11:56:15.481" v="2076" actId="26606"/>
          <ac:spMkLst>
            <pc:docMk/>
            <pc:sldMk cId="3066389468" sldId="256"/>
            <ac:spMk id="115" creationId="{0F086ECE-EF43-4B07-9DD0-59679471A067}"/>
          </ac:spMkLst>
        </pc:spChg>
        <pc:spChg chg="add del">
          <ac:chgData name="منه الله شعبان مهدى عبد الحفيظ جادو" userId="a1fe98b1-b402-4bd0-a720-1b702546f4c7" providerId="ADAL" clId="{71F6D1F9-A4C4-4EC1-BCE9-1C07DCA48AA1}" dt="2022-03-10T11:56:15.481" v="2076" actId="26606"/>
          <ac:spMkLst>
            <pc:docMk/>
            <pc:sldMk cId="3066389468" sldId="256"/>
            <ac:spMk id="116" creationId="{76608683-8EB8-4AF4-A97C-AB5A405B541E}"/>
          </ac:spMkLst>
        </pc:spChg>
        <pc:spChg chg="add del">
          <ac:chgData name="منه الله شعبان مهدى عبد الحفيظ جادو" userId="a1fe98b1-b402-4bd0-a720-1b702546f4c7" providerId="ADAL" clId="{71F6D1F9-A4C4-4EC1-BCE9-1C07DCA48AA1}" dt="2022-03-10T11:56:15.481" v="2076" actId="26606"/>
          <ac:spMkLst>
            <pc:docMk/>
            <pc:sldMk cId="3066389468" sldId="256"/>
            <ac:spMk id="117" creationId="{F518D20D-5F05-49C3-8900-68783F8ACB6F}"/>
          </ac:spMkLst>
        </pc:spChg>
        <pc:spChg chg="add del">
          <ac:chgData name="منه الله شعبان مهدى عبد الحفيظ جادو" userId="a1fe98b1-b402-4bd0-a720-1b702546f4c7" providerId="ADAL" clId="{71F6D1F9-A4C4-4EC1-BCE9-1C07DCA48AA1}" dt="2022-03-10T11:56:15.481" v="2076" actId="26606"/>
          <ac:spMkLst>
            <pc:docMk/>
            <pc:sldMk cId="3066389468" sldId="256"/>
            <ac:spMk id="118" creationId="{FF50CA5B-2FF8-43D9-B7D8-3BDE1BFD3CF1}"/>
          </ac:spMkLst>
        </pc:spChg>
        <pc:spChg chg="add del">
          <ac:chgData name="منه الله شعبان مهدى عبد الحفيظ جادو" userId="a1fe98b1-b402-4bd0-a720-1b702546f4c7" providerId="ADAL" clId="{71F6D1F9-A4C4-4EC1-BCE9-1C07DCA48AA1}" dt="2022-03-10T11:56:15.481" v="2076" actId="26606"/>
          <ac:spMkLst>
            <pc:docMk/>
            <pc:sldMk cId="3066389468" sldId="256"/>
            <ac:spMk id="119" creationId="{D060EAFE-C840-4DAF-B8B5-D73E98076206}"/>
          </ac:spMkLst>
        </pc:spChg>
        <pc:spChg chg="add del">
          <ac:chgData name="منه الله شعبان مهدى عبد الحفيظ جادو" userId="a1fe98b1-b402-4bd0-a720-1b702546f4c7" providerId="ADAL" clId="{71F6D1F9-A4C4-4EC1-BCE9-1C07DCA48AA1}" dt="2022-03-10T11:56:15.481" v="2076" actId="26606"/>
          <ac:spMkLst>
            <pc:docMk/>
            <pc:sldMk cId="3066389468" sldId="256"/>
            <ac:spMk id="121" creationId="{9F2FF5F7-8CB8-4DD0-890B-C68D3C7313C9}"/>
          </ac:spMkLst>
        </pc:spChg>
        <pc:picChg chg="add del">
          <ac:chgData name="منه الله شعبان مهدى عبد الحفيظ جادو" userId="a1fe98b1-b402-4bd0-a720-1b702546f4c7" providerId="ADAL" clId="{71F6D1F9-A4C4-4EC1-BCE9-1C07DCA48AA1}" dt="2022-03-10T08:36:03.259" v="46" actId="26606"/>
          <ac:picMkLst>
            <pc:docMk/>
            <pc:sldMk cId="3066389468" sldId="256"/>
            <ac:picMk id="4" creationId="{DB5DA02B-5690-4752-B2B7-6A8B01A9CE8A}"/>
          </ac:picMkLst>
        </pc:picChg>
        <pc:picChg chg="add del">
          <ac:chgData name="منه الله شعبان مهدى عبد الحفيظ جادو" userId="a1fe98b1-b402-4bd0-a720-1b702546f4c7" providerId="ADAL" clId="{71F6D1F9-A4C4-4EC1-BCE9-1C07DCA48AA1}" dt="2022-03-10T11:55:24.336" v="2050" actId="26606"/>
          <ac:picMkLst>
            <pc:docMk/>
            <pc:sldMk cId="3066389468" sldId="256"/>
            <ac:picMk id="8" creationId="{50BD273C-07CC-4100-84EC-490CAE454A05}"/>
          </ac:picMkLst>
        </pc:picChg>
        <pc:picChg chg="add del">
          <ac:chgData name="منه الله شعبان مهدى عبد الحفيظ جادو" userId="a1fe98b1-b402-4bd0-a720-1b702546f4c7" providerId="ADAL" clId="{71F6D1F9-A4C4-4EC1-BCE9-1C07DCA48AA1}" dt="2022-03-10T11:56:24.737" v="2091" actId="478"/>
          <ac:picMkLst>
            <pc:docMk/>
            <pc:sldMk cId="3066389468" sldId="256"/>
            <ac:picMk id="15" creationId="{E8FC2329-C002-433D-96E8-24849899DA58}"/>
          </ac:picMkLst>
        </pc:picChg>
        <pc:picChg chg="add del">
          <ac:chgData name="منه الله شعبان مهدى عبد الحفيظ جادو" userId="a1fe98b1-b402-4bd0-a720-1b702546f4c7" providerId="ADAL" clId="{71F6D1F9-A4C4-4EC1-BCE9-1C07DCA48AA1}" dt="2022-03-10T11:56:24.737" v="2091" actId="478"/>
          <ac:picMkLst>
            <pc:docMk/>
            <pc:sldMk cId="3066389468" sldId="256"/>
            <ac:picMk id="18" creationId="{C8A57305-68FF-42AC-9BE7-6949747ECDAC}"/>
          </ac:picMkLst>
        </pc:picChg>
        <pc:picChg chg="add del">
          <ac:chgData name="منه الله شعبان مهدى عبد الحفيظ جادو" userId="a1fe98b1-b402-4bd0-a720-1b702546f4c7" providerId="ADAL" clId="{71F6D1F9-A4C4-4EC1-BCE9-1C07DCA48AA1}" dt="2022-03-10T11:56:24.737" v="2091" actId="478"/>
          <ac:picMkLst>
            <pc:docMk/>
            <pc:sldMk cId="3066389468" sldId="256"/>
            <ac:picMk id="23" creationId="{37E521D0-A41B-4904-B918-4D94137E627C}"/>
          </ac:picMkLst>
        </pc:picChg>
        <pc:picChg chg="add del">
          <ac:chgData name="منه الله شعبان مهدى عبد الحفيظ جادو" userId="a1fe98b1-b402-4bd0-a720-1b702546f4c7" providerId="ADAL" clId="{71F6D1F9-A4C4-4EC1-BCE9-1C07DCA48AA1}" dt="2022-03-10T11:56:24.737" v="2091" actId="478"/>
          <ac:picMkLst>
            <pc:docMk/>
            <pc:sldMk cId="3066389468" sldId="256"/>
            <ac:picMk id="25" creationId="{B2051559-524D-44E7-8198-E924F097A15E}"/>
          </ac:picMkLst>
        </pc:picChg>
        <pc:picChg chg="add del">
          <ac:chgData name="منه الله شعبان مهدى عبد الحفيظ جادو" userId="a1fe98b1-b402-4bd0-a720-1b702546f4c7" providerId="ADAL" clId="{71F6D1F9-A4C4-4EC1-BCE9-1C07DCA48AA1}" dt="2022-03-10T11:55:36.760" v="2058" actId="26606"/>
          <ac:picMkLst>
            <pc:docMk/>
            <pc:sldMk cId="3066389468" sldId="256"/>
            <ac:picMk id="27" creationId="{D4656F99-DCC8-4666-BB8F-F69F84AC7CB2}"/>
          </ac:picMkLst>
        </pc:picChg>
        <pc:picChg chg="add del">
          <ac:chgData name="منه الله شعبان مهدى عبد الحفيظ جادو" userId="a1fe98b1-b402-4bd0-a720-1b702546f4c7" providerId="ADAL" clId="{71F6D1F9-A4C4-4EC1-BCE9-1C07DCA48AA1}" dt="2022-03-10T11:55:27.386" v="2053" actId="26606"/>
          <ac:picMkLst>
            <pc:docMk/>
            <pc:sldMk cId="3066389468" sldId="256"/>
            <ac:picMk id="32" creationId="{F206C317-B2E8-47BB-9B92-AD2CEAE7B845}"/>
          </ac:picMkLst>
        </pc:picChg>
        <pc:picChg chg="add del">
          <ac:chgData name="منه الله شعبان مهدى عبد الحفيظ جادو" userId="a1fe98b1-b402-4bd0-a720-1b702546f4c7" providerId="ADAL" clId="{71F6D1F9-A4C4-4EC1-BCE9-1C07DCA48AA1}" dt="2022-03-10T11:55:32.997" v="2056" actId="26606"/>
          <ac:picMkLst>
            <pc:docMk/>
            <pc:sldMk cId="3066389468" sldId="256"/>
            <ac:picMk id="39" creationId="{524438CB-B5D5-465E-B170-60D1E9D1B7A5}"/>
          </ac:picMkLst>
        </pc:picChg>
        <pc:picChg chg="add del">
          <ac:chgData name="منه الله شعبان مهدى عبد الحفيظ جادو" userId="a1fe98b1-b402-4bd0-a720-1b702546f4c7" providerId="ADAL" clId="{71F6D1F9-A4C4-4EC1-BCE9-1C07DCA48AA1}" dt="2022-03-10T11:55:36.760" v="2058" actId="26606"/>
          <ac:picMkLst>
            <pc:docMk/>
            <pc:sldMk cId="3066389468" sldId="256"/>
            <ac:picMk id="48" creationId="{CF86EB89-5CAA-4AA5-907F-09707CF4A866}"/>
          </ac:picMkLst>
        </pc:picChg>
        <pc:picChg chg="add del">
          <ac:chgData name="منه الله شعبان مهدى عبد الحفيظ جادو" userId="a1fe98b1-b402-4bd0-a720-1b702546f4c7" providerId="ADAL" clId="{71F6D1F9-A4C4-4EC1-BCE9-1C07DCA48AA1}" dt="2022-03-10T11:55:38.892" v="2060" actId="26606"/>
          <ac:picMkLst>
            <pc:docMk/>
            <pc:sldMk cId="3066389468" sldId="256"/>
            <ac:picMk id="57" creationId="{29FF48D7-CD1B-40AB-9991-B793DA50BA7A}"/>
          </ac:picMkLst>
        </pc:picChg>
        <pc:picChg chg="add del">
          <ac:chgData name="منه الله شعبان مهدى عبد الحفيظ جادو" userId="a1fe98b1-b402-4bd0-a720-1b702546f4c7" providerId="ADAL" clId="{71F6D1F9-A4C4-4EC1-BCE9-1C07DCA48AA1}" dt="2022-03-10T11:55:38.892" v="2060" actId="26606"/>
          <ac:picMkLst>
            <pc:docMk/>
            <pc:sldMk cId="3066389468" sldId="256"/>
            <ac:picMk id="59" creationId="{51B5A3F9-9997-47B6-B8F3-1E540CFEA68D}"/>
          </ac:picMkLst>
        </pc:picChg>
        <pc:picChg chg="add del">
          <ac:chgData name="منه الله شعبان مهدى عبد الحفيظ جادو" userId="a1fe98b1-b402-4bd0-a720-1b702546f4c7" providerId="ADAL" clId="{71F6D1F9-A4C4-4EC1-BCE9-1C07DCA48AA1}" dt="2022-03-10T11:55:38.892" v="2060" actId="26606"/>
          <ac:picMkLst>
            <pc:docMk/>
            <pc:sldMk cId="3066389468" sldId="256"/>
            <ac:picMk id="61" creationId="{0ED6147D-8F81-4ACA-A1BB-0868D001707E}"/>
          </ac:picMkLst>
        </pc:picChg>
        <pc:picChg chg="add del">
          <ac:chgData name="منه الله شعبان مهدى عبد الحفيظ جادو" userId="a1fe98b1-b402-4bd0-a720-1b702546f4c7" providerId="ADAL" clId="{71F6D1F9-A4C4-4EC1-BCE9-1C07DCA48AA1}" dt="2022-03-10T11:55:38.892" v="2060" actId="26606"/>
          <ac:picMkLst>
            <pc:docMk/>
            <pc:sldMk cId="3066389468" sldId="256"/>
            <ac:picMk id="63" creationId="{E97C87AE-B946-43B1-98EE-2E8873AEC498}"/>
          </ac:picMkLst>
        </pc:picChg>
        <pc:picChg chg="add del">
          <ac:chgData name="منه الله شعبان مهدى عبد الحفيظ جادو" userId="a1fe98b1-b402-4bd0-a720-1b702546f4c7" providerId="ADAL" clId="{71F6D1F9-A4C4-4EC1-BCE9-1C07DCA48AA1}" dt="2022-03-10T11:55:49.988" v="2062" actId="26606"/>
          <ac:picMkLst>
            <pc:docMk/>
            <pc:sldMk cId="3066389468" sldId="256"/>
            <ac:picMk id="71" creationId="{14548BC0-162E-4107-81DF-7389BF82F6D5}"/>
          </ac:picMkLst>
        </pc:picChg>
        <pc:picChg chg="add del">
          <ac:chgData name="منه الله شعبان مهدى عبد الحفيظ جادو" userId="a1fe98b1-b402-4bd0-a720-1b702546f4c7" providerId="ADAL" clId="{71F6D1F9-A4C4-4EC1-BCE9-1C07DCA48AA1}" dt="2022-03-10T11:55:49.988" v="2062" actId="26606"/>
          <ac:picMkLst>
            <pc:docMk/>
            <pc:sldMk cId="3066389468" sldId="256"/>
            <ac:picMk id="73" creationId="{9F973542-46B1-4984-B252-0683B3F09D83}"/>
          </ac:picMkLst>
        </pc:picChg>
        <pc:picChg chg="add del">
          <ac:chgData name="منه الله شعبان مهدى عبد الحفيظ جادو" userId="a1fe98b1-b402-4bd0-a720-1b702546f4c7" providerId="ADAL" clId="{71F6D1F9-A4C4-4EC1-BCE9-1C07DCA48AA1}" dt="2022-03-10T11:55:49.988" v="2062" actId="26606"/>
          <ac:picMkLst>
            <pc:docMk/>
            <pc:sldMk cId="3066389468" sldId="256"/>
            <ac:picMk id="75" creationId="{426F328A-7115-49F4-83C9-F86F47F84CFD}"/>
          </ac:picMkLst>
        </pc:picChg>
        <pc:picChg chg="add del">
          <ac:chgData name="منه الله شعبان مهدى عبد الحفيظ جادو" userId="a1fe98b1-b402-4bd0-a720-1b702546f4c7" providerId="ADAL" clId="{71F6D1F9-A4C4-4EC1-BCE9-1C07DCA48AA1}" dt="2022-03-10T11:55:49.988" v="2062" actId="26606"/>
          <ac:picMkLst>
            <pc:docMk/>
            <pc:sldMk cId="3066389468" sldId="256"/>
            <ac:picMk id="77" creationId="{DF2AA3CE-B974-48CA-96E0-5573A78E3655}"/>
          </ac:picMkLst>
        </pc:picChg>
        <pc:picChg chg="add del">
          <ac:chgData name="منه الله شعبان مهدى عبد الحفيظ جادو" userId="a1fe98b1-b402-4bd0-a720-1b702546f4c7" providerId="ADAL" clId="{71F6D1F9-A4C4-4EC1-BCE9-1C07DCA48AA1}" dt="2022-03-10T11:56:20.788" v="2078" actId="26606"/>
          <ac:picMkLst>
            <pc:docMk/>
            <pc:sldMk cId="3066389468" sldId="256"/>
            <ac:picMk id="78" creationId="{D7462823-FD62-493D-B6FA-A3F8D254FE8B}"/>
          </ac:picMkLst>
        </pc:picChg>
        <pc:picChg chg="add del">
          <ac:chgData name="منه الله شعبان مهدى عبد الحفيظ جادو" userId="a1fe98b1-b402-4bd0-a720-1b702546f4c7" providerId="ADAL" clId="{71F6D1F9-A4C4-4EC1-BCE9-1C07DCA48AA1}" dt="2022-03-10T11:55:51.712" v="2065" actId="26606"/>
          <ac:picMkLst>
            <pc:docMk/>
            <pc:sldMk cId="3066389468" sldId="256"/>
            <ac:picMk id="83" creationId="{F206C317-B2E8-47BB-9B92-AD2CEAE7B845}"/>
          </ac:picMkLst>
        </pc:picChg>
        <pc:picChg chg="add del">
          <ac:chgData name="منه الله شعبان مهدى عبد الحفيظ جادو" userId="a1fe98b1-b402-4bd0-a720-1b702546f4c7" providerId="ADAL" clId="{71F6D1F9-A4C4-4EC1-BCE9-1C07DCA48AA1}" dt="2022-03-10T11:55:59.048" v="2068" actId="26606"/>
          <ac:picMkLst>
            <pc:docMk/>
            <pc:sldMk cId="3066389468" sldId="256"/>
            <ac:picMk id="90" creationId="{524438CB-B5D5-465E-B170-60D1E9D1B7A5}"/>
          </ac:picMkLst>
        </pc:picChg>
        <pc:picChg chg="add del mod">
          <ac:chgData name="منه الله شعبان مهدى عبد الحفيظ جادو" userId="a1fe98b1-b402-4bd0-a720-1b702546f4c7" providerId="ADAL" clId="{71F6D1F9-A4C4-4EC1-BCE9-1C07DCA48AA1}" dt="2022-03-10T11:56:03.094" v="2072" actId="26606"/>
          <ac:picMkLst>
            <pc:docMk/>
            <pc:sldMk cId="3066389468" sldId="256"/>
            <ac:picMk id="97" creationId="{C4A166E1-0346-44C0-9171-BD8A43A5EDFA}"/>
          </ac:picMkLst>
        </pc:picChg>
        <pc:picChg chg="add del">
          <ac:chgData name="منه الله شعبان مهدى عبد الحفيظ جادو" userId="a1fe98b1-b402-4bd0-a720-1b702546f4c7" providerId="ADAL" clId="{71F6D1F9-A4C4-4EC1-BCE9-1C07DCA48AA1}" dt="2022-03-10T11:56:04.091" v="2074" actId="26606"/>
          <ac:picMkLst>
            <pc:docMk/>
            <pc:sldMk cId="3066389468" sldId="256"/>
            <ac:picMk id="106" creationId="{29FF48D7-CD1B-40AB-9991-B793DA50BA7A}"/>
          </ac:picMkLst>
        </pc:picChg>
        <pc:picChg chg="add del">
          <ac:chgData name="منه الله شعبان مهدى عبد الحفيظ جادو" userId="a1fe98b1-b402-4bd0-a720-1b702546f4c7" providerId="ADAL" clId="{71F6D1F9-A4C4-4EC1-BCE9-1C07DCA48AA1}" dt="2022-03-10T11:56:04.091" v="2074" actId="26606"/>
          <ac:picMkLst>
            <pc:docMk/>
            <pc:sldMk cId="3066389468" sldId="256"/>
            <ac:picMk id="108" creationId="{51B5A3F9-9997-47B6-B8F3-1E540CFEA68D}"/>
          </ac:picMkLst>
        </pc:picChg>
        <pc:picChg chg="add del">
          <ac:chgData name="منه الله شعبان مهدى عبد الحفيظ جادو" userId="a1fe98b1-b402-4bd0-a720-1b702546f4c7" providerId="ADAL" clId="{71F6D1F9-A4C4-4EC1-BCE9-1C07DCA48AA1}" dt="2022-03-10T11:56:04.091" v="2074" actId="26606"/>
          <ac:picMkLst>
            <pc:docMk/>
            <pc:sldMk cId="3066389468" sldId="256"/>
            <ac:picMk id="110" creationId="{0ED6147D-8F81-4ACA-A1BB-0868D001707E}"/>
          </ac:picMkLst>
        </pc:picChg>
        <pc:picChg chg="add del">
          <ac:chgData name="منه الله شعبان مهدى عبد الحفيظ جادو" userId="a1fe98b1-b402-4bd0-a720-1b702546f4c7" providerId="ADAL" clId="{71F6D1F9-A4C4-4EC1-BCE9-1C07DCA48AA1}" dt="2022-03-10T11:56:04.091" v="2074" actId="26606"/>
          <ac:picMkLst>
            <pc:docMk/>
            <pc:sldMk cId="3066389468" sldId="256"/>
            <ac:picMk id="112" creationId="{E97C87AE-B946-43B1-98EE-2E8873AEC498}"/>
          </ac:picMkLst>
        </pc:picChg>
        <pc:picChg chg="add del">
          <ac:chgData name="منه الله شعبان مهدى عبد الحفيظ جادو" userId="a1fe98b1-b402-4bd0-a720-1b702546f4c7" providerId="ADAL" clId="{71F6D1F9-A4C4-4EC1-BCE9-1C07DCA48AA1}" dt="2022-03-10T11:56:15.481" v="2076" actId="26606"/>
          <ac:picMkLst>
            <pc:docMk/>
            <pc:sldMk cId="3066389468" sldId="256"/>
            <ac:picMk id="120" creationId="{CF86EB89-5CAA-4AA5-907F-09707CF4A866}"/>
          </ac:picMkLst>
        </pc:picChg>
        <pc:picChg chg="add del">
          <ac:chgData name="منه الله شعبان مهدى عبد الحفيظ جادو" userId="a1fe98b1-b402-4bd0-a720-1b702546f4c7" providerId="ADAL" clId="{71F6D1F9-A4C4-4EC1-BCE9-1C07DCA48AA1}" dt="2022-03-10T11:56:15.481" v="2076" actId="26606"/>
          <ac:picMkLst>
            <pc:docMk/>
            <pc:sldMk cId="3066389468" sldId="256"/>
            <ac:picMk id="122" creationId="{D4656F99-DCC8-4666-BB8F-F69F84AC7CB2}"/>
          </ac:picMkLst>
        </pc:picChg>
      </pc:sldChg>
      <pc:sldChg chg="addSp delSp modSp new mod ord setBg modShow">
        <pc:chgData name="منه الله شعبان مهدى عبد الحفيظ جادو" userId="a1fe98b1-b402-4bd0-a720-1b702546f4c7" providerId="ADAL" clId="{71F6D1F9-A4C4-4EC1-BCE9-1C07DCA48AA1}" dt="2022-03-18T11:26:57.291" v="2409" actId="729"/>
        <pc:sldMkLst>
          <pc:docMk/>
          <pc:sldMk cId="3786141468" sldId="257"/>
        </pc:sldMkLst>
        <pc:spChg chg="mod">
          <ac:chgData name="منه الله شعبان مهدى عبد الحفيظ جادو" userId="a1fe98b1-b402-4bd0-a720-1b702546f4c7" providerId="ADAL" clId="{71F6D1F9-A4C4-4EC1-BCE9-1C07DCA48AA1}" dt="2022-03-10T08:43:09.062" v="123" actId="26606"/>
          <ac:spMkLst>
            <pc:docMk/>
            <pc:sldMk cId="3786141468" sldId="257"/>
            <ac:spMk id="2" creationId="{58DB061D-696F-4437-BE54-FC2B0AF686FD}"/>
          </ac:spMkLst>
        </pc:spChg>
        <pc:spChg chg="del mod">
          <ac:chgData name="منه الله شعبان مهدى عبد الحفيظ جادو" userId="a1fe98b1-b402-4bd0-a720-1b702546f4c7" providerId="ADAL" clId="{71F6D1F9-A4C4-4EC1-BCE9-1C07DCA48AA1}" dt="2022-03-10T08:43:09.062" v="123" actId="26606"/>
          <ac:spMkLst>
            <pc:docMk/>
            <pc:sldMk cId="3786141468" sldId="257"/>
            <ac:spMk id="3" creationId="{28DF3EF3-62E1-42CF-9410-44928348234F}"/>
          </ac:spMkLst>
        </pc:spChg>
        <pc:spChg chg="add del mod">
          <ac:chgData name="منه الله شعبان مهدى عبد الحفيظ جادو" userId="a1fe98b1-b402-4bd0-a720-1b702546f4c7" providerId="ADAL" clId="{71F6D1F9-A4C4-4EC1-BCE9-1C07DCA48AA1}" dt="2022-03-13T11:48:32.795" v="2343" actId="21"/>
          <ac:spMkLst>
            <pc:docMk/>
            <pc:sldMk cId="3786141468" sldId="257"/>
            <ac:spMk id="4" creationId="{DB13DBF4-06FB-4180-B3AF-EFE420AE4F5F}"/>
          </ac:spMkLst>
        </pc:spChg>
        <pc:spChg chg="add">
          <ac:chgData name="منه الله شعبان مهدى عبد الحفيظ جادو" userId="a1fe98b1-b402-4bd0-a720-1b702546f4c7" providerId="ADAL" clId="{71F6D1F9-A4C4-4EC1-BCE9-1C07DCA48AA1}" dt="2022-03-10T08:43:09.062" v="123" actId="26606"/>
          <ac:spMkLst>
            <pc:docMk/>
            <pc:sldMk cId="3786141468" sldId="257"/>
            <ac:spMk id="9" creationId="{A80A97F9-87C9-4710-B480-406EA55C9EC8}"/>
          </ac:spMkLst>
        </pc:spChg>
        <pc:spChg chg="add">
          <ac:chgData name="منه الله شعبان مهدى عبد الحفيظ جادو" userId="a1fe98b1-b402-4bd0-a720-1b702546f4c7" providerId="ADAL" clId="{71F6D1F9-A4C4-4EC1-BCE9-1C07DCA48AA1}" dt="2022-03-10T08:43:09.062" v="123" actId="26606"/>
          <ac:spMkLst>
            <pc:docMk/>
            <pc:sldMk cId="3786141468" sldId="257"/>
            <ac:spMk id="11" creationId="{6D6F0AC2-F229-46DE-A0A2-5CB386CE9014}"/>
          </ac:spMkLst>
        </pc:spChg>
        <pc:graphicFrameChg chg="add del">
          <ac:chgData name="منه الله شعبان مهدى عبد الحفيظ جادو" userId="a1fe98b1-b402-4bd0-a720-1b702546f4c7" providerId="ADAL" clId="{71F6D1F9-A4C4-4EC1-BCE9-1C07DCA48AA1}" dt="2022-03-13T11:48:32.795" v="2343" actId="21"/>
          <ac:graphicFrameMkLst>
            <pc:docMk/>
            <pc:sldMk cId="3786141468" sldId="257"/>
            <ac:graphicFrameMk id="5" creationId="{AC7216FD-878D-4CE4-B214-A9DE519FD71E}"/>
          </ac:graphicFrameMkLst>
        </pc:graphicFrameChg>
      </pc:sldChg>
      <pc:sldChg chg="addSp delSp modSp new mod setBg setClrOvrMap">
        <pc:chgData name="منه الله شعبان مهدى عبد الحفيظ جادو" userId="a1fe98b1-b402-4bd0-a720-1b702546f4c7" providerId="ADAL" clId="{71F6D1F9-A4C4-4EC1-BCE9-1C07DCA48AA1}" dt="2022-03-10T08:48:11.866" v="189" actId="20577"/>
        <pc:sldMkLst>
          <pc:docMk/>
          <pc:sldMk cId="1989562249" sldId="258"/>
        </pc:sldMkLst>
        <pc:spChg chg="mod">
          <ac:chgData name="منه الله شعبان مهدى عبد الحفيظ جادو" userId="a1fe98b1-b402-4bd0-a720-1b702546f4c7" providerId="ADAL" clId="{71F6D1F9-A4C4-4EC1-BCE9-1C07DCA48AA1}" dt="2022-03-10T08:46:49.210" v="176" actId="26606"/>
          <ac:spMkLst>
            <pc:docMk/>
            <pc:sldMk cId="1989562249" sldId="258"/>
            <ac:spMk id="2" creationId="{38F7C934-AD42-495A-AB33-9FA371304C9E}"/>
          </ac:spMkLst>
        </pc:spChg>
        <pc:spChg chg="add del mod">
          <ac:chgData name="منه الله شعبان مهدى عبد الحفيظ جادو" userId="a1fe98b1-b402-4bd0-a720-1b702546f4c7" providerId="ADAL" clId="{71F6D1F9-A4C4-4EC1-BCE9-1C07DCA48AA1}" dt="2022-03-10T08:46:49.210" v="176" actId="26606"/>
          <ac:spMkLst>
            <pc:docMk/>
            <pc:sldMk cId="1989562249" sldId="258"/>
            <ac:spMk id="3" creationId="{BAD2B530-18B2-4B2F-B51D-B6668825862A}"/>
          </ac:spMkLst>
        </pc:spChg>
        <pc:spChg chg="add del">
          <ac:chgData name="منه الله شعبان مهدى عبد الحفيظ جادو" userId="a1fe98b1-b402-4bd0-a720-1b702546f4c7" providerId="ADAL" clId="{71F6D1F9-A4C4-4EC1-BCE9-1C07DCA48AA1}" dt="2022-03-10T08:46:38.422" v="165" actId="26606"/>
          <ac:spMkLst>
            <pc:docMk/>
            <pc:sldMk cId="1989562249" sldId="258"/>
            <ac:spMk id="9" creationId="{A80A97F9-87C9-4710-B480-406EA55C9EC8}"/>
          </ac:spMkLst>
        </pc:spChg>
        <pc:spChg chg="add del">
          <ac:chgData name="منه الله شعبان مهدى عبد الحفيظ جادو" userId="a1fe98b1-b402-4bd0-a720-1b702546f4c7" providerId="ADAL" clId="{71F6D1F9-A4C4-4EC1-BCE9-1C07DCA48AA1}" dt="2022-03-10T08:46:44.861" v="171" actId="26606"/>
          <ac:spMkLst>
            <pc:docMk/>
            <pc:sldMk cId="1989562249" sldId="258"/>
            <ac:spMk id="10" creationId="{A80A97F9-87C9-4710-B480-406EA55C9EC8}"/>
          </ac:spMkLst>
        </pc:spChg>
        <pc:spChg chg="add del">
          <ac:chgData name="منه الله شعبان مهدى عبد الحفيظ جادو" userId="a1fe98b1-b402-4bd0-a720-1b702546f4c7" providerId="ADAL" clId="{71F6D1F9-A4C4-4EC1-BCE9-1C07DCA48AA1}" dt="2022-03-10T08:46:38.422" v="165" actId="26606"/>
          <ac:spMkLst>
            <pc:docMk/>
            <pc:sldMk cId="1989562249" sldId="258"/>
            <ac:spMk id="11" creationId="{6D6F0AC2-F229-46DE-A0A2-5CB386CE9014}"/>
          </ac:spMkLst>
        </pc:spChg>
        <pc:spChg chg="add del">
          <ac:chgData name="منه الله شعبان مهدى عبد الحفيظ جادو" userId="a1fe98b1-b402-4bd0-a720-1b702546f4c7" providerId="ADAL" clId="{71F6D1F9-A4C4-4EC1-BCE9-1C07DCA48AA1}" dt="2022-03-10T08:46:44.861" v="171" actId="26606"/>
          <ac:spMkLst>
            <pc:docMk/>
            <pc:sldMk cId="1989562249" sldId="258"/>
            <ac:spMk id="12" creationId="{6D6F0AC2-F229-46DE-A0A2-5CB386CE9014}"/>
          </ac:spMkLst>
        </pc:spChg>
        <pc:spChg chg="add del">
          <ac:chgData name="منه الله شعبان مهدى عبد الحفيظ جادو" userId="a1fe98b1-b402-4bd0-a720-1b702546f4c7" providerId="ADAL" clId="{71F6D1F9-A4C4-4EC1-BCE9-1C07DCA48AA1}" dt="2022-03-10T08:46:40.560" v="167" actId="26606"/>
          <ac:spMkLst>
            <pc:docMk/>
            <pc:sldMk cId="1989562249" sldId="258"/>
            <ac:spMk id="13" creationId="{9F3CB34B-2F8F-4442-91D1-923678282D06}"/>
          </ac:spMkLst>
        </pc:spChg>
        <pc:spChg chg="add del">
          <ac:chgData name="منه الله شعبان مهدى عبد الحفيظ جادو" userId="a1fe98b1-b402-4bd0-a720-1b702546f4c7" providerId="ADAL" clId="{71F6D1F9-A4C4-4EC1-BCE9-1C07DCA48AA1}" dt="2022-03-10T08:46:40.560" v="167" actId="26606"/>
          <ac:spMkLst>
            <pc:docMk/>
            <pc:sldMk cId="1989562249" sldId="258"/>
            <ac:spMk id="14" creationId="{A80A97F9-87C9-4710-B480-406EA55C9EC8}"/>
          </ac:spMkLst>
        </pc:spChg>
        <pc:spChg chg="add del">
          <ac:chgData name="منه الله شعبان مهدى عبد الحفيظ جادو" userId="a1fe98b1-b402-4bd0-a720-1b702546f4c7" providerId="ADAL" clId="{71F6D1F9-A4C4-4EC1-BCE9-1C07DCA48AA1}" dt="2022-03-10T08:46:40.560" v="167" actId="26606"/>
          <ac:spMkLst>
            <pc:docMk/>
            <pc:sldMk cId="1989562249" sldId="258"/>
            <ac:spMk id="15" creationId="{92AFC398-9263-43B8-98C4-6D97765B8387}"/>
          </ac:spMkLst>
        </pc:spChg>
        <pc:spChg chg="add del">
          <ac:chgData name="منه الله شعبان مهدى عبد الحفيظ جادو" userId="a1fe98b1-b402-4bd0-a720-1b702546f4c7" providerId="ADAL" clId="{71F6D1F9-A4C4-4EC1-BCE9-1C07DCA48AA1}" dt="2022-03-10T08:46:40.560" v="167" actId="26606"/>
          <ac:spMkLst>
            <pc:docMk/>
            <pc:sldMk cId="1989562249" sldId="258"/>
            <ac:spMk id="16" creationId="{6D6F0AC2-F229-46DE-A0A2-5CB386CE9014}"/>
          </ac:spMkLst>
        </pc:spChg>
        <pc:spChg chg="add del">
          <ac:chgData name="منه الله شعبان مهدى عبد الحفيظ جادو" userId="a1fe98b1-b402-4bd0-a720-1b702546f4c7" providerId="ADAL" clId="{71F6D1F9-A4C4-4EC1-BCE9-1C07DCA48AA1}" dt="2022-03-10T08:46:40.560" v="167" actId="26606"/>
          <ac:spMkLst>
            <pc:docMk/>
            <pc:sldMk cId="1989562249" sldId="258"/>
            <ac:spMk id="18" creationId="{BAD2B530-18B2-4B2F-B51D-B6668825862A}"/>
          </ac:spMkLst>
        </pc:spChg>
        <pc:spChg chg="add del">
          <ac:chgData name="منه الله شعبان مهدى عبد الحفيظ جادو" userId="a1fe98b1-b402-4bd0-a720-1b702546f4c7" providerId="ADAL" clId="{71F6D1F9-A4C4-4EC1-BCE9-1C07DCA48AA1}" dt="2022-03-10T08:46:41.945" v="169" actId="26606"/>
          <ac:spMkLst>
            <pc:docMk/>
            <pc:sldMk cId="1989562249" sldId="258"/>
            <ac:spMk id="21" creationId="{A80A97F9-87C9-4710-B480-406EA55C9EC8}"/>
          </ac:spMkLst>
        </pc:spChg>
        <pc:spChg chg="add del">
          <ac:chgData name="منه الله شعبان مهدى عبد الحفيظ جادو" userId="a1fe98b1-b402-4bd0-a720-1b702546f4c7" providerId="ADAL" clId="{71F6D1F9-A4C4-4EC1-BCE9-1C07DCA48AA1}" dt="2022-03-10T08:46:41.945" v="169" actId="26606"/>
          <ac:spMkLst>
            <pc:docMk/>
            <pc:sldMk cId="1989562249" sldId="258"/>
            <ac:spMk id="22" creationId="{6D6F0AC2-F229-46DE-A0A2-5CB386CE9014}"/>
          </ac:spMkLst>
        </pc:spChg>
        <pc:spChg chg="add del">
          <ac:chgData name="منه الله شعبان مهدى عبد الحفيظ جادو" userId="a1fe98b1-b402-4bd0-a720-1b702546f4c7" providerId="ADAL" clId="{71F6D1F9-A4C4-4EC1-BCE9-1C07DCA48AA1}" dt="2022-03-10T08:46:41.945" v="169" actId="26606"/>
          <ac:spMkLst>
            <pc:docMk/>
            <pc:sldMk cId="1989562249" sldId="258"/>
            <ac:spMk id="23" creationId="{E68DDE59-49D5-42AA-8D35-B178B726AE8A}"/>
          </ac:spMkLst>
        </pc:spChg>
        <pc:spChg chg="add del">
          <ac:chgData name="منه الله شعبان مهدى عبد الحفيظ جادو" userId="a1fe98b1-b402-4bd0-a720-1b702546f4c7" providerId="ADAL" clId="{71F6D1F9-A4C4-4EC1-BCE9-1C07DCA48AA1}" dt="2022-03-10T08:46:41.945" v="169" actId="26606"/>
          <ac:spMkLst>
            <pc:docMk/>
            <pc:sldMk cId="1989562249" sldId="258"/>
            <ac:spMk id="24" creationId="{FE620889-6AF6-4B45-8AFF-DF8FFDDB37C0}"/>
          </ac:spMkLst>
        </pc:spChg>
        <pc:spChg chg="add del">
          <ac:chgData name="منه الله شعبان مهدى عبد الحفيظ جادو" userId="a1fe98b1-b402-4bd0-a720-1b702546f4c7" providerId="ADAL" clId="{71F6D1F9-A4C4-4EC1-BCE9-1C07DCA48AA1}" dt="2022-03-10T08:46:41.945" v="169" actId="26606"/>
          <ac:spMkLst>
            <pc:docMk/>
            <pc:sldMk cId="1989562249" sldId="258"/>
            <ac:spMk id="25" creationId="{46A7E952-C162-4E5A-9AD1-83F7465653CC}"/>
          </ac:spMkLst>
        </pc:spChg>
        <pc:spChg chg="add del">
          <ac:chgData name="منه الله شعبان مهدى عبد الحفيظ جادو" userId="a1fe98b1-b402-4bd0-a720-1b702546f4c7" providerId="ADAL" clId="{71F6D1F9-A4C4-4EC1-BCE9-1C07DCA48AA1}" dt="2022-03-10T08:46:44.861" v="171" actId="26606"/>
          <ac:spMkLst>
            <pc:docMk/>
            <pc:sldMk cId="1989562249" sldId="258"/>
            <ac:spMk id="28" creationId="{BAD2B530-18B2-4B2F-B51D-B6668825862A}"/>
          </ac:spMkLst>
        </pc:spChg>
        <pc:spChg chg="add del">
          <ac:chgData name="منه الله شعبان مهدى عبد الحفيظ جادو" userId="a1fe98b1-b402-4bd0-a720-1b702546f4c7" providerId="ADAL" clId="{71F6D1F9-A4C4-4EC1-BCE9-1C07DCA48AA1}" dt="2022-03-10T08:46:44.861" v="171" actId="26606"/>
          <ac:spMkLst>
            <pc:docMk/>
            <pc:sldMk cId="1989562249" sldId="258"/>
            <ac:spMk id="29" creationId="{6988DF46-BB01-4433-86D4-321BC88CE323}"/>
          </ac:spMkLst>
        </pc:spChg>
        <pc:spChg chg="add">
          <ac:chgData name="منه الله شعبان مهدى عبد الحفيظ جادو" userId="a1fe98b1-b402-4bd0-a720-1b702546f4c7" providerId="ADAL" clId="{71F6D1F9-A4C4-4EC1-BCE9-1C07DCA48AA1}" dt="2022-03-10T08:46:49.210" v="176" actId="26606"/>
          <ac:spMkLst>
            <pc:docMk/>
            <pc:sldMk cId="1989562249" sldId="258"/>
            <ac:spMk id="35" creationId="{A80A97F9-87C9-4710-B480-406EA55C9EC8}"/>
          </ac:spMkLst>
        </pc:spChg>
        <pc:spChg chg="add">
          <ac:chgData name="منه الله شعبان مهدى عبد الحفيظ جادو" userId="a1fe98b1-b402-4bd0-a720-1b702546f4c7" providerId="ADAL" clId="{71F6D1F9-A4C4-4EC1-BCE9-1C07DCA48AA1}" dt="2022-03-10T08:46:49.210" v="176" actId="26606"/>
          <ac:spMkLst>
            <pc:docMk/>
            <pc:sldMk cId="1989562249" sldId="258"/>
            <ac:spMk id="36" creationId="{6D6F0AC2-F229-46DE-A0A2-5CB386CE9014}"/>
          </ac:spMkLst>
        </pc:spChg>
        <pc:graphicFrameChg chg="add del">
          <ac:chgData name="منه الله شعبان مهدى عبد الحفيظ جادو" userId="a1fe98b1-b402-4bd0-a720-1b702546f4c7" providerId="ADAL" clId="{71F6D1F9-A4C4-4EC1-BCE9-1C07DCA48AA1}" dt="2022-03-10T08:46:38.422" v="165" actId="26606"/>
          <ac:graphicFrameMkLst>
            <pc:docMk/>
            <pc:sldMk cId="1989562249" sldId="258"/>
            <ac:graphicFrameMk id="5" creationId="{739C7CA7-3303-462A-BFE8-FB71AA211410}"/>
          </ac:graphicFrameMkLst>
        </pc:graphicFrameChg>
        <pc:graphicFrameChg chg="add del">
          <ac:chgData name="منه الله شعبان مهدى عبد الحفيظ جادو" userId="a1fe98b1-b402-4bd0-a720-1b702546f4c7" providerId="ADAL" clId="{71F6D1F9-A4C4-4EC1-BCE9-1C07DCA48AA1}" dt="2022-03-10T08:46:41.945" v="169" actId="26606"/>
          <ac:graphicFrameMkLst>
            <pc:docMk/>
            <pc:sldMk cId="1989562249" sldId="258"/>
            <ac:graphicFrameMk id="26" creationId="{781B8673-C444-4391-8E77-9976C44B2FBA}"/>
          </ac:graphicFrameMkLst>
        </pc:graphicFrameChg>
        <pc:graphicFrameChg chg="add del">
          <ac:chgData name="منه الله شعبان مهدى عبد الحفيظ جادو" userId="a1fe98b1-b402-4bd0-a720-1b702546f4c7" providerId="ADAL" clId="{71F6D1F9-A4C4-4EC1-BCE9-1C07DCA48AA1}" dt="2022-03-10T08:46:46.865" v="173" actId="26606"/>
          <ac:graphicFrameMkLst>
            <pc:docMk/>
            <pc:sldMk cId="1989562249" sldId="258"/>
            <ac:graphicFrameMk id="31" creationId="{F56711BF-8D24-434A-AADF-BA68E97F4FA8}"/>
          </ac:graphicFrameMkLst>
        </pc:graphicFrameChg>
        <pc:graphicFrameChg chg="add del">
          <ac:chgData name="منه الله شعبان مهدى عبد الحفيظ جادو" userId="a1fe98b1-b402-4bd0-a720-1b702546f4c7" providerId="ADAL" clId="{71F6D1F9-A4C4-4EC1-BCE9-1C07DCA48AA1}" dt="2022-03-10T08:46:49.168" v="175" actId="26606"/>
          <ac:graphicFrameMkLst>
            <pc:docMk/>
            <pc:sldMk cId="1989562249" sldId="258"/>
            <ac:graphicFrameMk id="33" creationId="{41A4E24F-E843-49E6-B40A-0D42355B0CE0}"/>
          </ac:graphicFrameMkLst>
        </pc:graphicFrameChg>
        <pc:graphicFrameChg chg="add mod">
          <ac:chgData name="منه الله شعبان مهدى عبد الحفيظ جادو" userId="a1fe98b1-b402-4bd0-a720-1b702546f4c7" providerId="ADAL" clId="{71F6D1F9-A4C4-4EC1-BCE9-1C07DCA48AA1}" dt="2022-03-10T08:48:11.866" v="189" actId="20577"/>
          <ac:graphicFrameMkLst>
            <pc:docMk/>
            <pc:sldMk cId="1989562249" sldId="258"/>
            <ac:graphicFrameMk id="37" creationId="{739C7CA7-3303-462A-BFE8-FB71AA211410}"/>
          </ac:graphicFrameMkLst>
        </pc:graphicFrameChg>
        <pc:picChg chg="add del">
          <ac:chgData name="منه الله شعبان مهدى عبد الحفيظ جادو" userId="a1fe98b1-b402-4bd0-a720-1b702546f4c7" providerId="ADAL" clId="{71F6D1F9-A4C4-4EC1-BCE9-1C07DCA48AA1}" dt="2022-03-10T08:46:44.861" v="171" actId="26606"/>
          <ac:picMkLst>
            <pc:docMk/>
            <pc:sldMk cId="1989562249" sldId="258"/>
            <ac:picMk id="7" creationId="{5BB1887A-C290-477A-B472-BC2B1C9C58FD}"/>
          </ac:picMkLst>
        </pc:picChg>
        <pc:picChg chg="add del">
          <ac:chgData name="منه الله شعبان مهدى عبد الحفيظ جادو" userId="a1fe98b1-b402-4bd0-a720-1b702546f4c7" providerId="ADAL" clId="{71F6D1F9-A4C4-4EC1-BCE9-1C07DCA48AA1}" dt="2022-03-10T08:46:40.560" v="167" actId="26606"/>
          <ac:picMkLst>
            <pc:docMk/>
            <pc:sldMk cId="1989562249" sldId="258"/>
            <ac:picMk id="17" creationId="{C3F180D0-951F-4FB1-8AC1-0CB70C61EF56}"/>
          </ac:picMkLst>
        </pc:picChg>
        <pc:picChg chg="add del">
          <ac:chgData name="منه الله شعبان مهدى عبد الحفيظ جادو" userId="a1fe98b1-b402-4bd0-a720-1b702546f4c7" providerId="ADAL" clId="{71F6D1F9-A4C4-4EC1-BCE9-1C07DCA48AA1}" dt="2022-03-10T08:46:40.560" v="167" actId="26606"/>
          <ac:picMkLst>
            <pc:docMk/>
            <pc:sldMk cId="1989562249" sldId="258"/>
            <ac:picMk id="19" creationId="{8D9F6E34-DDB1-45BE-BEC8-7F9C1A13C195}"/>
          </ac:picMkLst>
        </pc:picChg>
      </pc:sldChg>
      <pc:sldChg chg="addSp delSp modSp new del mod setBg modShow">
        <pc:chgData name="منه الله شعبان مهدى عبد الحفيظ جادو" userId="a1fe98b1-b402-4bd0-a720-1b702546f4c7" providerId="ADAL" clId="{71F6D1F9-A4C4-4EC1-BCE9-1C07DCA48AA1}" dt="2022-03-18T11:31:26.414" v="2411" actId="2696"/>
        <pc:sldMkLst>
          <pc:docMk/>
          <pc:sldMk cId="1952692858" sldId="259"/>
        </pc:sldMkLst>
        <pc:spChg chg="add del mod">
          <ac:chgData name="منه الله شعبان مهدى عبد الحفيظ جادو" userId="a1fe98b1-b402-4bd0-a720-1b702546f4c7" providerId="ADAL" clId="{71F6D1F9-A4C4-4EC1-BCE9-1C07DCA48AA1}" dt="2022-03-10T08:50:28" v="213" actId="1076"/>
          <ac:spMkLst>
            <pc:docMk/>
            <pc:sldMk cId="1952692858" sldId="259"/>
            <ac:spMk id="2" creationId="{13E79448-36DE-4256-ACC0-2B114ACD3554}"/>
          </ac:spMkLst>
        </pc:spChg>
        <pc:spChg chg="del mod">
          <ac:chgData name="منه الله شعبان مهدى عبد الحفيظ جادو" userId="a1fe98b1-b402-4bd0-a720-1b702546f4c7" providerId="ADAL" clId="{71F6D1F9-A4C4-4EC1-BCE9-1C07DCA48AA1}" dt="2022-03-10T08:50:02.560" v="211"/>
          <ac:spMkLst>
            <pc:docMk/>
            <pc:sldMk cId="1952692858" sldId="259"/>
            <ac:spMk id="3" creationId="{2A8A0FEC-2C3C-4F29-A8CB-BCB333EAD758}"/>
          </ac:spMkLst>
        </pc:spChg>
        <pc:spChg chg="add del mod">
          <ac:chgData name="منه الله شعبان مهدى عبد الحفيظ جادو" userId="a1fe98b1-b402-4bd0-a720-1b702546f4c7" providerId="ADAL" clId="{71F6D1F9-A4C4-4EC1-BCE9-1C07DCA48AA1}" dt="2022-03-10T08:49:37.513" v="192"/>
          <ac:spMkLst>
            <pc:docMk/>
            <pc:sldMk cId="1952692858" sldId="259"/>
            <ac:spMk id="4" creationId="{A2C3DF65-4348-4BC7-B7EC-F60137173C62}"/>
          </ac:spMkLst>
        </pc:spChg>
        <pc:spChg chg="add del">
          <ac:chgData name="منه الله شعبان مهدى عبد الحفيظ جادو" userId="a1fe98b1-b402-4bd0-a720-1b702546f4c7" providerId="ADAL" clId="{71F6D1F9-A4C4-4EC1-BCE9-1C07DCA48AA1}" dt="2022-03-10T08:49:58.968" v="202"/>
          <ac:spMkLst>
            <pc:docMk/>
            <pc:sldMk cId="1952692858" sldId="259"/>
            <ac:spMk id="5" creationId="{562525BC-0FC9-426E-B5B5-F619D1B45684}"/>
          </ac:spMkLst>
        </pc:spChg>
        <pc:spChg chg="add del mod">
          <ac:chgData name="منه الله شعبان مهدى عبد الحفيظ جادو" userId="a1fe98b1-b402-4bd0-a720-1b702546f4c7" providerId="ADAL" clId="{71F6D1F9-A4C4-4EC1-BCE9-1C07DCA48AA1}" dt="2022-03-10T08:50:07.179" v="212" actId="26606"/>
          <ac:spMkLst>
            <pc:docMk/>
            <pc:sldMk cId="1952692858" sldId="259"/>
            <ac:spMk id="6" creationId="{C0A11849-DADD-43E2-A0D1-9C0BD5A5F0C6}"/>
          </ac:spMkLst>
        </pc:spChg>
        <pc:spChg chg="add del">
          <ac:chgData name="منه الله شعبان مهدى عبد الحفيظ جادو" userId="a1fe98b1-b402-4bd0-a720-1b702546f4c7" providerId="ADAL" clId="{71F6D1F9-A4C4-4EC1-BCE9-1C07DCA48AA1}" dt="2022-03-10T08:52:11.599" v="222" actId="26606"/>
          <ac:spMkLst>
            <pc:docMk/>
            <pc:sldMk cId="1952692858" sldId="259"/>
            <ac:spMk id="12" creationId="{A80A97F9-87C9-4710-B480-406EA55C9EC8}"/>
          </ac:spMkLst>
        </pc:spChg>
        <pc:spChg chg="add del">
          <ac:chgData name="منه الله شعبان مهدى عبد الحفيظ جادو" userId="a1fe98b1-b402-4bd0-a720-1b702546f4c7" providerId="ADAL" clId="{71F6D1F9-A4C4-4EC1-BCE9-1C07DCA48AA1}" dt="2022-03-10T08:52:11.599" v="222" actId="26606"/>
          <ac:spMkLst>
            <pc:docMk/>
            <pc:sldMk cId="1952692858" sldId="259"/>
            <ac:spMk id="14" creationId="{6D6F0AC2-F229-46DE-A0A2-5CB386CE9014}"/>
          </ac:spMkLst>
        </pc:spChg>
        <pc:spChg chg="add del">
          <ac:chgData name="منه الله شعبان مهدى عبد الحفيظ جادو" userId="a1fe98b1-b402-4bd0-a720-1b702546f4c7" providerId="ADAL" clId="{71F6D1F9-A4C4-4EC1-BCE9-1C07DCA48AA1}" dt="2022-03-10T08:52:42.083" v="227" actId="26606"/>
          <ac:spMkLst>
            <pc:docMk/>
            <pc:sldMk cId="1952692858" sldId="259"/>
            <ac:spMk id="19" creationId="{A80A97F9-87C9-4710-B480-406EA55C9EC8}"/>
          </ac:spMkLst>
        </pc:spChg>
        <pc:spChg chg="add del">
          <ac:chgData name="منه الله شعبان مهدى عبد الحفيظ جادو" userId="a1fe98b1-b402-4bd0-a720-1b702546f4c7" providerId="ADAL" clId="{71F6D1F9-A4C4-4EC1-BCE9-1C07DCA48AA1}" dt="2022-03-10T08:52:42.083" v="227" actId="26606"/>
          <ac:spMkLst>
            <pc:docMk/>
            <pc:sldMk cId="1952692858" sldId="259"/>
            <ac:spMk id="21" creationId="{6D6F0AC2-F229-46DE-A0A2-5CB386CE9014}"/>
          </ac:spMkLst>
        </pc:spChg>
        <pc:spChg chg="add del">
          <ac:chgData name="منه الله شعبان مهدى عبد الحفيظ جادو" userId="a1fe98b1-b402-4bd0-a720-1b702546f4c7" providerId="ADAL" clId="{71F6D1F9-A4C4-4EC1-BCE9-1C07DCA48AA1}" dt="2022-03-10T08:52:42.083" v="227" actId="26606"/>
          <ac:spMkLst>
            <pc:docMk/>
            <pc:sldMk cId="1952692858" sldId="259"/>
            <ac:spMk id="23" creationId="{6988DF46-BB01-4433-86D4-321BC88CE323}"/>
          </ac:spMkLst>
        </pc:spChg>
        <pc:spChg chg="add del">
          <ac:chgData name="منه الله شعبان مهدى عبد الحفيظ جادو" userId="a1fe98b1-b402-4bd0-a720-1b702546f4c7" providerId="ADAL" clId="{71F6D1F9-A4C4-4EC1-BCE9-1C07DCA48AA1}" dt="2022-03-10T08:53:08.311" v="235" actId="26606"/>
          <ac:spMkLst>
            <pc:docMk/>
            <pc:sldMk cId="1952692858" sldId="259"/>
            <ac:spMk id="28" creationId="{A80A97F9-87C9-4710-B480-406EA55C9EC8}"/>
          </ac:spMkLst>
        </pc:spChg>
        <pc:spChg chg="add del">
          <ac:chgData name="منه الله شعبان مهدى عبد الحفيظ جادو" userId="a1fe98b1-b402-4bd0-a720-1b702546f4c7" providerId="ADAL" clId="{71F6D1F9-A4C4-4EC1-BCE9-1C07DCA48AA1}" dt="2022-03-10T08:53:08.311" v="235" actId="26606"/>
          <ac:spMkLst>
            <pc:docMk/>
            <pc:sldMk cId="1952692858" sldId="259"/>
            <ac:spMk id="30" creationId="{6D6F0AC2-F229-46DE-A0A2-5CB386CE9014}"/>
          </ac:spMkLst>
        </pc:spChg>
        <pc:spChg chg="add del">
          <ac:chgData name="منه الله شعبان مهدى عبد الحفيظ جادو" userId="a1fe98b1-b402-4bd0-a720-1b702546f4c7" providerId="ADAL" clId="{71F6D1F9-A4C4-4EC1-BCE9-1C07DCA48AA1}" dt="2022-03-10T08:53:05.732" v="233" actId="26606"/>
          <ac:spMkLst>
            <pc:docMk/>
            <pc:sldMk cId="1952692858" sldId="259"/>
            <ac:spMk id="35" creationId="{A80A97F9-87C9-4710-B480-406EA55C9EC8}"/>
          </ac:spMkLst>
        </pc:spChg>
        <pc:spChg chg="add del">
          <ac:chgData name="منه الله شعبان مهدى عبد الحفيظ جادو" userId="a1fe98b1-b402-4bd0-a720-1b702546f4c7" providerId="ADAL" clId="{71F6D1F9-A4C4-4EC1-BCE9-1C07DCA48AA1}" dt="2022-03-10T08:53:05.732" v="233" actId="26606"/>
          <ac:spMkLst>
            <pc:docMk/>
            <pc:sldMk cId="1952692858" sldId="259"/>
            <ac:spMk id="37" creationId="{6D6F0AC2-F229-46DE-A0A2-5CB386CE9014}"/>
          </ac:spMkLst>
        </pc:spChg>
        <pc:spChg chg="add del">
          <ac:chgData name="منه الله شعبان مهدى عبد الحفيظ جادو" userId="a1fe98b1-b402-4bd0-a720-1b702546f4c7" providerId="ADAL" clId="{71F6D1F9-A4C4-4EC1-BCE9-1C07DCA48AA1}" dt="2022-03-10T08:53:05.732" v="233" actId="26606"/>
          <ac:spMkLst>
            <pc:docMk/>
            <pc:sldMk cId="1952692858" sldId="259"/>
            <ac:spMk id="39" creationId="{B561DE1A-F39F-46D4-BA9A-9DAB77A486BD}"/>
          </ac:spMkLst>
        </pc:spChg>
        <pc:spChg chg="add del">
          <ac:chgData name="منه الله شعبان مهدى عبد الحفيظ جادو" userId="a1fe98b1-b402-4bd0-a720-1b702546f4c7" providerId="ADAL" clId="{71F6D1F9-A4C4-4EC1-BCE9-1C07DCA48AA1}" dt="2022-03-10T08:53:05.732" v="233" actId="26606"/>
          <ac:spMkLst>
            <pc:docMk/>
            <pc:sldMk cId="1952692858" sldId="259"/>
            <ac:spMk id="41" creationId="{C6105A24-81C0-4B45-99A5-311F3B74A78E}"/>
          </ac:spMkLst>
        </pc:spChg>
        <pc:spChg chg="add del">
          <ac:chgData name="منه الله شعبان مهدى عبد الحفيظ جادو" userId="a1fe98b1-b402-4bd0-a720-1b702546f4c7" providerId="ADAL" clId="{71F6D1F9-A4C4-4EC1-BCE9-1C07DCA48AA1}" dt="2022-03-10T08:53:05.732" v="233" actId="26606"/>
          <ac:spMkLst>
            <pc:docMk/>
            <pc:sldMk cId="1952692858" sldId="259"/>
            <ac:spMk id="45" creationId="{C3B21356-601F-4761-B3FB-16E3D4A5C072}"/>
          </ac:spMkLst>
        </pc:spChg>
        <pc:spChg chg="add del">
          <ac:chgData name="منه الله شعبان مهدى عبد الحفيظ جادو" userId="a1fe98b1-b402-4bd0-a720-1b702546f4c7" providerId="ADAL" clId="{71F6D1F9-A4C4-4EC1-BCE9-1C07DCA48AA1}" dt="2022-03-10T08:53:08.311" v="235" actId="26606"/>
          <ac:spMkLst>
            <pc:docMk/>
            <pc:sldMk cId="1952692858" sldId="259"/>
            <ac:spMk id="49" creationId="{A80A97F9-87C9-4710-B480-406EA55C9EC8}"/>
          </ac:spMkLst>
        </pc:spChg>
        <pc:spChg chg="add del">
          <ac:chgData name="منه الله شعبان مهدى عبد الحفيظ جادو" userId="a1fe98b1-b402-4bd0-a720-1b702546f4c7" providerId="ADAL" clId="{71F6D1F9-A4C4-4EC1-BCE9-1C07DCA48AA1}" dt="2022-03-10T08:53:08.311" v="235" actId="26606"/>
          <ac:spMkLst>
            <pc:docMk/>
            <pc:sldMk cId="1952692858" sldId="259"/>
            <ac:spMk id="50" creationId="{6D6F0AC2-F229-46DE-A0A2-5CB386CE9014}"/>
          </ac:spMkLst>
        </pc:spChg>
        <pc:spChg chg="add del">
          <ac:chgData name="منه الله شعبان مهدى عبد الحفيظ جادو" userId="a1fe98b1-b402-4bd0-a720-1b702546f4c7" providerId="ADAL" clId="{71F6D1F9-A4C4-4EC1-BCE9-1C07DCA48AA1}" dt="2022-03-10T08:53:08.311" v="235" actId="26606"/>
          <ac:spMkLst>
            <pc:docMk/>
            <pc:sldMk cId="1952692858" sldId="259"/>
            <ac:spMk id="51" creationId="{6988DF46-BB01-4433-86D4-321BC88CE323}"/>
          </ac:spMkLst>
        </pc:spChg>
        <pc:graphicFrameChg chg="add mod modGraphic">
          <ac:chgData name="منه الله شعبان مهدى عبد الحفيظ جادو" userId="a1fe98b1-b402-4bd0-a720-1b702546f4c7" providerId="ADAL" clId="{71F6D1F9-A4C4-4EC1-BCE9-1C07DCA48AA1}" dt="2022-03-10T08:53:08.311" v="235" actId="26606"/>
          <ac:graphicFrameMkLst>
            <pc:docMk/>
            <pc:sldMk cId="1952692858" sldId="259"/>
            <ac:graphicFrameMk id="8" creationId="{97B412BB-5351-434B-9E79-CBDE16F880C3}"/>
          </ac:graphicFrameMkLst>
        </pc:graphicFrameChg>
        <pc:picChg chg="add del mod ord">
          <ac:chgData name="منه الله شعبان مهدى عبد الحفيظ جادو" userId="a1fe98b1-b402-4bd0-a720-1b702546f4c7" providerId="ADAL" clId="{71F6D1F9-A4C4-4EC1-BCE9-1C07DCA48AA1}" dt="2022-03-10T08:52:38.764" v="226" actId="478"/>
          <ac:picMkLst>
            <pc:docMk/>
            <pc:sldMk cId="1952692858" sldId="259"/>
            <ac:picMk id="9" creationId="{9281315F-1735-495D-983A-40E77E73C826}"/>
          </ac:picMkLst>
        </pc:picChg>
        <pc:picChg chg="add mod ord">
          <ac:chgData name="منه الله شعبان مهدى عبد الحفيظ جادو" userId="a1fe98b1-b402-4bd0-a720-1b702546f4c7" providerId="ADAL" clId="{71F6D1F9-A4C4-4EC1-BCE9-1C07DCA48AA1}" dt="2022-03-10T08:53:08.311" v="235" actId="26606"/>
          <ac:picMkLst>
            <pc:docMk/>
            <pc:sldMk cId="1952692858" sldId="259"/>
            <ac:picMk id="11" creationId="{9140ADA9-D98B-4A93-B6A2-076479935FD7}"/>
          </ac:picMkLst>
        </pc:picChg>
        <pc:picChg chg="add del">
          <ac:chgData name="منه الله شعبان مهدى عبد الحفيظ جادو" userId="a1fe98b1-b402-4bd0-a720-1b702546f4c7" providerId="ADAL" clId="{71F6D1F9-A4C4-4EC1-BCE9-1C07DCA48AA1}" dt="2022-03-10T08:53:05.732" v="233" actId="26606"/>
          <ac:picMkLst>
            <pc:docMk/>
            <pc:sldMk cId="1952692858" sldId="259"/>
            <ac:picMk id="43" creationId="{3C851273-7FAC-413A-B5CA-083F7AECDF0B}"/>
          </ac:picMkLst>
        </pc:picChg>
        <pc:picChg chg="add del">
          <ac:chgData name="منه الله شعبان مهدى عبد الحفيظ جادو" userId="a1fe98b1-b402-4bd0-a720-1b702546f4c7" providerId="ADAL" clId="{71F6D1F9-A4C4-4EC1-BCE9-1C07DCA48AA1}" dt="2022-03-10T08:53:05.732" v="233" actId="26606"/>
          <ac:picMkLst>
            <pc:docMk/>
            <pc:sldMk cId="1952692858" sldId="259"/>
            <ac:picMk id="47" creationId="{004EF464-0C9E-4D7E-B8B3-86528581926F}"/>
          </ac:picMkLst>
        </pc:picChg>
      </pc:sldChg>
      <pc:sldChg chg="addSp delSp modSp new mod setBg">
        <pc:chgData name="منه الله شعبان مهدى عبد الحفيظ جادو" userId="a1fe98b1-b402-4bd0-a720-1b702546f4c7" providerId="ADAL" clId="{71F6D1F9-A4C4-4EC1-BCE9-1C07DCA48AA1}" dt="2022-03-10T11:10:40.081" v="1273" actId="26606"/>
        <pc:sldMkLst>
          <pc:docMk/>
          <pc:sldMk cId="367135212" sldId="260"/>
        </pc:sldMkLst>
        <pc:spChg chg="mod">
          <ac:chgData name="منه الله شعبان مهدى عبد الحفيظ جادو" userId="a1fe98b1-b402-4bd0-a720-1b702546f4c7" providerId="ADAL" clId="{71F6D1F9-A4C4-4EC1-BCE9-1C07DCA48AA1}" dt="2022-03-10T11:10:40.081" v="1273" actId="26606"/>
          <ac:spMkLst>
            <pc:docMk/>
            <pc:sldMk cId="367135212" sldId="260"/>
            <ac:spMk id="2" creationId="{F9C068E4-1871-4E5D-AA50-8F45F60DEE90}"/>
          </ac:spMkLst>
        </pc:spChg>
        <pc:spChg chg="del mod">
          <ac:chgData name="منه الله شعبان مهدى عبد الحفيظ جادو" userId="a1fe98b1-b402-4bd0-a720-1b702546f4c7" providerId="ADAL" clId="{71F6D1F9-A4C4-4EC1-BCE9-1C07DCA48AA1}" dt="2022-03-10T11:09:21.047" v="1259"/>
          <ac:spMkLst>
            <pc:docMk/>
            <pc:sldMk cId="367135212" sldId="260"/>
            <ac:spMk id="3" creationId="{A312381D-A25D-4DD1-B60D-A002E1C6E745}"/>
          </ac:spMkLst>
        </pc:spChg>
        <pc:spChg chg="add del">
          <ac:chgData name="منه الله شعبان مهدى عبد الحفيظ جادو" userId="a1fe98b1-b402-4bd0-a720-1b702546f4c7" providerId="ADAL" clId="{71F6D1F9-A4C4-4EC1-BCE9-1C07DCA48AA1}" dt="2022-03-10T11:09:19.215" v="1257"/>
          <ac:spMkLst>
            <pc:docMk/>
            <pc:sldMk cId="367135212" sldId="260"/>
            <ac:spMk id="6" creationId="{4CCDB4D4-AB4F-4A50-8461-574D76A7F110}"/>
          </ac:spMkLst>
        </pc:spChg>
        <pc:spChg chg="add del mod">
          <ac:chgData name="منه الله شعبان مهدى عبد الحفيظ جادو" userId="a1fe98b1-b402-4bd0-a720-1b702546f4c7" providerId="ADAL" clId="{71F6D1F9-A4C4-4EC1-BCE9-1C07DCA48AA1}" dt="2022-03-10T11:10:40.081" v="1273" actId="26606"/>
          <ac:spMkLst>
            <pc:docMk/>
            <pc:sldMk cId="367135212" sldId="260"/>
            <ac:spMk id="7" creationId="{76CB550B-749D-48C5-99C8-80E607FDE0B0}"/>
          </ac:spMkLst>
        </pc:spChg>
        <pc:spChg chg="add del">
          <ac:chgData name="منه الله شعبان مهدى عبد الحفيظ جادو" userId="a1fe98b1-b402-4bd0-a720-1b702546f4c7" providerId="ADAL" clId="{71F6D1F9-A4C4-4EC1-BCE9-1C07DCA48AA1}" dt="2022-03-10T11:10:40.036" v="1272" actId="26606"/>
          <ac:spMkLst>
            <pc:docMk/>
            <pc:sldMk cId="367135212" sldId="260"/>
            <ac:spMk id="13" creationId="{A80A97F9-87C9-4710-B480-406EA55C9EC8}"/>
          </ac:spMkLst>
        </pc:spChg>
        <pc:spChg chg="add del">
          <ac:chgData name="منه الله شعبان مهدى عبد الحفيظ جادو" userId="a1fe98b1-b402-4bd0-a720-1b702546f4c7" providerId="ADAL" clId="{71F6D1F9-A4C4-4EC1-BCE9-1C07DCA48AA1}" dt="2022-03-10T11:10:40.036" v="1272" actId="26606"/>
          <ac:spMkLst>
            <pc:docMk/>
            <pc:sldMk cId="367135212" sldId="260"/>
            <ac:spMk id="15" creationId="{6D6F0AC2-F229-46DE-A0A2-5CB386CE9014}"/>
          </ac:spMkLst>
        </pc:spChg>
        <pc:spChg chg="add">
          <ac:chgData name="منه الله شعبان مهدى عبد الحفيظ جادو" userId="a1fe98b1-b402-4bd0-a720-1b702546f4c7" providerId="ADAL" clId="{71F6D1F9-A4C4-4EC1-BCE9-1C07DCA48AA1}" dt="2022-03-10T11:10:40.081" v="1273" actId="26606"/>
          <ac:spMkLst>
            <pc:docMk/>
            <pc:sldMk cId="367135212" sldId="260"/>
            <ac:spMk id="17" creationId="{A80A97F9-87C9-4710-B480-406EA55C9EC8}"/>
          </ac:spMkLst>
        </pc:spChg>
        <pc:spChg chg="add">
          <ac:chgData name="منه الله شعبان مهدى عبد الحفيظ جادو" userId="a1fe98b1-b402-4bd0-a720-1b702546f4c7" providerId="ADAL" clId="{71F6D1F9-A4C4-4EC1-BCE9-1C07DCA48AA1}" dt="2022-03-10T11:10:40.081" v="1273" actId="26606"/>
          <ac:spMkLst>
            <pc:docMk/>
            <pc:sldMk cId="367135212" sldId="260"/>
            <ac:spMk id="18" creationId="{6D6F0AC2-F229-46DE-A0A2-5CB386CE9014}"/>
          </ac:spMkLst>
        </pc:spChg>
        <pc:graphicFrameChg chg="add del">
          <ac:chgData name="منه الله شعبان مهدى عبد الحفيظ جادو" userId="a1fe98b1-b402-4bd0-a720-1b702546f4c7" providerId="ADAL" clId="{71F6D1F9-A4C4-4EC1-BCE9-1C07DCA48AA1}" dt="2022-03-10T11:10:40.036" v="1272" actId="26606"/>
          <ac:graphicFrameMkLst>
            <pc:docMk/>
            <pc:sldMk cId="367135212" sldId="260"/>
            <ac:graphicFrameMk id="9" creationId="{F6EACC89-B83A-44DD-A297-CA1BBA2DD3A3}"/>
          </ac:graphicFrameMkLst>
        </pc:graphicFrameChg>
        <pc:graphicFrameChg chg="add">
          <ac:chgData name="منه الله شعبان مهدى عبد الحفيظ جادو" userId="a1fe98b1-b402-4bd0-a720-1b702546f4c7" providerId="ADAL" clId="{71F6D1F9-A4C4-4EC1-BCE9-1C07DCA48AA1}" dt="2022-03-10T11:10:40.081" v="1273" actId="26606"/>
          <ac:graphicFrameMkLst>
            <pc:docMk/>
            <pc:sldMk cId="367135212" sldId="260"/>
            <ac:graphicFrameMk id="19" creationId="{74CF3A9C-1E06-4CA5-B049-4B98ABF907A2}"/>
          </ac:graphicFrameMkLst>
        </pc:graphicFrameChg>
        <pc:picChg chg="add del mod">
          <ac:chgData name="منه الله شعبان مهدى عبد الحفيظ جادو" userId="a1fe98b1-b402-4bd0-a720-1b702546f4c7" providerId="ADAL" clId="{71F6D1F9-A4C4-4EC1-BCE9-1C07DCA48AA1}" dt="2022-03-10T11:10:27.784" v="1270" actId="21"/>
          <ac:picMkLst>
            <pc:docMk/>
            <pc:sldMk cId="367135212" sldId="260"/>
            <ac:picMk id="5" creationId="{F859D265-1B51-4ACE-9772-C51D02D86D0E}"/>
          </ac:picMkLst>
        </pc:picChg>
      </pc:sldChg>
      <pc:sldChg chg="addSp delSp modSp new mod setBg">
        <pc:chgData name="منه الله شعبان مهدى عبد الحفيظ جادو" userId="a1fe98b1-b402-4bd0-a720-1b702546f4c7" providerId="ADAL" clId="{71F6D1F9-A4C4-4EC1-BCE9-1C07DCA48AA1}" dt="2022-03-10T09:00:09.817" v="321" actId="26606"/>
        <pc:sldMkLst>
          <pc:docMk/>
          <pc:sldMk cId="1791020043" sldId="261"/>
        </pc:sldMkLst>
        <pc:spChg chg="mod">
          <ac:chgData name="منه الله شعبان مهدى عبد الحفيظ جادو" userId="a1fe98b1-b402-4bd0-a720-1b702546f4c7" providerId="ADAL" clId="{71F6D1F9-A4C4-4EC1-BCE9-1C07DCA48AA1}" dt="2022-03-10T09:00:09.803" v="320" actId="26606"/>
          <ac:spMkLst>
            <pc:docMk/>
            <pc:sldMk cId="1791020043" sldId="261"/>
            <ac:spMk id="2" creationId="{5BEB3D1C-6B6C-415E-A9E1-61942B36F9FE}"/>
          </ac:spMkLst>
        </pc:spChg>
        <pc:spChg chg="del mod">
          <ac:chgData name="منه الله شعبان مهدى عبد الحفيظ جادو" userId="a1fe98b1-b402-4bd0-a720-1b702546f4c7" providerId="ADAL" clId="{71F6D1F9-A4C4-4EC1-BCE9-1C07DCA48AA1}" dt="2022-03-10T09:00:09.817" v="321" actId="26606"/>
          <ac:spMkLst>
            <pc:docMk/>
            <pc:sldMk cId="1791020043" sldId="261"/>
            <ac:spMk id="3" creationId="{B5B1105B-ED0F-4764-996D-ECAA34B762C9}"/>
          </ac:spMkLst>
        </pc:spChg>
        <pc:spChg chg="add del">
          <ac:chgData name="منه الله شعبان مهدى عبد الحفيظ جادو" userId="a1fe98b1-b402-4bd0-a720-1b702546f4c7" providerId="ADAL" clId="{71F6D1F9-A4C4-4EC1-BCE9-1C07DCA48AA1}" dt="2022-03-10T09:00:09.803" v="320" actId="26606"/>
          <ac:spMkLst>
            <pc:docMk/>
            <pc:sldMk cId="1791020043" sldId="261"/>
            <ac:spMk id="9" creationId="{A80A97F9-87C9-4710-B480-406EA55C9EC8}"/>
          </ac:spMkLst>
        </pc:spChg>
        <pc:spChg chg="add del">
          <ac:chgData name="منه الله شعبان مهدى عبد الحفيظ جادو" userId="a1fe98b1-b402-4bd0-a720-1b702546f4c7" providerId="ADAL" clId="{71F6D1F9-A4C4-4EC1-BCE9-1C07DCA48AA1}" dt="2022-03-10T09:00:09.803" v="320" actId="26606"/>
          <ac:spMkLst>
            <pc:docMk/>
            <pc:sldMk cId="1791020043" sldId="261"/>
            <ac:spMk id="11" creationId="{6D6F0AC2-F229-46DE-A0A2-5CB386CE9014}"/>
          </ac:spMkLst>
        </pc:spChg>
        <pc:spChg chg="add del">
          <ac:chgData name="منه الله شعبان مهدى عبد الحفيظ جادو" userId="a1fe98b1-b402-4bd0-a720-1b702546f4c7" providerId="ADAL" clId="{71F6D1F9-A4C4-4EC1-BCE9-1C07DCA48AA1}" dt="2022-03-10T09:00:09.803" v="320" actId="26606"/>
          <ac:spMkLst>
            <pc:docMk/>
            <pc:sldMk cId="1791020043" sldId="261"/>
            <ac:spMk id="13" creationId="{34282FEF-28CE-4C85-8082-13522F77CF22}"/>
          </ac:spMkLst>
        </pc:spChg>
        <pc:spChg chg="add del">
          <ac:chgData name="منه الله شعبان مهدى عبد الحفيظ جادو" userId="a1fe98b1-b402-4bd0-a720-1b702546f4c7" providerId="ADAL" clId="{71F6D1F9-A4C4-4EC1-BCE9-1C07DCA48AA1}" dt="2022-03-10T09:00:09.803" v="320" actId="26606"/>
          <ac:spMkLst>
            <pc:docMk/>
            <pc:sldMk cId="1791020043" sldId="261"/>
            <ac:spMk id="17" creationId="{B23C1D6C-5CB6-42EB-9465-C2269B7007AF}"/>
          </ac:spMkLst>
        </pc:spChg>
        <pc:spChg chg="add del">
          <ac:chgData name="منه الله شعبان مهدى عبد الحفيظ جادو" userId="a1fe98b1-b402-4bd0-a720-1b702546f4c7" providerId="ADAL" clId="{71F6D1F9-A4C4-4EC1-BCE9-1C07DCA48AA1}" dt="2022-03-10T09:00:09.803" v="320" actId="26606"/>
          <ac:spMkLst>
            <pc:docMk/>
            <pc:sldMk cId="1791020043" sldId="261"/>
            <ac:spMk id="21" creationId="{CC2DAA78-650C-4202-95BC-3F7C16A49CB1}"/>
          </ac:spMkLst>
        </pc:spChg>
        <pc:spChg chg="add del">
          <ac:chgData name="منه الله شعبان مهدى عبد الحفيظ جادو" userId="a1fe98b1-b402-4bd0-a720-1b702546f4c7" providerId="ADAL" clId="{71F6D1F9-A4C4-4EC1-BCE9-1C07DCA48AA1}" dt="2022-03-10T09:00:09.803" v="320" actId="26606"/>
          <ac:spMkLst>
            <pc:docMk/>
            <pc:sldMk cId="1791020043" sldId="261"/>
            <ac:spMk id="23" creationId="{84C84374-1FE2-475F-9F9C-4A7B24423BEF}"/>
          </ac:spMkLst>
        </pc:spChg>
        <pc:graphicFrameChg chg="add">
          <ac:chgData name="منه الله شعبان مهدى عبد الحفيظ جادو" userId="a1fe98b1-b402-4bd0-a720-1b702546f4c7" providerId="ADAL" clId="{71F6D1F9-A4C4-4EC1-BCE9-1C07DCA48AA1}" dt="2022-03-10T09:00:09.817" v="321" actId="26606"/>
          <ac:graphicFrameMkLst>
            <pc:docMk/>
            <pc:sldMk cId="1791020043" sldId="261"/>
            <ac:graphicFrameMk id="27" creationId="{47756256-5079-4C3B-BC36-DF3A7C529AE8}"/>
          </ac:graphicFrameMkLst>
        </pc:graphicFrameChg>
        <pc:picChg chg="add del">
          <ac:chgData name="منه الله شعبان مهدى عبد الحفيظ جادو" userId="a1fe98b1-b402-4bd0-a720-1b702546f4c7" providerId="ADAL" clId="{71F6D1F9-A4C4-4EC1-BCE9-1C07DCA48AA1}" dt="2022-03-10T09:00:09.803" v="320" actId="26606"/>
          <ac:picMkLst>
            <pc:docMk/>
            <pc:sldMk cId="1791020043" sldId="261"/>
            <ac:picMk id="5" creationId="{371624D8-51FB-4DAF-A612-A1F1D629A4F6}"/>
          </ac:picMkLst>
        </pc:picChg>
        <pc:picChg chg="add del">
          <ac:chgData name="منه الله شعبان مهدى عبد الحفيظ جادو" userId="a1fe98b1-b402-4bd0-a720-1b702546f4c7" providerId="ADAL" clId="{71F6D1F9-A4C4-4EC1-BCE9-1C07DCA48AA1}" dt="2022-03-10T09:00:09.803" v="320" actId="26606"/>
          <ac:picMkLst>
            <pc:docMk/>
            <pc:sldMk cId="1791020043" sldId="261"/>
            <ac:picMk id="15" creationId="{326A1E6F-5F5A-4291-9D77-9276CB94B7B4}"/>
          </ac:picMkLst>
        </pc:picChg>
        <pc:picChg chg="add del">
          <ac:chgData name="منه الله شعبان مهدى عبد الحفيظ جادو" userId="a1fe98b1-b402-4bd0-a720-1b702546f4c7" providerId="ADAL" clId="{71F6D1F9-A4C4-4EC1-BCE9-1C07DCA48AA1}" dt="2022-03-10T09:00:09.803" v="320" actId="26606"/>
          <ac:picMkLst>
            <pc:docMk/>
            <pc:sldMk cId="1791020043" sldId="261"/>
            <ac:picMk id="19" creationId="{00E6FAD2-FC7E-4CE1-9C72-1502DE5DE001}"/>
          </ac:picMkLst>
        </pc:picChg>
        <pc:picChg chg="add del">
          <ac:chgData name="منه الله شعبان مهدى عبد الحفيظ جادو" userId="a1fe98b1-b402-4bd0-a720-1b702546f4c7" providerId="ADAL" clId="{71F6D1F9-A4C4-4EC1-BCE9-1C07DCA48AA1}" dt="2022-03-10T09:00:09.803" v="320" actId="26606"/>
          <ac:picMkLst>
            <pc:docMk/>
            <pc:sldMk cId="1791020043" sldId="261"/>
            <ac:picMk id="25" creationId="{471F7400-BF0A-4618-B3AF-9DFECF7C54BD}"/>
          </ac:picMkLst>
        </pc:picChg>
      </pc:sldChg>
      <pc:sldChg chg="addSp delSp modSp new mod ord setBg">
        <pc:chgData name="منه الله شعبان مهدى عبد الحفيظ جادو" userId="a1fe98b1-b402-4bd0-a720-1b702546f4c7" providerId="ADAL" clId="{71F6D1F9-A4C4-4EC1-BCE9-1C07DCA48AA1}" dt="2022-03-10T09:06:24.878" v="411"/>
        <pc:sldMkLst>
          <pc:docMk/>
          <pc:sldMk cId="1340527533" sldId="262"/>
        </pc:sldMkLst>
        <pc:spChg chg="mod">
          <ac:chgData name="منه الله شعبان مهدى عبد الحفيظ جادو" userId="a1fe98b1-b402-4bd0-a720-1b702546f4c7" providerId="ADAL" clId="{71F6D1F9-A4C4-4EC1-BCE9-1C07DCA48AA1}" dt="2022-03-10T09:01:22.346" v="330" actId="26606"/>
          <ac:spMkLst>
            <pc:docMk/>
            <pc:sldMk cId="1340527533" sldId="262"/>
            <ac:spMk id="2" creationId="{24423971-8E51-4F0D-996F-0E85CBE0D8C6}"/>
          </ac:spMkLst>
        </pc:spChg>
        <pc:spChg chg="mod">
          <ac:chgData name="منه الله شعبان مهدى عبد الحفيظ جادو" userId="a1fe98b1-b402-4bd0-a720-1b702546f4c7" providerId="ADAL" clId="{71F6D1F9-A4C4-4EC1-BCE9-1C07DCA48AA1}" dt="2022-03-10T09:01:22.346" v="330" actId="26606"/>
          <ac:spMkLst>
            <pc:docMk/>
            <pc:sldMk cId="1340527533" sldId="262"/>
            <ac:spMk id="3" creationId="{1DD56A4E-5914-48D7-AC54-8C97FFAE6081}"/>
          </ac:spMkLst>
        </pc:spChg>
        <pc:spChg chg="add del">
          <ac:chgData name="منه الله شعبان مهدى عبد الحفيظ جادو" userId="a1fe98b1-b402-4bd0-a720-1b702546f4c7" providerId="ADAL" clId="{71F6D1F9-A4C4-4EC1-BCE9-1C07DCA48AA1}" dt="2022-03-10T09:01:20.399" v="327" actId="26606"/>
          <ac:spMkLst>
            <pc:docMk/>
            <pc:sldMk cId="1340527533" sldId="262"/>
            <ac:spMk id="9" creationId="{A80A97F9-87C9-4710-B480-406EA55C9EC8}"/>
          </ac:spMkLst>
        </pc:spChg>
        <pc:spChg chg="add del">
          <ac:chgData name="منه الله شعبان مهدى عبد الحفيظ جادو" userId="a1fe98b1-b402-4bd0-a720-1b702546f4c7" providerId="ADAL" clId="{71F6D1F9-A4C4-4EC1-BCE9-1C07DCA48AA1}" dt="2022-03-10T09:01:22.313" v="329" actId="26606"/>
          <ac:spMkLst>
            <pc:docMk/>
            <pc:sldMk cId="1340527533" sldId="262"/>
            <ac:spMk id="10" creationId="{A80A97F9-87C9-4710-B480-406EA55C9EC8}"/>
          </ac:spMkLst>
        </pc:spChg>
        <pc:spChg chg="add del">
          <ac:chgData name="منه الله شعبان مهدى عبد الحفيظ جادو" userId="a1fe98b1-b402-4bd0-a720-1b702546f4c7" providerId="ADAL" clId="{71F6D1F9-A4C4-4EC1-BCE9-1C07DCA48AA1}" dt="2022-03-10T09:01:20.399" v="327" actId="26606"/>
          <ac:spMkLst>
            <pc:docMk/>
            <pc:sldMk cId="1340527533" sldId="262"/>
            <ac:spMk id="11" creationId="{6D6F0AC2-F229-46DE-A0A2-5CB386CE9014}"/>
          </ac:spMkLst>
        </pc:spChg>
        <pc:spChg chg="add del">
          <ac:chgData name="منه الله شعبان مهدى عبد الحفيظ جادو" userId="a1fe98b1-b402-4bd0-a720-1b702546f4c7" providerId="ADAL" clId="{71F6D1F9-A4C4-4EC1-BCE9-1C07DCA48AA1}" dt="2022-03-10T09:01:22.313" v="329" actId="26606"/>
          <ac:spMkLst>
            <pc:docMk/>
            <pc:sldMk cId="1340527533" sldId="262"/>
            <ac:spMk id="12" creationId="{6D6F0AC2-F229-46DE-A0A2-5CB386CE9014}"/>
          </ac:spMkLst>
        </pc:spChg>
        <pc:spChg chg="add del">
          <ac:chgData name="منه الله شعبان مهدى عبد الحفيظ جادو" userId="a1fe98b1-b402-4bd0-a720-1b702546f4c7" providerId="ADAL" clId="{71F6D1F9-A4C4-4EC1-BCE9-1C07DCA48AA1}" dt="2022-03-10T09:01:20.399" v="327" actId="26606"/>
          <ac:spMkLst>
            <pc:docMk/>
            <pc:sldMk cId="1340527533" sldId="262"/>
            <ac:spMk id="13" creationId="{B561DE1A-F39F-46D4-BA9A-9DAB77A486BD}"/>
          </ac:spMkLst>
        </pc:spChg>
        <pc:spChg chg="add del">
          <ac:chgData name="منه الله شعبان مهدى عبد الحفيظ جادو" userId="a1fe98b1-b402-4bd0-a720-1b702546f4c7" providerId="ADAL" clId="{71F6D1F9-A4C4-4EC1-BCE9-1C07DCA48AA1}" dt="2022-03-10T09:01:22.313" v="329" actId="26606"/>
          <ac:spMkLst>
            <pc:docMk/>
            <pc:sldMk cId="1340527533" sldId="262"/>
            <ac:spMk id="14" creationId="{6988DF46-BB01-4433-86D4-321BC88CE323}"/>
          </ac:spMkLst>
        </pc:spChg>
        <pc:spChg chg="add del">
          <ac:chgData name="منه الله شعبان مهدى عبد الحفيظ جادو" userId="a1fe98b1-b402-4bd0-a720-1b702546f4c7" providerId="ADAL" clId="{71F6D1F9-A4C4-4EC1-BCE9-1C07DCA48AA1}" dt="2022-03-10T09:01:20.399" v="327" actId="26606"/>
          <ac:spMkLst>
            <pc:docMk/>
            <pc:sldMk cId="1340527533" sldId="262"/>
            <ac:spMk id="15" creationId="{C6105A24-81C0-4B45-99A5-311F3B74A78E}"/>
          </ac:spMkLst>
        </pc:spChg>
        <pc:spChg chg="add">
          <ac:chgData name="منه الله شعبان مهدى عبد الحفيظ جادو" userId="a1fe98b1-b402-4bd0-a720-1b702546f4c7" providerId="ADAL" clId="{71F6D1F9-A4C4-4EC1-BCE9-1C07DCA48AA1}" dt="2022-03-10T09:01:22.346" v="330" actId="26606"/>
          <ac:spMkLst>
            <pc:docMk/>
            <pc:sldMk cId="1340527533" sldId="262"/>
            <ac:spMk id="16" creationId="{A80A97F9-87C9-4710-B480-406EA55C9EC8}"/>
          </ac:spMkLst>
        </pc:spChg>
        <pc:spChg chg="add">
          <ac:chgData name="منه الله شعبان مهدى عبد الحفيظ جادو" userId="a1fe98b1-b402-4bd0-a720-1b702546f4c7" providerId="ADAL" clId="{71F6D1F9-A4C4-4EC1-BCE9-1C07DCA48AA1}" dt="2022-03-10T09:01:22.346" v="330" actId="26606"/>
          <ac:spMkLst>
            <pc:docMk/>
            <pc:sldMk cId="1340527533" sldId="262"/>
            <ac:spMk id="18" creationId="{6D6F0AC2-F229-46DE-A0A2-5CB386CE9014}"/>
          </ac:spMkLst>
        </pc:spChg>
        <pc:spChg chg="add del">
          <ac:chgData name="منه الله شعبان مهدى عبد الحفيظ جادو" userId="a1fe98b1-b402-4bd0-a720-1b702546f4c7" providerId="ADAL" clId="{71F6D1F9-A4C4-4EC1-BCE9-1C07DCA48AA1}" dt="2022-03-10T09:01:20.399" v="327" actId="26606"/>
          <ac:spMkLst>
            <pc:docMk/>
            <pc:sldMk cId="1340527533" sldId="262"/>
            <ac:spMk id="19" creationId="{C3B21356-601F-4761-B3FB-16E3D4A5C072}"/>
          </ac:spMkLst>
        </pc:spChg>
        <pc:spChg chg="add">
          <ac:chgData name="منه الله شعبان مهدى عبد الحفيظ جادو" userId="a1fe98b1-b402-4bd0-a720-1b702546f4c7" providerId="ADAL" clId="{71F6D1F9-A4C4-4EC1-BCE9-1C07DCA48AA1}" dt="2022-03-10T09:01:22.346" v="330" actId="26606"/>
          <ac:spMkLst>
            <pc:docMk/>
            <pc:sldMk cId="1340527533" sldId="262"/>
            <ac:spMk id="20" creationId="{B561DE1A-F39F-46D4-BA9A-9DAB77A486BD}"/>
          </ac:spMkLst>
        </pc:spChg>
        <pc:spChg chg="add">
          <ac:chgData name="منه الله شعبان مهدى عبد الحفيظ جادو" userId="a1fe98b1-b402-4bd0-a720-1b702546f4c7" providerId="ADAL" clId="{71F6D1F9-A4C4-4EC1-BCE9-1C07DCA48AA1}" dt="2022-03-10T09:01:22.346" v="330" actId="26606"/>
          <ac:spMkLst>
            <pc:docMk/>
            <pc:sldMk cId="1340527533" sldId="262"/>
            <ac:spMk id="23" creationId="{C6105A24-81C0-4B45-99A5-311F3B74A78E}"/>
          </ac:spMkLst>
        </pc:spChg>
        <pc:spChg chg="add">
          <ac:chgData name="منه الله شعبان مهدى عبد الحفيظ جادو" userId="a1fe98b1-b402-4bd0-a720-1b702546f4c7" providerId="ADAL" clId="{71F6D1F9-A4C4-4EC1-BCE9-1C07DCA48AA1}" dt="2022-03-10T09:01:22.346" v="330" actId="26606"/>
          <ac:spMkLst>
            <pc:docMk/>
            <pc:sldMk cId="1340527533" sldId="262"/>
            <ac:spMk id="25" creationId="{C3B21356-601F-4761-B3FB-16E3D4A5C072}"/>
          </ac:spMkLst>
        </pc:spChg>
        <pc:picChg chg="add del">
          <ac:chgData name="منه الله شعبان مهدى عبد الحفيظ جادو" userId="a1fe98b1-b402-4bd0-a720-1b702546f4c7" providerId="ADAL" clId="{71F6D1F9-A4C4-4EC1-BCE9-1C07DCA48AA1}" dt="2022-03-10T09:01:20.399" v="327" actId="26606"/>
          <ac:picMkLst>
            <pc:docMk/>
            <pc:sldMk cId="1340527533" sldId="262"/>
            <ac:picMk id="5" creationId="{6173A939-F4FF-4230-9175-496930C054C3}"/>
          </ac:picMkLst>
        </pc:picChg>
        <pc:picChg chg="add del">
          <ac:chgData name="منه الله شعبان مهدى عبد الحفيظ جادو" userId="a1fe98b1-b402-4bd0-a720-1b702546f4c7" providerId="ADAL" clId="{71F6D1F9-A4C4-4EC1-BCE9-1C07DCA48AA1}" dt="2022-03-10T09:01:22.313" v="329" actId="26606"/>
          <ac:picMkLst>
            <pc:docMk/>
            <pc:sldMk cId="1340527533" sldId="262"/>
            <ac:picMk id="7" creationId="{1B081CBD-1479-450F-9F96-D6A0F15D7D5D}"/>
          </ac:picMkLst>
        </pc:picChg>
        <pc:picChg chg="add del">
          <ac:chgData name="منه الله شعبان مهدى عبد الحفيظ جادو" userId="a1fe98b1-b402-4bd0-a720-1b702546f4c7" providerId="ADAL" clId="{71F6D1F9-A4C4-4EC1-BCE9-1C07DCA48AA1}" dt="2022-03-10T09:01:20.399" v="327" actId="26606"/>
          <ac:picMkLst>
            <pc:docMk/>
            <pc:sldMk cId="1340527533" sldId="262"/>
            <ac:picMk id="17" creationId="{3C851273-7FAC-413A-B5CA-083F7AECDF0B}"/>
          </ac:picMkLst>
        </pc:picChg>
        <pc:picChg chg="add del">
          <ac:chgData name="منه الله شعبان مهدى عبد الحفيظ جادو" userId="a1fe98b1-b402-4bd0-a720-1b702546f4c7" providerId="ADAL" clId="{71F6D1F9-A4C4-4EC1-BCE9-1C07DCA48AA1}" dt="2022-03-10T09:01:20.399" v="327" actId="26606"/>
          <ac:picMkLst>
            <pc:docMk/>
            <pc:sldMk cId="1340527533" sldId="262"/>
            <ac:picMk id="21" creationId="{004EF464-0C9E-4D7E-B8B3-86528581926F}"/>
          </ac:picMkLst>
        </pc:picChg>
        <pc:picChg chg="add">
          <ac:chgData name="منه الله شعبان مهدى عبد الحفيظ جادو" userId="a1fe98b1-b402-4bd0-a720-1b702546f4c7" providerId="ADAL" clId="{71F6D1F9-A4C4-4EC1-BCE9-1C07DCA48AA1}" dt="2022-03-10T09:01:22.346" v="330" actId="26606"/>
          <ac:picMkLst>
            <pc:docMk/>
            <pc:sldMk cId="1340527533" sldId="262"/>
            <ac:picMk id="22" creationId="{6173A939-F4FF-4230-9175-496930C054C3}"/>
          </ac:picMkLst>
        </pc:picChg>
        <pc:picChg chg="add">
          <ac:chgData name="منه الله شعبان مهدى عبد الحفيظ جادو" userId="a1fe98b1-b402-4bd0-a720-1b702546f4c7" providerId="ADAL" clId="{71F6D1F9-A4C4-4EC1-BCE9-1C07DCA48AA1}" dt="2022-03-10T09:01:22.346" v="330" actId="26606"/>
          <ac:picMkLst>
            <pc:docMk/>
            <pc:sldMk cId="1340527533" sldId="262"/>
            <ac:picMk id="24" creationId="{3C851273-7FAC-413A-B5CA-083F7AECDF0B}"/>
          </ac:picMkLst>
        </pc:picChg>
        <pc:picChg chg="add">
          <ac:chgData name="منه الله شعبان مهدى عبد الحفيظ جادو" userId="a1fe98b1-b402-4bd0-a720-1b702546f4c7" providerId="ADAL" clId="{71F6D1F9-A4C4-4EC1-BCE9-1C07DCA48AA1}" dt="2022-03-10T09:01:22.346" v="330" actId="26606"/>
          <ac:picMkLst>
            <pc:docMk/>
            <pc:sldMk cId="1340527533" sldId="262"/>
            <ac:picMk id="26" creationId="{004EF464-0C9E-4D7E-B8B3-86528581926F}"/>
          </ac:picMkLst>
        </pc:picChg>
      </pc:sldChg>
      <pc:sldChg chg="modSp new del mod ord">
        <pc:chgData name="منه الله شعبان مهدى عبد الحفيظ جادو" userId="a1fe98b1-b402-4bd0-a720-1b702546f4c7" providerId="ADAL" clId="{71F6D1F9-A4C4-4EC1-BCE9-1C07DCA48AA1}" dt="2022-03-10T09:06:15.546" v="408" actId="2696"/>
        <pc:sldMkLst>
          <pc:docMk/>
          <pc:sldMk cId="2860053260" sldId="263"/>
        </pc:sldMkLst>
        <pc:spChg chg="mod">
          <ac:chgData name="منه الله شعبان مهدى عبد الحفيظ جادو" userId="a1fe98b1-b402-4bd0-a720-1b702546f4c7" providerId="ADAL" clId="{71F6D1F9-A4C4-4EC1-BCE9-1C07DCA48AA1}" dt="2022-03-10T09:02:35.786" v="367" actId="20577"/>
          <ac:spMkLst>
            <pc:docMk/>
            <pc:sldMk cId="2860053260" sldId="263"/>
            <ac:spMk id="3" creationId="{6641F372-0DEF-4CFA-8C98-2A331DE04CB9}"/>
          </ac:spMkLst>
        </pc:spChg>
      </pc:sldChg>
      <pc:sldChg chg="addSp delSp modSp new mod ord modAnim">
        <pc:chgData name="منه الله شعبان مهدى عبد الحفيظ جادو" userId="a1fe98b1-b402-4bd0-a720-1b702546f4c7" providerId="ADAL" clId="{71F6D1F9-A4C4-4EC1-BCE9-1C07DCA48AA1}" dt="2022-03-10T11:22:44.726" v="1332"/>
        <pc:sldMkLst>
          <pc:docMk/>
          <pc:sldMk cId="724680723" sldId="264"/>
        </pc:sldMkLst>
        <pc:spChg chg="add del mod">
          <ac:chgData name="منه الله شعبان مهدى عبد الحفيظ جادو" userId="a1fe98b1-b402-4bd0-a720-1b702546f4c7" providerId="ADAL" clId="{71F6D1F9-A4C4-4EC1-BCE9-1C07DCA48AA1}" dt="2022-03-10T09:02:26.469" v="358"/>
          <ac:spMkLst>
            <pc:docMk/>
            <pc:sldMk cId="724680723" sldId="264"/>
            <ac:spMk id="2" creationId="{F8D303EC-1605-4860-B555-620EA9D71D84}"/>
          </ac:spMkLst>
        </pc:spChg>
        <pc:spChg chg="add mod">
          <ac:chgData name="منه الله شعبان مهدى عبد الحفيظ جادو" userId="a1fe98b1-b402-4bd0-a720-1b702546f4c7" providerId="ADAL" clId="{71F6D1F9-A4C4-4EC1-BCE9-1C07DCA48AA1}" dt="2022-03-10T09:05:19.715" v="405" actId="1076"/>
          <ac:spMkLst>
            <pc:docMk/>
            <pc:sldMk cId="724680723" sldId="264"/>
            <ac:spMk id="3" creationId="{B855DEF3-24D1-45E1-8E07-655C7B902696}"/>
          </ac:spMkLst>
        </pc:spChg>
        <pc:spChg chg="add del mod">
          <ac:chgData name="منه الله شعبان مهدى عبد الحفيظ جادو" userId="a1fe98b1-b402-4bd0-a720-1b702546f4c7" providerId="ADAL" clId="{71F6D1F9-A4C4-4EC1-BCE9-1C07DCA48AA1}" dt="2022-03-10T09:03:43.099" v="385"/>
          <ac:spMkLst>
            <pc:docMk/>
            <pc:sldMk cId="724680723" sldId="264"/>
            <ac:spMk id="4" creationId="{005507BE-059E-459F-B6FF-8F638D62CD31}"/>
          </ac:spMkLst>
        </pc:spChg>
        <pc:spChg chg="add mod">
          <ac:chgData name="منه الله شعبان مهدى عبد الحفيظ جادو" userId="a1fe98b1-b402-4bd0-a720-1b702546f4c7" providerId="ADAL" clId="{71F6D1F9-A4C4-4EC1-BCE9-1C07DCA48AA1}" dt="2022-03-10T09:05:17.001" v="404" actId="255"/>
          <ac:spMkLst>
            <pc:docMk/>
            <pc:sldMk cId="724680723" sldId="264"/>
            <ac:spMk id="5" creationId="{9167EEDD-CF04-4B1B-9577-E5E23D57C2ED}"/>
          </ac:spMkLst>
        </pc:spChg>
      </pc:sldChg>
      <pc:sldChg chg="new del">
        <pc:chgData name="منه الله شعبان مهدى عبد الحفيظ جادو" userId="a1fe98b1-b402-4bd0-a720-1b702546f4c7" providerId="ADAL" clId="{71F6D1F9-A4C4-4EC1-BCE9-1C07DCA48AA1}" dt="2022-03-10T09:06:20.862" v="409" actId="2696"/>
        <pc:sldMkLst>
          <pc:docMk/>
          <pc:sldMk cId="1791911961" sldId="265"/>
        </pc:sldMkLst>
      </pc:sldChg>
      <pc:sldChg chg="new del ord">
        <pc:chgData name="منه الله شعبان مهدى عبد الحفيظ جادو" userId="a1fe98b1-b402-4bd0-a720-1b702546f4c7" providerId="ADAL" clId="{71F6D1F9-A4C4-4EC1-BCE9-1C07DCA48AA1}" dt="2022-03-10T11:10:53.115" v="1274" actId="2696"/>
        <pc:sldMkLst>
          <pc:docMk/>
          <pc:sldMk cId="2700389855" sldId="265"/>
        </pc:sldMkLst>
      </pc:sldChg>
      <pc:sldChg chg="addSp delSp modSp new mod setBg setClrOvrMap">
        <pc:chgData name="منه الله شعبان مهدى عبد الحفيظ جادو" userId="a1fe98b1-b402-4bd0-a720-1b702546f4c7" providerId="ADAL" clId="{71F6D1F9-A4C4-4EC1-BCE9-1C07DCA48AA1}" dt="2022-03-10T09:07:59.399" v="437" actId="26606"/>
        <pc:sldMkLst>
          <pc:docMk/>
          <pc:sldMk cId="303978399" sldId="266"/>
        </pc:sldMkLst>
        <pc:spChg chg="mod">
          <ac:chgData name="منه الله شعبان مهدى عبد الحفيظ جادو" userId="a1fe98b1-b402-4bd0-a720-1b702546f4c7" providerId="ADAL" clId="{71F6D1F9-A4C4-4EC1-BCE9-1C07DCA48AA1}" dt="2022-03-10T09:07:59.399" v="437" actId="26606"/>
          <ac:spMkLst>
            <pc:docMk/>
            <pc:sldMk cId="303978399" sldId="266"/>
            <ac:spMk id="2" creationId="{3AC10B1A-5271-4DA5-9E5D-BC447477562F}"/>
          </ac:spMkLst>
        </pc:spChg>
        <pc:spChg chg="add del mod">
          <ac:chgData name="منه الله شعبان مهدى عبد الحفيظ جادو" userId="a1fe98b1-b402-4bd0-a720-1b702546f4c7" providerId="ADAL" clId="{71F6D1F9-A4C4-4EC1-BCE9-1C07DCA48AA1}" dt="2022-03-10T09:07:59.399" v="437" actId="26606"/>
          <ac:spMkLst>
            <pc:docMk/>
            <pc:sldMk cId="303978399" sldId="266"/>
            <ac:spMk id="3" creationId="{04867F87-3CC4-4312-86D8-7B6F0C2CDC9C}"/>
          </ac:spMkLst>
        </pc:spChg>
        <pc:spChg chg="add del">
          <ac:chgData name="منه الله شعبان مهدى عبد الحفيظ جادو" userId="a1fe98b1-b402-4bd0-a720-1b702546f4c7" providerId="ADAL" clId="{71F6D1F9-A4C4-4EC1-BCE9-1C07DCA48AA1}" dt="2022-03-10T09:07:48.897" v="430" actId="26606"/>
          <ac:spMkLst>
            <pc:docMk/>
            <pc:sldMk cId="303978399" sldId="266"/>
            <ac:spMk id="13" creationId="{A80A97F9-87C9-4710-B480-406EA55C9EC8}"/>
          </ac:spMkLst>
        </pc:spChg>
        <pc:spChg chg="add del">
          <ac:chgData name="منه الله شعبان مهدى عبد الحفيظ جادو" userId="a1fe98b1-b402-4bd0-a720-1b702546f4c7" providerId="ADAL" clId="{71F6D1F9-A4C4-4EC1-BCE9-1C07DCA48AA1}" dt="2022-03-10T09:07:48.897" v="430" actId="26606"/>
          <ac:spMkLst>
            <pc:docMk/>
            <pc:sldMk cId="303978399" sldId="266"/>
            <ac:spMk id="14" creationId="{6D6F0AC2-F229-46DE-A0A2-5CB386CE9014}"/>
          </ac:spMkLst>
        </pc:spChg>
        <pc:spChg chg="add del">
          <ac:chgData name="منه الله شعبان مهدى عبد الحفيظ جادو" userId="a1fe98b1-b402-4bd0-a720-1b702546f4c7" providerId="ADAL" clId="{71F6D1F9-A4C4-4EC1-BCE9-1C07DCA48AA1}" dt="2022-03-10T09:07:52.685" v="432" actId="26606"/>
          <ac:spMkLst>
            <pc:docMk/>
            <pc:sldMk cId="303978399" sldId="266"/>
            <ac:spMk id="17" creationId="{C6105A24-81C0-4B45-99A5-311F3B74A78E}"/>
          </ac:spMkLst>
        </pc:spChg>
        <pc:spChg chg="add del">
          <ac:chgData name="منه الله شعبان مهدى عبد الحفيظ جادو" userId="a1fe98b1-b402-4bd0-a720-1b702546f4c7" providerId="ADAL" clId="{71F6D1F9-A4C4-4EC1-BCE9-1C07DCA48AA1}" dt="2022-03-10T09:07:52.685" v="432" actId="26606"/>
          <ac:spMkLst>
            <pc:docMk/>
            <pc:sldMk cId="303978399" sldId="266"/>
            <ac:spMk id="18" creationId="{A80A97F9-87C9-4710-B480-406EA55C9EC8}"/>
          </ac:spMkLst>
        </pc:spChg>
        <pc:spChg chg="add del">
          <ac:chgData name="منه الله شعبان مهدى عبد الحفيظ جادو" userId="a1fe98b1-b402-4bd0-a720-1b702546f4c7" providerId="ADAL" clId="{71F6D1F9-A4C4-4EC1-BCE9-1C07DCA48AA1}" dt="2022-03-10T09:07:52.685" v="432" actId="26606"/>
          <ac:spMkLst>
            <pc:docMk/>
            <pc:sldMk cId="303978399" sldId="266"/>
            <ac:spMk id="19" creationId="{C3B21356-601F-4761-B3FB-16E3D4A5C072}"/>
          </ac:spMkLst>
        </pc:spChg>
        <pc:spChg chg="add del">
          <ac:chgData name="منه الله شعبان مهدى عبد الحفيظ جادو" userId="a1fe98b1-b402-4bd0-a720-1b702546f4c7" providerId="ADAL" clId="{71F6D1F9-A4C4-4EC1-BCE9-1C07DCA48AA1}" dt="2022-03-10T09:07:52.685" v="432" actId="26606"/>
          <ac:spMkLst>
            <pc:docMk/>
            <pc:sldMk cId="303978399" sldId="266"/>
            <ac:spMk id="20" creationId="{6D6F0AC2-F229-46DE-A0A2-5CB386CE9014}"/>
          </ac:spMkLst>
        </pc:spChg>
        <pc:spChg chg="add del">
          <ac:chgData name="منه الله شعبان مهدى عبد الحفيظ جادو" userId="a1fe98b1-b402-4bd0-a720-1b702546f4c7" providerId="ADAL" clId="{71F6D1F9-A4C4-4EC1-BCE9-1C07DCA48AA1}" dt="2022-03-10T09:07:52.685" v="432" actId="26606"/>
          <ac:spMkLst>
            <pc:docMk/>
            <pc:sldMk cId="303978399" sldId="266"/>
            <ac:spMk id="22" creationId="{04867F87-3CC4-4312-86D8-7B6F0C2CDC9C}"/>
          </ac:spMkLst>
        </pc:spChg>
        <pc:spChg chg="add del">
          <ac:chgData name="منه الله شعبان مهدى عبد الحفيظ جادو" userId="a1fe98b1-b402-4bd0-a720-1b702546f4c7" providerId="ADAL" clId="{71F6D1F9-A4C4-4EC1-BCE9-1C07DCA48AA1}" dt="2022-03-10T09:07:52.685" v="432" actId="26606"/>
          <ac:spMkLst>
            <pc:docMk/>
            <pc:sldMk cId="303978399" sldId="266"/>
            <ac:spMk id="24" creationId="{570263F1-450D-4A49-A435-B58A96D19240}"/>
          </ac:spMkLst>
        </pc:spChg>
        <pc:spChg chg="add del">
          <ac:chgData name="منه الله شعبان مهدى عبد الحفيظ جادو" userId="a1fe98b1-b402-4bd0-a720-1b702546f4c7" providerId="ADAL" clId="{71F6D1F9-A4C4-4EC1-BCE9-1C07DCA48AA1}" dt="2022-03-10T09:07:52.685" v="432" actId="26606"/>
          <ac:spMkLst>
            <pc:docMk/>
            <pc:sldMk cId="303978399" sldId="266"/>
            <ac:spMk id="26" creationId="{B561DE1A-F39F-46D4-BA9A-9DAB77A486BD}"/>
          </ac:spMkLst>
        </pc:spChg>
        <pc:spChg chg="add del">
          <ac:chgData name="منه الله شعبان مهدى عبد الحفيظ جادو" userId="a1fe98b1-b402-4bd0-a720-1b702546f4c7" providerId="ADAL" clId="{71F6D1F9-A4C4-4EC1-BCE9-1C07DCA48AA1}" dt="2022-03-10T09:07:58.163" v="434" actId="26606"/>
          <ac:spMkLst>
            <pc:docMk/>
            <pc:sldMk cId="303978399" sldId="266"/>
            <ac:spMk id="29" creationId="{A80A97F9-87C9-4710-B480-406EA55C9EC8}"/>
          </ac:spMkLst>
        </pc:spChg>
        <pc:spChg chg="add del">
          <ac:chgData name="منه الله شعبان مهدى عبد الحفيظ جادو" userId="a1fe98b1-b402-4bd0-a720-1b702546f4c7" providerId="ADAL" clId="{71F6D1F9-A4C4-4EC1-BCE9-1C07DCA48AA1}" dt="2022-03-10T09:07:58.163" v="434" actId="26606"/>
          <ac:spMkLst>
            <pc:docMk/>
            <pc:sldMk cId="303978399" sldId="266"/>
            <ac:spMk id="30" creationId="{6D6F0AC2-F229-46DE-A0A2-5CB386CE9014}"/>
          </ac:spMkLst>
        </pc:spChg>
        <pc:spChg chg="add del">
          <ac:chgData name="منه الله شعبان مهدى عبد الحفيظ جادو" userId="a1fe98b1-b402-4bd0-a720-1b702546f4c7" providerId="ADAL" clId="{71F6D1F9-A4C4-4EC1-BCE9-1C07DCA48AA1}" dt="2022-03-10T09:07:58.163" v="434" actId="26606"/>
          <ac:spMkLst>
            <pc:docMk/>
            <pc:sldMk cId="303978399" sldId="266"/>
            <ac:spMk id="31" creationId="{E68DDE59-49D5-42AA-8D35-B178B726AE8A}"/>
          </ac:spMkLst>
        </pc:spChg>
        <pc:spChg chg="add del">
          <ac:chgData name="منه الله شعبان مهدى عبد الحفيظ جادو" userId="a1fe98b1-b402-4bd0-a720-1b702546f4c7" providerId="ADAL" clId="{71F6D1F9-A4C4-4EC1-BCE9-1C07DCA48AA1}" dt="2022-03-10T09:07:58.163" v="434" actId="26606"/>
          <ac:spMkLst>
            <pc:docMk/>
            <pc:sldMk cId="303978399" sldId="266"/>
            <ac:spMk id="32" creationId="{FE620889-6AF6-4B45-8AFF-DF8FFDDB37C0}"/>
          </ac:spMkLst>
        </pc:spChg>
        <pc:spChg chg="add del">
          <ac:chgData name="منه الله شعبان مهدى عبد الحفيظ جادو" userId="a1fe98b1-b402-4bd0-a720-1b702546f4c7" providerId="ADAL" clId="{71F6D1F9-A4C4-4EC1-BCE9-1C07DCA48AA1}" dt="2022-03-10T09:07:58.163" v="434" actId="26606"/>
          <ac:spMkLst>
            <pc:docMk/>
            <pc:sldMk cId="303978399" sldId="266"/>
            <ac:spMk id="33" creationId="{46A7E952-C162-4E5A-9AD1-83F7465653CC}"/>
          </ac:spMkLst>
        </pc:spChg>
        <pc:spChg chg="add del">
          <ac:chgData name="منه الله شعبان مهدى عبد الحفيظ جادو" userId="a1fe98b1-b402-4bd0-a720-1b702546f4c7" providerId="ADAL" clId="{71F6D1F9-A4C4-4EC1-BCE9-1C07DCA48AA1}" dt="2022-03-10T09:07:59.373" v="436" actId="26606"/>
          <ac:spMkLst>
            <pc:docMk/>
            <pc:sldMk cId="303978399" sldId="266"/>
            <ac:spMk id="36" creationId="{A80A97F9-87C9-4710-B480-406EA55C9EC8}"/>
          </ac:spMkLst>
        </pc:spChg>
        <pc:spChg chg="add del">
          <ac:chgData name="منه الله شعبان مهدى عبد الحفيظ جادو" userId="a1fe98b1-b402-4bd0-a720-1b702546f4c7" providerId="ADAL" clId="{71F6D1F9-A4C4-4EC1-BCE9-1C07DCA48AA1}" dt="2022-03-10T09:07:59.373" v="436" actId="26606"/>
          <ac:spMkLst>
            <pc:docMk/>
            <pc:sldMk cId="303978399" sldId="266"/>
            <ac:spMk id="37" creationId="{6D6F0AC2-F229-46DE-A0A2-5CB386CE9014}"/>
          </ac:spMkLst>
        </pc:spChg>
        <pc:spChg chg="add">
          <ac:chgData name="منه الله شعبان مهدى عبد الحفيظ جادو" userId="a1fe98b1-b402-4bd0-a720-1b702546f4c7" providerId="ADAL" clId="{71F6D1F9-A4C4-4EC1-BCE9-1C07DCA48AA1}" dt="2022-03-10T09:07:59.399" v="437" actId="26606"/>
          <ac:spMkLst>
            <pc:docMk/>
            <pc:sldMk cId="303978399" sldId="266"/>
            <ac:spMk id="40" creationId="{A80A97F9-87C9-4710-B480-406EA55C9EC8}"/>
          </ac:spMkLst>
        </pc:spChg>
        <pc:spChg chg="add">
          <ac:chgData name="منه الله شعبان مهدى عبد الحفيظ جادو" userId="a1fe98b1-b402-4bd0-a720-1b702546f4c7" providerId="ADAL" clId="{71F6D1F9-A4C4-4EC1-BCE9-1C07DCA48AA1}" dt="2022-03-10T09:07:59.399" v="437" actId="26606"/>
          <ac:spMkLst>
            <pc:docMk/>
            <pc:sldMk cId="303978399" sldId="266"/>
            <ac:spMk id="41" creationId="{6D6F0AC2-F229-46DE-A0A2-5CB386CE9014}"/>
          </ac:spMkLst>
        </pc:spChg>
        <pc:spChg chg="add">
          <ac:chgData name="منه الله شعبان مهدى عبد الحفيظ جادو" userId="a1fe98b1-b402-4bd0-a720-1b702546f4c7" providerId="ADAL" clId="{71F6D1F9-A4C4-4EC1-BCE9-1C07DCA48AA1}" dt="2022-03-10T09:07:59.399" v="437" actId="26606"/>
          <ac:spMkLst>
            <pc:docMk/>
            <pc:sldMk cId="303978399" sldId="266"/>
            <ac:spMk id="42" creationId="{04867F87-3CC4-4312-86D8-7B6F0C2CDC9C}"/>
          </ac:spMkLst>
        </pc:spChg>
        <pc:spChg chg="add">
          <ac:chgData name="منه الله شعبان مهدى عبد الحفيظ جادو" userId="a1fe98b1-b402-4bd0-a720-1b702546f4c7" providerId="ADAL" clId="{71F6D1F9-A4C4-4EC1-BCE9-1C07DCA48AA1}" dt="2022-03-10T09:07:59.399" v="437" actId="26606"/>
          <ac:spMkLst>
            <pc:docMk/>
            <pc:sldMk cId="303978399" sldId="266"/>
            <ac:spMk id="43" creationId="{B561DE1A-F39F-46D4-BA9A-9DAB77A486BD}"/>
          </ac:spMkLst>
        </pc:spChg>
        <pc:spChg chg="add">
          <ac:chgData name="منه الله شعبان مهدى عبد الحفيظ جادو" userId="a1fe98b1-b402-4bd0-a720-1b702546f4c7" providerId="ADAL" clId="{71F6D1F9-A4C4-4EC1-BCE9-1C07DCA48AA1}" dt="2022-03-10T09:07:59.399" v="437" actId="26606"/>
          <ac:spMkLst>
            <pc:docMk/>
            <pc:sldMk cId="303978399" sldId="266"/>
            <ac:spMk id="45" creationId="{C6105A24-81C0-4B45-99A5-311F3B74A78E}"/>
          </ac:spMkLst>
        </pc:spChg>
        <pc:spChg chg="add">
          <ac:chgData name="منه الله شعبان مهدى عبد الحفيظ جادو" userId="a1fe98b1-b402-4bd0-a720-1b702546f4c7" providerId="ADAL" clId="{71F6D1F9-A4C4-4EC1-BCE9-1C07DCA48AA1}" dt="2022-03-10T09:07:59.399" v="437" actId="26606"/>
          <ac:spMkLst>
            <pc:docMk/>
            <pc:sldMk cId="303978399" sldId="266"/>
            <ac:spMk id="47" creationId="{C3B21356-601F-4761-B3FB-16E3D4A5C072}"/>
          </ac:spMkLst>
        </pc:spChg>
        <pc:graphicFrameChg chg="add del">
          <ac:chgData name="منه الله شعبان مهدى عبد الحفيظ جادو" userId="a1fe98b1-b402-4bd0-a720-1b702546f4c7" providerId="ADAL" clId="{71F6D1F9-A4C4-4EC1-BCE9-1C07DCA48AA1}" dt="2022-03-10T09:07:32.250" v="422" actId="26606"/>
          <ac:graphicFrameMkLst>
            <pc:docMk/>
            <pc:sldMk cId="303978399" sldId="266"/>
            <ac:graphicFrameMk id="5" creationId="{FD03D73B-FC78-44CF-91EB-7375505C7FA4}"/>
          </ac:graphicFrameMkLst>
        </pc:graphicFrameChg>
        <pc:graphicFrameChg chg="add del">
          <ac:chgData name="منه الله شعبان مهدى عبد الحفيظ جادو" userId="a1fe98b1-b402-4bd0-a720-1b702546f4c7" providerId="ADAL" clId="{71F6D1F9-A4C4-4EC1-BCE9-1C07DCA48AA1}" dt="2022-03-10T09:07:36.761" v="424" actId="26606"/>
          <ac:graphicFrameMkLst>
            <pc:docMk/>
            <pc:sldMk cId="303978399" sldId="266"/>
            <ac:graphicFrameMk id="7" creationId="{E7917199-3D1F-4176-8156-592C2699E0DF}"/>
          </ac:graphicFrameMkLst>
        </pc:graphicFrameChg>
        <pc:graphicFrameChg chg="add del">
          <ac:chgData name="منه الله شعبان مهدى عبد الحفيظ جادو" userId="a1fe98b1-b402-4bd0-a720-1b702546f4c7" providerId="ADAL" clId="{71F6D1F9-A4C4-4EC1-BCE9-1C07DCA48AA1}" dt="2022-03-10T09:07:38.861" v="426" actId="26606"/>
          <ac:graphicFrameMkLst>
            <pc:docMk/>
            <pc:sldMk cId="303978399" sldId="266"/>
            <ac:graphicFrameMk id="9" creationId="{43E18779-2D04-469F-9748-35E22E06AA06}"/>
          </ac:graphicFrameMkLst>
        </pc:graphicFrameChg>
        <pc:graphicFrameChg chg="add del">
          <ac:chgData name="منه الله شعبان مهدى عبد الحفيظ جادو" userId="a1fe98b1-b402-4bd0-a720-1b702546f4c7" providerId="ADAL" clId="{71F6D1F9-A4C4-4EC1-BCE9-1C07DCA48AA1}" dt="2022-03-10T09:07:43.755" v="428" actId="26606"/>
          <ac:graphicFrameMkLst>
            <pc:docMk/>
            <pc:sldMk cId="303978399" sldId="266"/>
            <ac:graphicFrameMk id="11" creationId="{53944A81-B997-4987-BF58-CE1996DEBA55}"/>
          </ac:graphicFrameMkLst>
        </pc:graphicFrameChg>
        <pc:graphicFrameChg chg="add del">
          <ac:chgData name="منه الله شعبان مهدى عبد الحفيظ جادو" userId="a1fe98b1-b402-4bd0-a720-1b702546f4c7" providerId="ADAL" clId="{71F6D1F9-A4C4-4EC1-BCE9-1C07DCA48AA1}" dt="2022-03-10T09:07:48.897" v="430" actId="26606"/>
          <ac:graphicFrameMkLst>
            <pc:docMk/>
            <pc:sldMk cId="303978399" sldId="266"/>
            <ac:graphicFrameMk id="15" creationId="{99F3B85F-C84F-4929-9113-7E70F1BA3F9B}"/>
          </ac:graphicFrameMkLst>
        </pc:graphicFrameChg>
        <pc:graphicFrameChg chg="add del">
          <ac:chgData name="منه الله شعبان مهدى عبد الحفيظ جادو" userId="a1fe98b1-b402-4bd0-a720-1b702546f4c7" providerId="ADAL" clId="{71F6D1F9-A4C4-4EC1-BCE9-1C07DCA48AA1}" dt="2022-03-10T09:07:58.163" v="434" actId="26606"/>
          <ac:graphicFrameMkLst>
            <pc:docMk/>
            <pc:sldMk cId="303978399" sldId="266"/>
            <ac:graphicFrameMk id="34" creationId="{B0DE946D-2703-44FF-83E2-6ABF163A091F}"/>
          </ac:graphicFrameMkLst>
        </pc:graphicFrameChg>
        <pc:graphicFrameChg chg="add del">
          <ac:chgData name="منه الله شعبان مهدى عبد الحفيظ جادو" userId="a1fe98b1-b402-4bd0-a720-1b702546f4c7" providerId="ADAL" clId="{71F6D1F9-A4C4-4EC1-BCE9-1C07DCA48AA1}" dt="2022-03-10T09:07:59.373" v="436" actId="26606"/>
          <ac:graphicFrameMkLst>
            <pc:docMk/>
            <pc:sldMk cId="303978399" sldId="266"/>
            <ac:graphicFrameMk id="38" creationId="{6591B448-641B-446F-8C1A-35A212087A9D}"/>
          </ac:graphicFrameMkLst>
        </pc:graphicFrameChg>
        <pc:picChg chg="add del">
          <ac:chgData name="منه الله شعبان مهدى عبد الحفيظ جادو" userId="a1fe98b1-b402-4bd0-a720-1b702546f4c7" providerId="ADAL" clId="{71F6D1F9-A4C4-4EC1-BCE9-1C07DCA48AA1}" dt="2022-03-10T09:07:52.685" v="432" actId="26606"/>
          <ac:picMkLst>
            <pc:docMk/>
            <pc:sldMk cId="303978399" sldId="266"/>
            <ac:picMk id="21" creationId="{004EF464-0C9E-4D7E-B8B3-86528581926F}"/>
          </ac:picMkLst>
        </pc:picChg>
        <pc:picChg chg="add del">
          <ac:chgData name="منه الله شعبان مهدى عبد الحفيظ جادو" userId="a1fe98b1-b402-4bd0-a720-1b702546f4c7" providerId="ADAL" clId="{71F6D1F9-A4C4-4EC1-BCE9-1C07DCA48AA1}" dt="2022-03-10T09:07:52.685" v="432" actId="26606"/>
          <ac:picMkLst>
            <pc:docMk/>
            <pc:sldMk cId="303978399" sldId="266"/>
            <ac:picMk id="23" creationId="{D5B872FB-9048-4804-BA13-DB2AF3C8D1D9}"/>
          </ac:picMkLst>
        </pc:picChg>
        <pc:picChg chg="add del">
          <ac:chgData name="منه الله شعبان مهدى عبد الحفيظ جادو" userId="a1fe98b1-b402-4bd0-a720-1b702546f4c7" providerId="ADAL" clId="{71F6D1F9-A4C4-4EC1-BCE9-1C07DCA48AA1}" dt="2022-03-10T09:07:52.685" v="432" actId="26606"/>
          <ac:picMkLst>
            <pc:docMk/>
            <pc:sldMk cId="303978399" sldId="266"/>
            <ac:picMk id="25" creationId="{8F03D7E1-8E81-4C67-A6E3-DECA92FDF211}"/>
          </ac:picMkLst>
        </pc:picChg>
        <pc:picChg chg="add del">
          <ac:chgData name="منه الله شعبان مهدى عبد الحفيظ جادو" userId="a1fe98b1-b402-4bd0-a720-1b702546f4c7" providerId="ADAL" clId="{71F6D1F9-A4C4-4EC1-BCE9-1C07DCA48AA1}" dt="2022-03-10T09:07:52.685" v="432" actId="26606"/>
          <ac:picMkLst>
            <pc:docMk/>
            <pc:sldMk cId="303978399" sldId="266"/>
            <ac:picMk id="27" creationId="{5C35E3E1-E859-4287-87C1-E46DDF8CF2A9}"/>
          </ac:picMkLst>
        </pc:picChg>
        <pc:picChg chg="add">
          <ac:chgData name="منه الله شعبان مهدى عبد الحفيظ جادو" userId="a1fe98b1-b402-4bd0-a720-1b702546f4c7" providerId="ADAL" clId="{71F6D1F9-A4C4-4EC1-BCE9-1C07DCA48AA1}" dt="2022-03-10T09:07:59.399" v="437" actId="26606"/>
          <ac:picMkLst>
            <pc:docMk/>
            <pc:sldMk cId="303978399" sldId="266"/>
            <ac:picMk id="44" creationId="{F6551AD7-015B-4DE9-BCAB-50991227EA2D}"/>
          </ac:picMkLst>
        </pc:picChg>
        <pc:picChg chg="add">
          <ac:chgData name="منه الله شعبان مهدى عبد الحفيظ جادو" userId="a1fe98b1-b402-4bd0-a720-1b702546f4c7" providerId="ADAL" clId="{71F6D1F9-A4C4-4EC1-BCE9-1C07DCA48AA1}" dt="2022-03-10T09:07:59.399" v="437" actId="26606"/>
          <ac:picMkLst>
            <pc:docMk/>
            <pc:sldMk cId="303978399" sldId="266"/>
            <ac:picMk id="46" creationId="{3C851273-7FAC-413A-B5CA-083F7AECDF0B}"/>
          </ac:picMkLst>
        </pc:picChg>
        <pc:picChg chg="add">
          <ac:chgData name="منه الله شعبان مهدى عبد الحفيظ جادو" userId="a1fe98b1-b402-4bd0-a720-1b702546f4c7" providerId="ADAL" clId="{71F6D1F9-A4C4-4EC1-BCE9-1C07DCA48AA1}" dt="2022-03-10T09:07:59.399" v="437" actId="26606"/>
          <ac:picMkLst>
            <pc:docMk/>
            <pc:sldMk cId="303978399" sldId="266"/>
            <ac:picMk id="48" creationId="{004EF464-0C9E-4D7E-B8B3-86528581926F}"/>
          </ac:picMkLst>
        </pc:picChg>
      </pc:sldChg>
      <pc:sldChg chg="modSp new mod">
        <pc:chgData name="منه الله شعبان مهدى عبد الحفيظ جادو" userId="a1fe98b1-b402-4bd0-a720-1b702546f4c7" providerId="ADAL" clId="{71F6D1F9-A4C4-4EC1-BCE9-1C07DCA48AA1}" dt="2022-03-10T09:08:49.438" v="442" actId="207"/>
        <pc:sldMkLst>
          <pc:docMk/>
          <pc:sldMk cId="4248941772" sldId="267"/>
        </pc:sldMkLst>
        <pc:spChg chg="mod">
          <ac:chgData name="منه الله شعبان مهدى عبد الحفيظ جادو" userId="a1fe98b1-b402-4bd0-a720-1b702546f4c7" providerId="ADAL" clId="{71F6D1F9-A4C4-4EC1-BCE9-1C07DCA48AA1}" dt="2022-03-10T09:08:34.983" v="440" actId="27636"/>
          <ac:spMkLst>
            <pc:docMk/>
            <pc:sldMk cId="4248941772" sldId="267"/>
            <ac:spMk id="2" creationId="{ECE41107-3B72-47F9-8BD7-2A03FFC21229}"/>
          </ac:spMkLst>
        </pc:spChg>
        <pc:spChg chg="mod">
          <ac:chgData name="منه الله شعبان مهدى عبد الحفيظ جادو" userId="a1fe98b1-b402-4bd0-a720-1b702546f4c7" providerId="ADAL" clId="{71F6D1F9-A4C4-4EC1-BCE9-1C07DCA48AA1}" dt="2022-03-10T09:08:49.438" v="442" actId="207"/>
          <ac:spMkLst>
            <pc:docMk/>
            <pc:sldMk cId="4248941772" sldId="267"/>
            <ac:spMk id="3" creationId="{49D95CF0-7413-4281-801D-3B8B15F20FAF}"/>
          </ac:spMkLst>
        </pc:spChg>
      </pc:sldChg>
      <pc:sldChg chg="new del">
        <pc:chgData name="منه الله شعبان مهدى عبد الحفيظ جادو" userId="a1fe98b1-b402-4bd0-a720-1b702546f4c7" providerId="ADAL" clId="{71F6D1F9-A4C4-4EC1-BCE9-1C07DCA48AA1}" dt="2022-03-10T09:11:45.486" v="465" actId="2696"/>
        <pc:sldMkLst>
          <pc:docMk/>
          <pc:sldMk cId="792165993" sldId="268"/>
        </pc:sldMkLst>
      </pc:sldChg>
      <pc:sldChg chg="delSp add del mod ord delAnim modAnim">
        <pc:chgData name="منه الله شعبان مهدى عبد الحفيظ جادو" userId="a1fe98b1-b402-4bd0-a720-1b702546f4c7" providerId="ADAL" clId="{71F6D1F9-A4C4-4EC1-BCE9-1C07DCA48AA1}" dt="2022-03-10T11:19:42.291" v="1296" actId="2696"/>
        <pc:sldMkLst>
          <pc:docMk/>
          <pc:sldMk cId="2448049418" sldId="269"/>
        </pc:sldMkLst>
        <pc:spChg chg="del">
          <ac:chgData name="منه الله شعبان مهدى عبد الحفيظ جادو" userId="a1fe98b1-b402-4bd0-a720-1b702546f4c7" providerId="ADAL" clId="{71F6D1F9-A4C4-4EC1-BCE9-1C07DCA48AA1}" dt="2022-03-10T11:18:45.631" v="1290" actId="478"/>
          <ac:spMkLst>
            <pc:docMk/>
            <pc:sldMk cId="2448049418" sldId="269"/>
            <ac:spMk id="3" creationId="{B855DEF3-24D1-45E1-8E07-655C7B902696}"/>
          </ac:spMkLst>
        </pc:spChg>
        <pc:spChg chg="del">
          <ac:chgData name="منه الله شعبان مهدى عبد الحفيظ جادو" userId="a1fe98b1-b402-4bd0-a720-1b702546f4c7" providerId="ADAL" clId="{71F6D1F9-A4C4-4EC1-BCE9-1C07DCA48AA1}" dt="2022-03-10T11:18:45.631" v="1290" actId="478"/>
          <ac:spMkLst>
            <pc:docMk/>
            <pc:sldMk cId="2448049418" sldId="269"/>
            <ac:spMk id="5" creationId="{9167EEDD-CF04-4B1B-9577-E5E23D57C2ED}"/>
          </ac:spMkLst>
        </pc:spChg>
      </pc:sldChg>
      <pc:sldChg chg="new del">
        <pc:chgData name="منه الله شعبان مهدى عبد الحفيظ جادو" userId="a1fe98b1-b402-4bd0-a720-1b702546f4c7" providerId="ADAL" clId="{71F6D1F9-A4C4-4EC1-BCE9-1C07DCA48AA1}" dt="2022-03-10T09:11:48.574" v="466" actId="2696"/>
        <pc:sldMkLst>
          <pc:docMk/>
          <pc:sldMk cId="2621595504" sldId="270"/>
        </pc:sldMkLst>
      </pc:sldChg>
      <pc:sldChg chg="addSp delSp modSp new del mod setBg setClrOvrMap">
        <pc:chgData name="منه الله شعبان مهدى عبد الحفيظ جادو" userId="a1fe98b1-b402-4bd0-a720-1b702546f4c7" providerId="ADAL" clId="{71F6D1F9-A4C4-4EC1-BCE9-1C07DCA48AA1}" dt="2022-03-10T09:11:52.420" v="467" actId="2696"/>
        <pc:sldMkLst>
          <pc:docMk/>
          <pc:sldMk cId="237690330" sldId="271"/>
        </pc:sldMkLst>
        <pc:spChg chg="del mod">
          <ac:chgData name="منه الله شعبان مهدى عبد الحفيظ جادو" userId="a1fe98b1-b402-4bd0-a720-1b702546f4c7" providerId="ADAL" clId="{71F6D1F9-A4C4-4EC1-BCE9-1C07DCA48AA1}" dt="2022-03-10T09:11:10.614" v="457" actId="478"/>
          <ac:spMkLst>
            <pc:docMk/>
            <pc:sldMk cId="237690330" sldId="271"/>
            <ac:spMk id="2" creationId="{0AF46DB6-1CAB-4CAD-B273-16285D541836}"/>
          </ac:spMkLst>
        </pc:spChg>
        <pc:spChg chg="add del mod">
          <ac:chgData name="منه الله شعبان مهدى عبد الحفيظ جادو" userId="a1fe98b1-b402-4bd0-a720-1b702546f4c7" providerId="ADAL" clId="{71F6D1F9-A4C4-4EC1-BCE9-1C07DCA48AA1}" dt="2022-03-10T09:10:43.778" v="456" actId="26606"/>
          <ac:spMkLst>
            <pc:docMk/>
            <pc:sldMk cId="237690330" sldId="271"/>
            <ac:spMk id="3" creationId="{DB554095-08CC-4CFD-850B-F116FC688877}"/>
          </ac:spMkLst>
        </pc:spChg>
        <pc:spChg chg="add mod">
          <ac:chgData name="منه الله شعبان مهدى عبد الحفيظ جادو" userId="a1fe98b1-b402-4bd0-a720-1b702546f4c7" providerId="ADAL" clId="{71F6D1F9-A4C4-4EC1-BCE9-1C07DCA48AA1}" dt="2022-03-10T09:11:10.614" v="457" actId="478"/>
          <ac:spMkLst>
            <pc:docMk/>
            <pc:sldMk cId="237690330" sldId="271"/>
            <ac:spMk id="6" creationId="{036475B9-3918-47B0-8794-B792902813D1}"/>
          </ac:spMkLst>
        </pc:spChg>
        <pc:spChg chg="add mod">
          <ac:chgData name="منه الله شعبان مهدى عبد الحفيظ جادو" userId="a1fe98b1-b402-4bd0-a720-1b702546f4c7" providerId="ADAL" clId="{71F6D1F9-A4C4-4EC1-BCE9-1C07DCA48AA1}" dt="2022-03-10T09:11:10.614" v="457" actId="478"/>
          <ac:spMkLst>
            <pc:docMk/>
            <pc:sldMk cId="237690330" sldId="271"/>
            <ac:spMk id="8" creationId="{06FBF149-7165-494D-93BF-BAE0EF5F708E}"/>
          </ac:spMkLst>
        </pc:spChg>
        <pc:spChg chg="add del">
          <ac:chgData name="منه الله شعبان مهدى عبد الحفيظ جادو" userId="a1fe98b1-b402-4bd0-a720-1b702546f4c7" providerId="ADAL" clId="{71F6D1F9-A4C4-4EC1-BCE9-1C07DCA48AA1}" dt="2022-03-10T09:10:42.333" v="453" actId="26606"/>
          <ac:spMkLst>
            <pc:docMk/>
            <pc:sldMk cId="237690330" sldId="271"/>
            <ac:spMk id="9" creationId="{A80A97F9-87C9-4710-B480-406EA55C9EC8}"/>
          </ac:spMkLst>
        </pc:spChg>
        <pc:spChg chg="add del">
          <ac:chgData name="منه الله شعبان مهدى عبد الحفيظ جادو" userId="a1fe98b1-b402-4bd0-a720-1b702546f4c7" providerId="ADAL" clId="{71F6D1F9-A4C4-4EC1-BCE9-1C07DCA48AA1}" dt="2022-03-10T09:10:42.333" v="453" actId="26606"/>
          <ac:spMkLst>
            <pc:docMk/>
            <pc:sldMk cId="237690330" sldId="271"/>
            <ac:spMk id="11" creationId="{6D6F0AC2-F229-46DE-A0A2-5CB386CE9014}"/>
          </ac:spMkLst>
        </pc:spChg>
        <pc:spChg chg="add del">
          <ac:chgData name="منه الله شعبان مهدى عبد الحفيظ جادو" userId="a1fe98b1-b402-4bd0-a720-1b702546f4c7" providerId="ADAL" clId="{71F6D1F9-A4C4-4EC1-BCE9-1C07DCA48AA1}" dt="2022-03-10T09:10:43.756" v="455" actId="26606"/>
          <ac:spMkLst>
            <pc:docMk/>
            <pc:sldMk cId="237690330" sldId="271"/>
            <ac:spMk id="13" creationId="{A80A97F9-87C9-4710-B480-406EA55C9EC8}"/>
          </ac:spMkLst>
        </pc:spChg>
        <pc:spChg chg="add del">
          <ac:chgData name="منه الله شعبان مهدى عبد الحفيظ جادو" userId="a1fe98b1-b402-4bd0-a720-1b702546f4c7" providerId="ADAL" clId="{71F6D1F9-A4C4-4EC1-BCE9-1C07DCA48AA1}" dt="2022-03-10T09:10:43.756" v="455" actId="26606"/>
          <ac:spMkLst>
            <pc:docMk/>
            <pc:sldMk cId="237690330" sldId="271"/>
            <ac:spMk id="14" creationId="{6D6F0AC2-F229-46DE-A0A2-5CB386CE9014}"/>
          </ac:spMkLst>
        </pc:spChg>
        <pc:spChg chg="add del">
          <ac:chgData name="منه الله شعبان مهدى عبد الحفيظ جادو" userId="a1fe98b1-b402-4bd0-a720-1b702546f4c7" providerId="ADAL" clId="{71F6D1F9-A4C4-4EC1-BCE9-1C07DCA48AA1}" dt="2022-03-10T09:11:10.614" v="457" actId="478"/>
          <ac:spMkLst>
            <pc:docMk/>
            <pc:sldMk cId="237690330" sldId="271"/>
            <ac:spMk id="17" creationId="{A80A97F9-87C9-4710-B480-406EA55C9EC8}"/>
          </ac:spMkLst>
        </pc:spChg>
        <pc:spChg chg="add del">
          <ac:chgData name="منه الله شعبان مهدى عبد الحفيظ جادو" userId="a1fe98b1-b402-4bd0-a720-1b702546f4c7" providerId="ADAL" clId="{71F6D1F9-A4C4-4EC1-BCE9-1C07DCA48AA1}" dt="2022-03-10T09:11:10.614" v="457" actId="478"/>
          <ac:spMkLst>
            <pc:docMk/>
            <pc:sldMk cId="237690330" sldId="271"/>
            <ac:spMk id="18" creationId="{11F77E0A-DD37-49FD-8A32-B10C2F767976}"/>
          </ac:spMkLst>
        </pc:spChg>
        <pc:spChg chg="add del">
          <ac:chgData name="منه الله شعبان مهدى عبد الحفيظ جادو" userId="a1fe98b1-b402-4bd0-a720-1b702546f4c7" providerId="ADAL" clId="{71F6D1F9-A4C4-4EC1-BCE9-1C07DCA48AA1}" dt="2022-03-10T09:11:10.614" v="457" actId="478"/>
          <ac:spMkLst>
            <pc:docMk/>
            <pc:sldMk cId="237690330" sldId="271"/>
            <ac:spMk id="19" creationId="{23404169-BD75-4B89-8AB7-F7323FE35990}"/>
          </ac:spMkLst>
        </pc:spChg>
        <pc:spChg chg="add del">
          <ac:chgData name="منه الله شعبان مهدى عبد الحفيظ جادو" userId="a1fe98b1-b402-4bd0-a720-1b702546f4c7" providerId="ADAL" clId="{71F6D1F9-A4C4-4EC1-BCE9-1C07DCA48AA1}" dt="2022-03-10T09:11:10.614" v="457" actId="478"/>
          <ac:spMkLst>
            <pc:docMk/>
            <pc:sldMk cId="237690330" sldId="271"/>
            <ac:spMk id="20" creationId="{570263F1-450D-4A49-A435-B58A96D19240}"/>
          </ac:spMkLst>
        </pc:spChg>
        <pc:graphicFrameChg chg="add del">
          <ac:chgData name="منه الله شعبان مهدى عبد الحفيظ جادو" userId="a1fe98b1-b402-4bd0-a720-1b702546f4c7" providerId="ADAL" clId="{71F6D1F9-A4C4-4EC1-BCE9-1C07DCA48AA1}" dt="2022-03-10T09:10:42.333" v="453" actId="26606"/>
          <ac:graphicFrameMkLst>
            <pc:docMk/>
            <pc:sldMk cId="237690330" sldId="271"/>
            <ac:graphicFrameMk id="5" creationId="{8D805DA0-69A0-4A30-BFC3-EEA3A406511A}"/>
          </ac:graphicFrameMkLst>
        </pc:graphicFrameChg>
        <pc:graphicFrameChg chg="add del">
          <ac:chgData name="منه الله شعبان مهدى عبد الحفيظ جادو" userId="a1fe98b1-b402-4bd0-a720-1b702546f4c7" providerId="ADAL" clId="{71F6D1F9-A4C4-4EC1-BCE9-1C07DCA48AA1}" dt="2022-03-10T09:10:43.756" v="455" actId="26606"/>
          <ac:graphicFrameMkLst>
            <pc:docMk/>
            <pc:sldMk cId="237690330" sldId="271"/>
            <ac:graphicFrameMk id="15" creationId="{D4B3966A-E6DA-44C1-B836-74B6D837C49E}"/>
          </ac:graphicFrameMkLst>
        </pc:graphicFrameChg>
        <pc:graphicFrameChg chg="add del">
          <ac:chgData name="منه الله شعبان مهدى عبد الحفيظ جادو" userId="a1fe98b1-b402-4bd0-a720-1b702546f4c7" providerId="ADAL" clId="{71F6D1F9-A4C4-4EC1-BCE9-1C07DCA48AA1}" dt="2022-03-10T09:11:10.614" v="457" actId="478"/>
          <ac:graphicFrameMkLst>
            <pc:docMk/>
            <pc:sldMk cId="237690330" sldId="271"/>
            <ac:graphicFrameMk id="21" creationId="{B425047E-F56C-4585-9A4E-9085EF5E7542}"/>
          </ac:graphicFrameMkLst>
        </pc:graphicFrameChg>
      </pc:sldChg>
      <pc:sldChg chg="delSp modSp add mod setBg delDesignElem">
        <pc:chgData name="منه الله شعبان مهدى عبد الحفيظ جادو" userId="a1fe98b1-b402-4bd0-a720-1b702546f4c7" providerId="ADAL" clId="{71F6D1F9-A4C4-4EC1-BCE9-1C07DCA48AA1}" dt="2022-03-10T09:11:37.060" v="464" actId="207"/>
        <pc:sldMkLst>
          <pc:docMk/>
          <pc:sldMk cId="1774862560" sldId="272"/>
        </pc:sldMkLst>
        <pc:spChg chg="mod">
          <ac:chgData name="منه الله شعبان مهدى عبد الحفيظ جادو" userId="a1fe98b1-b402-4bd0-a720-1b702546f4c7" providerId="ADAL" clId="{71F6D1F9-A4C4-4EC1-BCE9-1C07DCA48AA1}" dt="2022-03-10T09:11:24.029" v="460"/>
          <ac:spMkLst>
            <pc:docMk/>
            <pc:sldMk cId="1774862560" sldId="272"/>
            <ac:spMk id="2" creationId="{24423971-8E51-4F0D-996F-0E85CBE0D8C6}"/>
          </ac:spMkLst>
        </pc:spChg>
        <pc:spChg chg="mod">
          <ac:chgData name="منه الله شعبان مهدى عبد الحفيظ جادو" userId="a1fe98b1-b402-4bd0-a720-1b702546f4c7" providerId="ADAL" clId="{71F6D1F9-A4C4-4EC1-BCE9-1C07DCA48AA1}" dt="2022-03-10T09:11:37.060" v="464" actId="207"/>
          <ac:spMkLst>
            <pc:docMk/>
            <pc:sldMk cId="1774862560" sldId="272"/>
            <ac:spMk id="3" creationId="{1DD56A4E-5914-48D7-AC54-8C97FFAE6081}"/>
          </ac:spMkLst>
        </pc:spChg>
        <pc:spChg chg="del">
          <ac:chgData name="منه الله شعبان مهدى عبد الحفيظ جادو" userId="a1fe98b1-b402-4bd0-a720-1b702546f4c7" providerId="ADAL" clId="{71F6D1F9-A4C4-4EC1-BCE9-1C07DCA48AA1}" dt="2022-03-10T09:11:12.088" v="459"/>
          <ac:spMkLst>
            <pc:docMk/>
            <pc:sldMk cId="1774862560" sldId="272"/>
            <ac:spMk id="16" creationId="{A80A97F9-87C9-4710-B480-406EA55C9EC8}"/>
          </ac:spMkLst>
        </pc:spChg>
        <pc:spChg chg="del">
          <ac:chgData name="منه الله شعبان مهدى عبد الحفيظ جادو" userId="a1fe98b1-b402-4bd0-a720-1b702546f4c7" providerId="ADAL" clId="{71F6D1F9-A4C4-4EC1-BCE9-1C07DCA48AA1}" dt="2022-03-10T09:11:12.088" v="459"/>
          <ac:spMkLst>
            <pc:docMk/>
            <pc:sldMk cId="1774862560" sldId="272"/>
            <ac:spMk id="18" creationId="{6D6F0AC2-F229-46DE-A0A2-5CB386CE9014}"/>
          </ac:spMkLst>
        </pc:spChg>
        <pc:spChg chg="del">
          <ac:chgData name="منه الله شعبان مهدى عبد الحفيظ جادو" userId="a1fe98b1-b402-4bd0-a720-1b702546f4c7" providerId="ADAL" clId="{71F6D1F9-A4C4-4EC1-BCE9-1C07DCA48AA1}" dt="2022-03-10T09:11:12.088" v="459"/>
          <ac:spMkLst>
            <pc:docMk/>
            <pc:sldMk cId="1774862560" sldId="272"/>
            <ac:spMk id="20" creationId="{B561DE1A-F39F-46D4-BA9A-9DAB77A486BD}"/>
          </ac:spMkLst>
        </pc:spChg>
        <pc:spChg chg="del">
          <ac:chgData name="منه الله شعبان مهدى عبد الحفيظ جادو" userId="a1fe98b1-b402-4bd0-a720-1b702546f4c7" providerId="ADAL" clId="{71F6D1F9-A4C4-4EC1-BCE9-1C07DCA48AA1}" dt="2022-03-10T09:11:12.088" v="459"/>
          <ac:spMkLst>
            <pc:docMk/>
            <pc:sldMk cId="1774862560" sldId="272"/>
            <ac:spMk id="23" creationId="{C6105A24-81C0-4B45-99A5-311F3B74A78E}"/>
          </ac:spMkLst>
        </pc:spChg>
        <pc:spChg chg="del">
          <ac:chgData name="منه الله شعبان مهدى عبد الحفيظ جادو" userId="a1fe98b1-b402-4bd0-a720-1b702546f4c7" providerId="ADAL" clId="{71F6D1F9-A4C4-4EC1-BCE9-1C07DCA48AA1}" dt="2022-03-10T09:11:12.088" v="459"/>
          <ac:spMkLst>
            <pc:docMk/>
            <pc:sldMk cId="1774862560" sldId="272"/>
            <ac:spMk id="25" creationId="{C3B21356-601F-4761-B3FB-16E3D4A5C072}"/>
          </ac:spMkLst>
        </pc:spChg>
        <pc:picChg chg="del">
          <ac:chgData name="منه الله شعبان مهدى عبد الحفيظ جادو" userId="a1fe98b1-b402-4bd0-a720-1b702546f4c7" providerId="ADAL" clId="{71F6D1F9-A4C4-4EC1-BCE9-1C07DCA48AA1}" dt="2022-03-10T09:11:12.088" v="459"/>
          <ac:picMkLst>
            <pc:docMk/>
            <pc:sldMk cId="1774862560" sldId="272"/>
            <ac:picMk id="24" creationId="{3C851273-7FAC-413A-B5CA-083F7AECDF0B}"/>
          </ac:picMkLst>
        </pc:picChg>
        <pc:picChg chg="del">
          <ac:chgData name="منه الله شعبان مهدى عبد الحفيظ جادو" userId="a1fe98b1-b402-4bd0-a720-1b702546f4c7" providerId="ADAL" clId="{71F6D1F9-A4C4-4EC1-BCE9-1C07DCA48AA1}" dt="2022-03-10T09:11:12.088" v="459"/>
          <ac:picMkLst>
            <pc:docMk/>
            <pc:sldMk cId="1774862560" sldId="272"/>
            <ac:picMk id="26" creationId="{004EF464-0C9E-4D7E-B8B3-86528581926F}"/>
          </ac:picMkLst>
        </pc:picChg>
      </pc:sldChg>
      <pc:sldChg chg="new del">
        <pc:chgData name="منه الله شعبان مهدى عبد الحفيظ جادو" userId="a1fe98b1-b402-4bd0-a720-1b702546f4c7" providerId="ADAL" clId="{71F6D1F9-A4C4-4EC1-BCE9-1C07DCA48AA1}" dt="2022-03-10T09:13:02.831" v="470" actId="2696"/>
        <pc:sldMkLst>
          <pc:docMk/>
          <pc:sldMk cId="1024320958" sldId="273"/>
        </pc:sldMkLst>
      </pc:sldChg>
      <pc:sldChg chg="add modAnim">
        <pc:chgData name="منه الله شعبان مهدى عبد الحفيظ جادو" userId="a1fe98b1-b402-4bd0-a720-1b702546f4c7" providerId="ADAL" clId="{71F6D1F9-A4C4-4EC1-BCE9-1C07DCA48AA1}" dt="2022-03-10T11:22:51.403" v="1333"/>
        <pc:sldMkLst>
          <pc:docMk/>
          <pc:sldMk cId="465594467" sldId="274"/>
        </pc:sldMkLst>
      </pc:sldChg>
      <pc:sldChg chg="addSp delSp modSp new mod setBg setClrOvrMap">
        <pc:chgData name="منه الله شعبان مهدى عبد الحفيظ جادو" userId="a1fe98b1-b402-4bd0-a720-1b702546f4c7" providerId="ADAL" clId="{71F6D1F9-A4C4-4EC1-BCE9-1C07DCA48AA1}" dt="2022-03-18T11:45:21.719" v="2414" actId="20577"/>
        <pc:sldMkLst>
          <pc:docMk/>
          <pc:sldMk cId="4205800816" sldId="275"/>
        </pc:sldMkLst>
        <pc:spChg chg="mod">
          <ac:chgData name="منه الله شعبان مهدى عبد الحفيظ جادو" userId="a1fe98b1-b402-4bd0-a720-1b702546f4c7" providerId="ADAL" clId="{71F6D1F9-A4C4-4EC1-BCE9-1C07DCA48AA1}" dt="2022-03-10T09:25:23.124" v="749" actId="26606"/>
          <ac:spMkLst>
            <pc:docMk/>
            <pc:sldMk cId="4205800816" sldId="275"/>
            <ac:spMk id="2" creationId="{DD3789A1-F089-4C56-9CAE-D7162B5CA768}"/>
          </ac:spMkLst>
        </pc:spChg>
        <pc:spChg chg="add del mod">
          <ac:chgData name="منه الله شعبان مهدى عبد الحفيظ جادو" userId="a1fe98b1-b402-4bd0-a720-1b702546f4c7" providerId="ADAL" clId="{71F6D1F9-A4C4-4EC1-BCE9-1C07DCA48AA1}" dt="2022-03-18T11:45:21.719" v="2414" actId="20577"/>
          <ac:spMkLst>
            <pc:docMk/>
            <pc:sldMk cId="4205800816" sldId="275"/>
            <ac:spMk id="3" creationId="{74B25400-D365-48B8-8515-47DFBD44FDDA}"/>
          </ac:spMkLst>
        </pc:spChg>
        <pc:spChg chg="add del mod">
          <ac:chgData name="منه الله شعبان مهدى عبد الحفيظ جادو" userId="a1fe98b1-b402-4bd0-a720-1b702546f4c7" providerId="ADAL" clId="{71F6D1F9-A4C4-4EC1-BCE9-1C07DCA48AA1}" dt="2022-03-10T09:16:21.907" v="503"/>
          <ac:spMkLst>
            <pc:docMk/>
            <pc:sldMk cId="4205800816" sldId="275"/>
            <ac:spMk id="4" creationId="{077E4238-2038-4D8D-B862-233935DE858F}"/>
          </ac:spMkLst>
        </pc:spChg>
        <pc:spChg chg="add del">
          <ac:chgData name="منه الله شعبان مهدى عبد الحفيظ جادو" userId="a1fe98b1-b402-4bd0-a720-1b702546f4c7" providerId="ADAL" clId="{71F6D1F9-A4C4-4EC1-BCE9-1C07DCA48AA1}" dt="2022-03-10T09:25:20.149" v="747" actId="26606"/>
          <ac:spMkLst>
            <pc:docMk/>
            <pc:sldMk cId="4205800816" sldId="275"/>
            <ac:spMk id="9" creationId="{A80A97F9-87C9-4710-B480-406EA55C9EC8}"/>
          </ac:spMkLst>
        </pc:spChg>
        <pc:spChg chg="add del">
          <ac:chgData name="منه الله شعبان مهدى عبد الحفيظ جادو" userId="a1fe98b1-b402-4bd0-a720-1b702546f4c7" providerId="ADAL" clId="{71F6D1F9-A4C4-4EC1-BCE9-1C07DCA48AA1}" dt="2022-03-10T09:25:20.149" v="747" actId="26606"/>
          <ac:spMkLst>
            <pc:docMk/>
            <pc:sldMk cId="4205800816" sldId="275"/>
            <ac:spMk id="11" creationId="{6D6F0AC2-F229-46DE-A0A2-5CB386CE9014}"/>
          </ac:spMkLst>
        </pc:spChg>
        <pc:spChg chg="add del">
          <ac:chgData name="منه الله شعبان مهدى عبد الحفيظ جادو" userId="a1fe98b1-b402-4bd0-a720-1b702546f4c7" providerId="ADAL" clId="{71F6D1F9-A4C4-4EC1-BCE9-1C07DCA48AA1}" dt="2022-03-10T09:25:23.124" v="749" actId="26606"/>
          <ac:spMkLst>
            <pc:docMk/>
            <pc:sldMk cId="4205800816" sldId="275"/>
            <ac:spMk id="13" creationId="{23404169-BD75-4B89-8AB7-F7323FE35990}"/>
          </ac:spMkLst>
        </pc:spChg>
        <pc:spChg chg="add del">
          <ac:chgData name="منه الله شعبان مهدى عبد الحفيظ جادو" userId="a1fe98b1-b402-4bd0-a720-1b702546f4c7" providerId="ADAL" clId="{71F6D1F9-A4C4-4EC1-BCE9-1C07DCA48AA1}" dt="2022-03-10T09:25:23.124" v="749" actId="26606"/>
          <ac:spMkLst>
            <pc:docMk/>
            <pc:sldMk cId="4205800816" sldId="275"/>
            <ac:spMk id="14" creationId="{A80A97F9-87C9-4710-B480-406EA55C9EC8}"/>
          </ac:spMkLst>
        </pc:spChg>
        <pc:spChg chg="add del">
          <ac:chgData name="منه الله شعبان مهدى عبد الحفيظ جادو" userId="a1fe98b1-b402-4bd0-a720-1b702546f4c7" providerId="ADAL" clId="{71F6D1F9-A4C4-4EC1-BCE9-1C07DCA48AA1}" dt="2022-03-10T09:25:23.124" v="749" actId="26606"/>
          <ac:spMkLst>
            <pc:docMk/>
            <pc:sldMk cId="4205800816" sldId="275"/>
            <ac:spMk id="15" creationId="{570263F1-450D-4A49-A435-B58A96D19240}"/>
          </ac:spMkLst>
        </pc:spChg>
        <pc:spChg chg="add del">
          <ac:chgData name="منه الله شعبان مهدى عبد الحفيظ جادو" userId="a1fe98b1-b402-4bd0-a720-1b702546f4c7" providerId="ADAL" clId="{71F6D1F9-A4C4-4EC1-BCE9-1C07DCA48AA1}" dt="2022-03-10T09:25:23.124" v="749" actId="26606"/>
          <ac:spMkLst>
            <pc:docMk/>
            <pc:sldMk cId="4205800816" sldId="275"/>
            <ac:spMk id="16" creationId="{11F77E0A-DD37-49FD-8A32-B10C2F767976}"/>
          </ac:spMkLst>
        </pc:spChg>
        <pc:graphicFrameChg chg="add del">
          <ac:chgData name="منه الله شعبان مهدى عبد الحفيظ جادو" userId="a1fe98b1-b402-4bd0-a720-1b702546f4c7" providerId="ADAL" clId="{71F6D1F9-A4C4-4EC1-BCE9-1C07DCA48AA1}" dt="2022-03-10T09:25:20.149" v="747" actId="26606"/>
          <ac:graphicFrameMkLst>
            <pc:docMk/>
            <pc:sldMk cId="4205800816" sldId="275"/>
            <ac:graphicFrameMk id="5" creationId="{3776D438-191A-4106-BF27-AF10DAAD9043}"/>
          </ac:graphicFrameMkLst>
        </pc:graphicFrameChg>
        <pc:graphicFrameChg chg="add del">
          <ac:chgData name="منه الله شعبان مهدى عبد الحفيظ جادو" userId="a1fe98b1-b402-4bd0-a720-1b702546f4c7" providerId="ADAL" clId="{71F6D1F9-A4C4-4EC1-BCE9-1C07DCA48AA1}" dt="2022-03-10T09:25:23.124" v="749" actId="26606"/>
          <ac:graphicFrameMkLst>
            <pc:docMk/>
            <pc:sldMk cId="4205800816" sldId="275"/>
            <ac:graphicFrameMk id="17" creationId="{4568B430-B5AB-47B7-AADC-CECFB736A444}"/>
          </ac:graphicFrameMkLst>
        </pc:graphicFrameChg>
      </pc:sldChg>
      <pc:sldChg chg="addSp delSp modSp new mod setBg">
        <pc:chgData name="منه الله شعبان مهدى عبد الحفيظ جادو" userId="a1fe98b1-b402-4bd0-a720-1b702546f4c7" providerId="ADAL" clId="{71F6D1F9-A4C4-4EC1-BCE9-1C07DCA48AA1}" dt="2022-03-10T11:06:25.328" v="1253" actId="26606"/>
        <pc:sldMkLst>
          <pc:docMk/>
          <pc:sldMk cId="2634611267" sldId="276"/>
        </pc:sldMkLst>
        <pc:spChg chg="mod">
          <ac:chgData name="منه الله شعبان مهدى عبد الحفيظ جادو" userId="a1fe98b1-b402-4bd0-a720-1b702546f4c7" providerId="ADAL" clId="{71F6D1F9-A4C4-4EC1-BCE9-1C07DCA48AA1}" dt="2022-03-10T11:06:25.328" v="1253" actId="26606"/>
          <ac:spMkLst>
            <pc:docMk/>
            <pc:sldMk cId="2634611267" sldId="276"/>
            <ac:spMk id="2" creationId="{8D8EF406-9543-4E77-8DAC-52272135B189}"/>
          </ac:spMkLst>
        </pc:spChg>
        <pc:spChg chg="add del mod">
          <ac:chgData name="منه الله شعبان مهدى عبد الحفيظ جادو" userId="a1fe98b1-b402-4bd0-a720-1b702546f4c7" providerId="ADAL" clId="{71F6D1F9-A4C4-4EC1-BCE9-1C07DCA48AA1}" dt="2022-03-10T11:06:25.328" v="1253" actId="26606"/>
          <ac:spMkLst>
            <pc:docMk/>
            <pc:sldMk cId="2634611267" sldId="276"/>
            <ac:spMk id="3" creationId="{DDFAF37E-AF5B-4393-9C4E-C1FCB40E3636}"/>
          </ac:spMkLst>
        </pc:spChg>
        <pc:spChg chg="add del">
          <ac:chgData name="منه الله شعبان مهدى عبد الحفيظ جادو" userId="a1fe98b1-b402-4bd0-a720-1b702546f4c7" providerId="ADAL" clId="{71F6D1F9-A4C4-4EC1-BCE9-1C07DCA48AA1}" dt="2022-03-10T11:06:25.311" v="1252" actId="26606"/>
          <ac:spMkLst>
            <pc:docMk/>
            <pc:sldMk cId="2634611267" sldId="276"/>
            <ac:spMk id="9" creationId="{A80A97F9-87C9-4710-B480-406EA55C9EC8}"/>
          </ac:spMkLst>
        </pc:spChg>
        <pc:spChg chg="add del">
          <ac:chgData name="منه الله شعبان مهدى عبد الحفيظ جادو" userId="a1fe98b1-b402-4bd0-a720-1b702546f4c7" providerId="ADAL" clId="{71F6D1F9-A4C4-4EC1-BCE9-1C07DCA48AA1}" dt="2022-03-10T11:06:25.311" v="1252" actId="26606"/>
          <ac:spMkLst>
            <pc:docMk/>
            <pc:sldMk cId="2634611267" sldId="276"/>
            <ac:spMk id="11" creationId="{6D6F0AC2-F229-46DE-A0A2-5CB386CE9014}"/>
          </ac:spMkLst>
        </pc:spChg>
        <pc:spChg chg="add">
          <ac:chgData name="منه الله شعبان مهدى عبد الحفيظ جادو" userId="a1fe98b1-b402-4bd0-a720-1b702546f4c7" providerId="ADAL" clId="{71F6D1F9-A4C4-4EC1-BCE9-1C07DCA48AA1}" dt="2022-03-10T11:06:25.328" v="1253" actId="26606"/>
          <ac:spMkLst>
            <pc:docMk/>
            <pc:sldMk cId="2634611267" sldId="276"/>
            <ac:spMk id="13" creationId="{A80A97F9-87C9-4710-B480-406EA55C9EC8}"/>
          </ac:spMkLst>
        </pc:spChg>
        <pc:spChg chg="add">
          <ac:chgData name="منه الله شعبان مهدى عبد الحفيظ جادو" userId="a1fe98b1-b402-4bd0-a720-1b702546f4c7" providerId="ADAL" clId="{71F6D1F9-A4C4-4EC1-BCE9-1C07DCA48AA1}" dt="2022-03-10T11:06:25.328" v="1253" actId="26606"/>
          <ac:spMkLst>
            <pc:docMk/>
            <pc:sldMk cId="2634611267" sldId="276"/>
            <ac:spMk id="14" creationId="{6D6F0AC2-F229-46DE-A0A2-5CB386CE9014}"/>
          </ac:spMkLst>
        </pc:spChg>
        <pc:graphicFrameChg chg="add del">
          <ac:chgData name="منه الله شعبان مهدى عبد الحفيظ جادو" userId="a1fe98b1-b402-4bd0-a720-1b702546f4c7" providerId="ADAL" clId="{71F6D1F9-A4C4-4EC1-BCE9-1C07DCA48AA1}" dt="2022-03-10T11:06:25.311" v="1252" actId="26606"/>
          <ac:graphicFrameMkLst>
            <pc:docMk/>
            <pc:sldMk cId="2634611267" sldId="276"/>
            <ac:graphicFrameMk id="5" creationId="{715D8468-E7F4-404F-BBBA-0E1CD49910C9}"/>
          </ac:graphicFrameMkLst>
        </pc:graphicFrameChg>
        <pc:graphicFrameChg chg="add">
          <ac:chgData name="منه الله شعبان مهدى عبد الحفيظ جادو" userId="a1fe98b1-b402-4bd0-a720-1b702546f4c7" providerId="ADAL" clId="{71F6D1F9-A4C4-4EC1-BCE9-1C07DCA48AA1}" dt="2022-03-10T11:06:25.328" v="1253" actId="26606"/>
          <ac:graphicFrameMkLst>
            <pc:docMk/>
            <pc:sldMk cId="2634611267" sldId="276"/>
            <ac:graphicFrameMk id="15" creationId="{920F7D97-ABEB-49C4-8360-7FFAF6660147}"/>
          </ac:graphicFrameMkLst>
        </pc:graphicFrameChg>
      </pc:sldChg>
      <pc:sldChg chg="addSp delSp modSp new mod ord setBg">
        <pc:chgData name="منه الله شعبان مهدى عبد الحفيظ جادو" userId="a1fe98b1-b402-4bd0-a720-1b702546f4c7" providerId="ADAL" clId="{71F6D1F9-A4C4-4EC1-BCE9-1C07DCA48AA1}" dt="2022-03-10T11:52:09.983" v="2015"/>
        <pc:sldMkLst>
          <pc:docMk/>
          <pc:sldMk cId="3361432707" sldId="277"/>
        </pc:sldMkLst>
        <pc:spChg chg="mod">
          <ac:chgData name="منه الله شعبان مهدى عبد الحفيظ جادو" userId="a1fe98b1-b402-4bd0-a720-1b702546f4c7" providerId="ADAL" clId="{71F6D1F9-A4C4-4EC1-BCE9-1C07DCA48AA1}" dt="2022-03-10T11:51:29.825" v="2014" actId="26606"/>
          <ac:spMkLst>
            <pc:docMk/>
            <pc:sldMk cId="3361432707" sldId="277"/>
            <ac:spMk id="2" creationId="{894F5CE2-72F3-4023-B5F1-8BED46F82E2E}"/>
          </ac:spMkLst>
        </pc:spChg>
        <pc:spChg chg="del mod">
          <ac:chgData name="منه الله شعبان مهدى عبد الحفيظ جادو" userId="a1fe98b1-b402-4bd0-a720-1b702546f4c7" providerId="ADAL" clId="{71F6D1F9-A4C4-4EC1-BCE9-1C07DCA48AA1}" dt="2022-03-10T11:51:29.825" v="2014" actId="26606"/>
          <ac:spMkLst>
            <pc:docMk/>
            <pc:sldMk cId="3361432707" sldId="277"/>
            <ac:spMk id="3" creationId="{945B3978-82EA-4382-9D57-20C8EF47C2C9}"/>
          </ac:spMkLst>
        </pc:spChg>
        <pc:spChg chg="add">
          <ac:chgData name="منه الله شعبان مهدى عبد الحفيظ جادو" userId="a1fe98b1-b402-4bd0-a720-1b702546f4c7" providerId="ADAL" clId="{71F6D1F9-A4C4-4EC1-BCE9-1C07DCA48AA1}" dt="2022-03-10T11:51:29.825" v="2014" actId="26606"/>
          <ac:spMkLst>
            <pc:docMk/>
            <pc:sldMk cId="3361432707" sldId="277"/>
            <ac:spMk id="9" creationId="{A80A97F9-87C9-4710-B480-406EA55C9EC8}"/>
          </ac:spMkLst>
        </pc:spChg>
        <pc:spChg chg="add">
          <ac:chgData name="منه الله شعبان مهدى عبد الحفيظ جادو" userId="a1fe98b1-b402-4bd0-a720-1b702546f4c7" providerId="ADAL" clId="{71F6D1F9-A4C4-4EC1-BCE9-1C07DCA48AA1}" dt="2022-03-10T11:51:29.825" v="2014" actId="26606"/>
          <ac:spMkLst>
            <pc:docMk/>
            <pc:sldMk cId="3361432707" sldId="277"/>
            <ac:spMk id="11" creationId="{6D6F0AC2-F229-46DE-A0A2-5CB386CE9014}"/>
          </ac:spMkLst>
        </pc:spChg>
        <pc:graphicFrameChg chg="add mod">
          <ac:chgData name="منه الله شعبان مهدى عبد الحفيظ جادو" userId="a1fe98b1-b402-4bd0-a720-1b702546f4c7" providerId="ADAL" clId="{71F6D1F9-A4C4-4EC1-BCE9-1C07DCA48AA1}" dt="2022-03-10T11:52:09.983" v="2015"/>
          <ac:graphicFrameMkLst>
            <pc:docMk/>
            <pc:sldMk cId="3361432707" sldId="277"/>
            <ac:graphicFrameMk id="5" creationId="{EB294CEE-135B-4F9E-AE72-856740C6826D}"/>
          </ac:graphicFrameMkLst>
        </pc:graphicFrameChg>
      </pc:sldChg>
      <pc:sldChg chg="addSp delSp modSp new mod ord modAnim">
        <pc:chgData name="منه الله شعبان مهدى عبد الحفيظ جادو" userId="a1fe98b1-b402-4bd0-a720-1b702546f4c7" providerId="ADAL" clId="{71F6D1F9-A4C4-4EC1-BCE9-1C07DCA48AA1}" dt="2022-03-10T10:03:00.251" v="990"/>
        <pc:sldMkLst>
          <pc:docMk/>
          <pc:sldMk cId="3804572957" sldId="278"/>
        </pc:sldMkLst>
        <pc:spChg chg="add del mod">
          <ac:chgData name="منه الله شعبان مهدى عبد الحفيظ جادو" userId="a1fe98b1-b402-4bd0-a720-1b702546f4c7" providerId="ADAL" clId="{71F6D1F9-A4C4-4EC1-BCE9-1C07DCA48AA1}" dt="2022-03-10T10:02:55.288" v="987"/>
          <ac:spMkLst>
            <pc:docMk/>
            <pc:sldMk cId="3804572957" sldId="278"/>
            <ac:spMk id="2" creationId="{81AF9401-EE83-4089-A46C-B4CAF5CCCE3F}"/>
          </ac:spMkLst>
        </pc:spChg>
        <pc:spChg chg="add mod">
          <ac:chgData name="منه الله شعبان مهدى عبد الحفيظ جادو" userId="a1fe98b1-b402-4bd0-a720-1b702546f4c7" providerId="ADAL" clId="{71F6D1F9-A4C4-4EC1-BCE9-1C07DCA48AA1}" dt="2022-03-10T10:02:34.750" v="984" actId="1076"/>
          <ac:spMkLst>
            <pc:docMk/>
            <pc:sldMk cId="3804572957" sldId="278"/>
            <ac:spMk id="3" creationId="{0A69F2CF-FC12-4F98-843D-3B587968DD92}"/>
          </ac:spMkLst>
        </pc:spChg>
        <pc:spChg chg="add mod">
          <ac:chgData name="منه الله شعبان مهدى عبد الحفيظ جادو" userId="a1fe98b1-b402-4bd0-a720-1b702546f4c7" providerId="ADAL" clId="{71F6D1F9-A4C4-4EC1-BCE9-1C07DCA48AA1}" dt="2022-03-10T10:02:29.283" v="983"/>
          <ac:spMkLst>
            <pc:docMk/>
            <pc:sldMk cId="3804572957" sldId="278"/>
            <ac:spMk id="4" creationId="{DD863A62-38B5-4520-9E65-09A8D4B48821}"/>
          </ac:spMkLst>
        </pc:spChg>
      </pc:sldChg>
      <pc:sldChg chg="addSp delSp modSp new add del mod modTransition setBg addAnim delAnim">
        <pc:chgData name="منه الله شعبان مهدى عبد الحفيظ جادو" userId="a1fe98b1-b402-4bd0-a720-1b702546f4c7" providerId="ADAL" clId="{71F6D1F9-A4C4-4EC1-BCE9-1C07DCA48AA1}" dt="2022-03-18T11:57:30.632" v="2420" actId="26606"/>
        <pc:sldMkLst>
          <pc:docMk/>
          <pc:sldMk cId="3337019513" sldId="279"/>
        </pc:sldMkLst>
        <pc:spChg chg="add mod">
          <ac:chgData name="منه الله شعبان مهدى عبد الحفيظ جادو" userId="a1fe98b1-b402-4bd0-a720-1b702546f4c7" providerId="ADAL" clId="{71F6D1F9-A4C4-4EC1-BCE9-1C07DCA48AA1}" dt="2022-03-18T11:57:30.632" v="2420" actId="26606"/>
          <ac:spMkLst>
            <pc:docMk/>
            <pc:sldMk cId="3337019513" sldId="279"/>
            <ac:spMk id="2" creationId="{792E689E-5DFE-4359-B7D9-C7F2550FB520}"/>
          </ac:spMkLst>
        </pc:spChg>
        <pc:spChg chg="add del">
          <ac:chgData name="منه الله شعبان مهدى عبد الحفيظ جادو" userId="a1fe98b1-b402-4bd0-a720-1b702546f4c7" providerId="ADAL" clId="{71F6D1F9-A4C4-4EC1-BCE9-1C07DCA48AA1}" dt="2022-03-10T11:21:28.558" v="1311" actId="26606"/>
          <ac:spMkLst>
            <pc:docMk/>
            <pc:sldMk cId="3337019513" sldId="279"/>
            <ac:spMk id="8" creationId="{CD62DB5A-5AA0-4E7E-94AB-AD20F02CA8DF}"/>
          </ac:spMkLst>
        </pc:spChg>
        <pc:spChg chg="add del">
          <ac:chgData name="منه الله شعبان مهدى عبد الحفيظ جادو" userId="a1fe98b1-b402-4bd0-a720-1b702546f4c7" providerId="ADAL" clId="{71F6D1F9-A4C4-4EC1-BCE9-1C07DCA48AA1}" dt="2022-03-10T11:21:32.036" v="1316" actId="26606"/>
          <ac:spMkLst>
            <pc:docMk/>
            <pc:sldMk cId="3337019513" sldId="279"/>
            <ac:spMk id="9" creationId="{CD62DB5A-5AA0-4E7E-94AB-AD20F02CA8DF}"/>
          </ac:spMkLst>
        </pc:spChg>
        <pc:spChg chg="add del">
          <ac:chgData name="منه الله شعبان مهدى عبد الحفيظ جادو" userId="a1fe98b1-b402-4bd0-a720-1b702546f4c7" providerId="ADAL" clId="{71F6D1F9-A4C4-4EC1-BCE9-1C07DCA48AA1}" dt="2022-03-10T11:21:28.558" v="1311" actId="26606"/>
          <ac:spMkLst>
            <pc:docMk/>
            <pc:sldMk cId="3337019513" sldId="279"/>
            <ac:spMk id="10" creationId="{0F086ECE-EF43-4B07-9DD0-59679471A067}"/>
          </ac:spMkLst>
        </pc:spChg>
        <pc:spChg chg="add del">
          <ac:chgData name="منه الله شعبان مهدى عبد الحفيظ جادو" userId="a1fe98b1-b402-4bd0-a720-1b702546f4c7" providerId="ADAL" clId="{71F6D1F9-A4C4-4EC1-BCE9-1C07DCA48AA1}" dt="2022-03-10T11:21:32.036" v="1316" actId="26606"/>
          <ac:spMkLst>
            <pc:docMk/>
            <pc:sldMk cId="3337019513" sldId="279"/>
            <ac:spMk id="11" creationId="{0F086ECE-EF43-4B07-9DD0-59679471A067}"/>
          </ac:spMkLst>
        </pc:spChg>
        <pc:spChg chg="add del">
          <ac:chgData name="منه الله شعبان مهدى عبد الحفيظ جادو" userId="a1fe98b1-b402-4bd0-a720-1b702546f4c7" providerId="ADAL" clId="{71F6D1F9-A4C4-4EC1-BCE9-1C07DCA48AA1}" dt="2022-03-10T11:21:28.558" v="1311" actId="26606"/>
          <ac:spMkLst>
            <pc:docMk/>
            <pc:sldMk cId="3337019513" sldId="279"/>
            <ac:spMk id="12" creationId="{5DB84597-3185-4C7A-A2CB-6413E167EE86}"/>
          </ac:spMkLst>
        </pc:spChg>
        <pc:spChg chg="add del">
          <ac:chgData name="منه الله شعبان مهدى عبد الحفيظ جادو" userId="a1fe98b1-b402-4bd0-a720-1b702546f4c7" providerId="ADAL" clId="{71F6D1F9-A4C4-4EC1-BCE9-1C07DCA48AA1}" dt="2022-03-10T11:21:32.036" v="1316" actId="26606"/>
          <ac:spMkLst>
            <pc:docMk/>
            <pc:sldMk cId="3337019513" sldId="279"/>
            <ac:spMk id="13" creationId="{3CE74505-85B7-4C6D-8066-30E306CB80D0}"/>
          </ac:spMkLst>
        </pc:spChg>
        <pc:spChg chg="add del">
          <ac:chgData name="منه الله شعبان مهدى عبد الحفيظ جادو" userId="a1fe98b1-b402-4bd0-a720-1b702546f4c7" providerId="ADAL" clId="{71F6D1F9-A4C4-4EC1-BCE9-1C07DCA48AA1}" dt="2022-03-10T11:21:28.558" v="1311" actId="26606"/>
          <ac:spMkLst>
            <pc:docMk/>
            <pc:sldMk cId="3337019513" sldId="279"/>
            <ac:spMk id="14" creationId="{55D20674-CF0C-4687-81B6-A613F871AF46}"/>
          </ac:spMkLst>
        </pc:spChg>
        <pc:spChg chg="add del">
          <ac:chgData name="منه الله شعبان مهدى عبد الحفيظ جادو" userId="a1fe98b1-b402-4bd0-a720-1b702546f4c7" providerId="ADAL" clId="{71F6D1F9-A4C4-4EC1-BCE9-1C07DCA48AA1}" dt="2022-03-10T11:21:32.036" v="1316" actId="26606"/>
          <ac:spMkLst>
            <pc:docMk/>
            <pc:sldMk cId="3337019513" sldId="279"/>
            <ac:spMk id="15" creationId="{32D3518C-77DA-423B-89A9-21ED745611B1}"/>
          </ac:spMkLst>
        </pc:spChg>
        <pc:spChg chg="add del">
          <ac:chgData name="منه الله شعبان مهدى عبد الحفيظ جادو" userId="a1fe98b1-b402-4bd0-a720-1b702546f4c7" providerId="ADAL" clId="{71F6D1F9-A4C4-4EC1-BCE9-1C07DCA48AA1}" dt="2022-03-10T11:21:28.558" v="1311" actId="26606"/>
          <ac:spMkLst>
            <pc:docMk/>
            <pc:sldMk cId="3337019513" sldId="279"/>
            <ac:spMk id="16" creationId="{6C819BFF-25C5-425C-8CD1-789F7A30D26B}"/>
          </ac:spMkLst>
        </pc:spChg>
        <pc:spChg chg="add del">
          <ac:chgData name="منه الله شعبان مهدى عبد الحفيظ جادو" userId="a1fe98b1-b402-4bd0-a720-1b702546f4c7" providerId="ADAL" clId="{71F6D1F9-A4C4-4EC1-BCE9-1C07DCA48AA1}" dt="2022-03-10T11:21:32.036" v="1316" actId="26606"/>
          <ac:spMkLst>
            <pc:docMk/>
            <pc:sldMk cId="3337019513" sldId="279"/>
            <ac:spMk id="17" creationId="{A7155384-2366-4E25-947F-A704D6352C71}"/>
          </ac:spMkLst>
        </pc:spChg>
        <pc:spChg chg="add del">
          <ac:chgData name="منه الله شعبان مهدى عبد الحفيظ جادو" userId="a1fe98b1-b402-4bd0-a720-1b702546f4c7" providerId="ADAL" clId="{71F6D1F9-A4C4-4EC1-BCE9-1C07DCA48AA1}" dt="2022-03-10T11:21:29.609" v="1313" actId="26606"/>
          <ac:spMkLst>
            <pc:docMk/>
            <pc:sldMk cId="3337019513" sldId="279"/>
            <ac:spMk id="18" creationId="{CD62DB5A-5AA0-4E7E-94AB-AD20F02CA8DF}"/>
          </ac:spMkLst>
        </pc:spChg>
        <pc:spChg chg="add del">
          <ac:chgData name="منه الله شعبان مهدى عبد الحفيظ جادو" userId="a1fe98b1-b402-4bd0-a720-1b702546f4c7" providerId="ADAL" clId="{71F6D1F9-A4C4-4EC1-BCE9-1C07DCA48AA1}" dt="2022-03-10T11:21:29.609" v="1313" actId="26606"/>
          <ac:spMkLst>
            <pc:docMk/>
            <pc:sldMk cId="3337019513" sldId="279"/>
            <ac:spMk id="19" creationId="{0F086ECE-EF43-4B07-9DD0-59679471A067}"/>
          </ac:spMkLst>
        </pc:spChg>
        <pc:spChg chg="add del">
          <ac:chgData name="منه الله شعبان مهدى عبد الحفيظ جادو" userId="a1fe98b1-b402-4bd0-a720-1b702546f4c7" providerId="ADAL" clId="{71F6D1F9-A4C4-4EC1-BCE9-1C07DCA48AA1}" dt="2022-03-10T11:21:29.609" v="1313" actId="26606"/>
          <ac:spMkLst>
            <pc:docMk/>
            <pc:sldMk cId="3337019513" sldId="279"/>
            <ac:spMk id="20" creationId="{5DB84597-3185-4C7A-A2CB-6413E167EE86}"/>
          </ac:spMkLst>
        </pc:spChg>
        <pc:spChg chg="add del">
          <ac:chgData name="منه الله شعبان مهدى عبد الحفيظ جادو" userId="a1fe98b1-b402-4bd0-a720-1b702546f4c7" providerId="ADAL" clId="{71F6D1F9-A4C4-4EC1-BCE9-1C07DCA48AA1}" dt="2022-03-10T11:21:29.609" v="1313" actId="26606"/>
          <ac:spMkLst>
            <pc:docMk/>
            <pc:sldMk cId="3337019513" sldId="279"/>
            <ac:spMk id="21" creationId="{D6A5485D-4AF6-47BA-8BB1-44D0639B9FA6}"/>
          </ac:spMkLst>
        </pc:spChg>
        <pc:spChg chg="add del">
          <ac:chgData name="منه الله شعبان مهدى عبد الحفيظ جادو" userId="a1fe98b1-b402-4bd0-a720-1b702546f4c7" providerId="ADAL" clId="{71F6D1F9-A4C4-4EC1-BCE9-1C07DCA48AA1}" dt="2022-03-10T11:21:29.609" v="1313" actId="26606"/>
          <ac:spMkLst>
            <pc:docMk/>
            <pc:sldMk cId="3337019513" sldId="279"/>
            <ac:spMk id="23" creationId="{E9B141D4-C8D6-48AA-95E4-9D7277D2A93D}"/>
          </ac:spMkLst>
        </pc:spChg>
        <pc:spChg chg="add del">
          <ac:chgData name="منه الله شعبان مهدى عبد الحفيظ جادو" userId="a1fe98b1-b402-4bd0-a720-1b702546f4c7" providerId="ADAL" clId="{71F6D1F9-A4C4-4EC1-BCE9-1C07DCA48AA1}" dt="2022-03-10T11:21:32.036" v="1316" actId="26606"/>
          <ac:spMkLst>
            <pc:docMk/>
            <pc:sldMk cId="3337019513" sldId="279"/>
            <ac:spMk id="25" creationId="{B6162FB7-D078-420E-8438-341E536C6A2E}"/>
          </ac:spMkLst>
        </pc:spChg>
        <pc:spChg chg="add del">
          <ac:chgData name="منه الله شعبان مهدى عبد الحفيظ جادو" userId="a1fe98b1-b402-4bd0-a720-1b702546f4c7" providerId="ADAL" clId="{71F6D1F9-A4C4-4EC1-BCE9-1C07DCA48AA1}" dt="2022-03-10T11:21:32.036" v="1316" actId="26606"/>
          <ac:spMkLst>
            <pc:docMk/>
            <pc:sldMk cId="3337019513" sldId="279"/>
            <ac:spMk id="26" creationId="{55C8C7DF-DF0D-49D4-A004-E08F4885F054}"/>
          </ac:spMkLst>
        </pc:spChg>
        <pc:spChg chg="add del">
          <ac:chgData name="منه الله شعبان مهدى عبد الحفيظ جادو" userId="a1fe98b1-b402-4bd0-a720-1b702546f4c7" providerId="ADAL" clId="{71F6D1F9-A4C4-4EC1-BCE9-1C07DCA48AA1}" dt="2022-03-10T11:21:32.036" v="1316" actId="26606"/>
          <ac:spMkLst>
            <pc:docMk/>
            <pc:sldMk cId="3337019513" sldId="279"/>
            <ac:spMk id="27" creationId="{8B102C0E-8F05-4293-A8BE-7ED009624594}"/>
          </ac:spMkLst>
        </pc:spChg>
        <pc:spChg chg="add del">
          <ac:chgData name="منه الله شعبان مهدى عبد الحفيظ جادو" userId="a1fe98b1-b402-4bd0-a720-1b702546f4c7" providerId="ADAL" clId="{71F6D1F9-A4C4-4EC1-BCE9-1C07DCA48AA1}" dt="2022-03-10T11:21:32.036" v="1316" actId="26606"/>
          <ac:spMkLst>
            <pc:docMk/>
            <pc:sldMk cId="3337019513" sldId="279"/>
            <ac:spMk id="28" creationId="{D69CA3DA-0ACD-445A-B67C-05E1480CD8F2}"/>
          </ac:spMkLst>
        </pc:spChg>
        <pc:spChg chg="add del">
          <ac:chgData name="منه الله شعبان مهدى عبد الحفيظ جادو" userId="a1fe98b1-b402-4bd0-a720-1b702546f4c7" providerId="ADAL" clId="{71F6D1F9-A4C4-4EC1-BCE9-1C07DCA48AA1}" dt="2022-03-10T11:21:38.249" v="1319" actId="26606"/>
          <ac:spMkLst>
            <pc:docMk/>
            <pc:sldMk cId="3337019513" sldId="279"/>
            <ac:spMk id="33" creationId="{CD62DB5A-5AA0-4E7E-94AB-AD20F02CA8DF}"/>
          </ac:spMkLst>
        </pc:spChg>
        <pc:spChg chg="add del">
          <ac:chgData name="منه الله شعبان مهدى عبد الحفيظ جادو" userId="a1fe98b1-b402-4bd0-a720-1b702546f4c7" providerId="ADAL" clId="{71F6D1F9-A4C4-4EC1-BCE9-1C07DCA48AA1}" dt="2022-03-10T11:21:38.249" v="1319" actId="26606"/>
          <ac:spMkLst>
            <pc:docMk/>
            <pc:sldMk cId="3337019513" sldId="279"/>
            <ac:spMk id="34" creationId="{0F086ECE-EF43-4B07-9DD0-59679471A067}"/>
          </ac:spMkLst>
        </pc:spChg>
        <pc:spChg chg="add del">
          <ac:chgData name="منه الله شعبان مهدى عبد الحفيظ جادو" userId="a1fe98b1-b402-4bd0-a720-1b702546f4c7" providerId="ADAL" clId="{71F6D1F9-A4C4-4EC1-BCE9-1C07DCA48AA1}" dt="2022-03-10T11:21:38.249" v="1319" actId="26606"/>
          <ac:spMkLst>
            <pc:docMk/>
            <pc:sldMk cId="3337019513" sldId="279"/>
            <ac:spMk id="35" creationId="{3CE74505-85B7-4C6D-8066-30E306CB80D0}"/>
          </ac:spMkLst>
        </pc:spChg>
        <pc:spChg chg="add del">
          <ac:chgData name="منه الله شعبان مهدى عبد الحفيظ جادو" userId="a1fe98b1-b402-4bd0-a720-1b702546f4c7" providerId="ADAL" clId="{71F6D1F9-A4C4-4EC1-BCE9-1C07DCA48AA1}" dt="2022-03-10T11:21:38.249" v="1319" actId="26606"/>
          <ac:spMkLst>
            <pc:docMk/>
            <pc:sldMk cId="3337019513" sldId="279"/>
            <ac:spMk id="36" creationId="{F518D20D-5F05-49C3-8900-68783F8ACB6F}"/>
          </ac:spMkLst>
        </pc:spChg>
        <pc:spChg chg="add del">
          <ac:chgData name="منه الله شعبان مهدى عبد الحفيظ جادو" userId="a1fe98b1-b402-4bd0-a720-1b702546f4c7" providerId="ADAL" clId="{71F6D1F9-A4C4-4EC1-BCE9-1C07DCA48AA1}" dt="2022-03-10T11:21:38.249" v="1319" actId="26606"/>
          <ac:spMkLst>
            <pc:docMk/>
            <pc:sldMk cId="3337019513" sldId="279"/>
            <ac:spMk id="37" creationId="{FF50CA5B-2FF8-43D9-B7D8-3BDE1BFD3CF1}"/>
          </ac:spMkLst>
        </pc:spChg>
        <pc:spChg chg="add del">
          <ac:chgData name="منه الله شعبان مهدى عبد الحفيظ جادو" userId="a1fe98b1-b402-4bd0-a720-1b702546f4c7" providerId="ADAL" clId="{71F6D1F9-A4C4-4EC1-BCE9-1C07DCA48AA1}" dt="2022-03-10T11:21:38.249" v="1319" actId="26606"/>
          <ac:spMkLst>
            <pc:docMk/>
            <pc:sldMk cId="3337019513" sldId="279"/>
            <ac:spMk id="38" creationId="{0A2975CA-C341-4109-A20B-D3DA06411067}"/>
          </ac:spMkLst>
        </pc:spChg>
        <pc:spChg chg="add del">
          <ac:chgData name="منه الله شعبان مهدى عبد الحفيظ جادو" userId="a1fe98b1-b402-4bd0-a720-1b702546f4c7" providerId="ADAL" clId="{71F6D1F9-A4C4-4EC1-BCE9-1C07DCA48AA1}" dt="2022-03-10T11:21:38.249" v="1319" actId="26606"/>
          <ac:spMkLst>
            <pc:docMk/>
            <pc:sldMk cId="3337019513" sldId="279"/>
            <ac:spMk id="40" creationId="{0BB24C26-52D3-4375-8A39-528E123800F5}"/>
          </ac:spMkLst>
        </pc:spChg>
        <pc:spChg chg="add del">
          <ac:chgData name="منه الله شعبان مهدى عبد الحفيظ جادو" userId="a1fe98b1-b402-4bd0-a720-1b702546f4c7" providerId="ADAL" clId="{71F6D1F9-A4C4-4EC1-BCE9-1C07DCA48AA1}" dt="2022-03-10T11:21:38.249" v="1319" actId="26606"/>
          <ac:spMkLst>
            <pc:docMk/>
            <pc:sldMk cId="3337019513" sldId="279"/>
            <ac:spMk id="42" creationId="{D73D4A1E-5CEC-41DD-A2B6-9FB7B748454A}"/>
          </ac:spMkLst>
        </pc:spChg>
        <pc:spChg chg="add del">
          <ac:chgData name="منه الله شعبان مهدى عبد الحفيظ جادو" userId="a1fe98b1-b402-4bd0-a720-1b702546f4c7" providerId="ADAL" clId="{71F6D1F9-A4C4-4EC1-BCE9-1C07DCA48AA1}" dt="2022-03-10T11:21:38.249" v="1319" actId="26606"/>
          <ac:spMkLst>
            <pc:docMk/>
            <pc:sldMk cId="3337019513" sldId="279"/>
            <ac:spMk id="44" creationId="{0700F014-0E45-4385-977E-14A83E760037}"/>
          </ac:spMkLst>
        </pc:spChg>
        <pc:spChg chg="add del">
          <ac:chgData name="منه الله شعبان مهدى عبد الحفيظ جادو" userId="a1fe98b1-b402-4bd0-a720-1b702546f4c7" providerId="ADAL" clId="{71F6D1F9-A4C4-4EC1-BCE9-1C07DCA48AA1}" dt="2022-03-18T11:57:30.632" v="2420" actId="26606"/>
          <ac:spMkLst>
            <pc:docMk/>
            <pc:sldMk cId="3337019513" sldId="279"/>
            <ac:spMk id="47" creationId="{CD62DB5A-5AA0-4E7E-94AB-AD20F02CA8DF}"/>
          </ac:spMkLst>
        </pc:spChg>
        <pc:spChg chg="add del">
          <ac:chgData name="منه الله شعبان مهدى عبد الحفيظ جادو" userId="a1fe98b1-b402-4bd0-a720-1b702546f4c7" providerId="ADAL" clId="{71F6D1F9-A4C4-4EC1-BCE9-1C07DCA48AA1}" dt="2022-03-18T11:57:30.632" v="2420" actId="26606"/>
          <ac:spMkLst>
            <pc:docMk/>
            <pc:sldMk cId="3337019513" sldId="279"/>
            <ac:spMk id="48" creationId="{0F086ECE-EF43-4B07-9DD0-59679471A067}"/>
          </ac:spMkLst>
        </pc:spChg>
        <pc:spChg chg="add del">
          <ac:chgData name="منه الله شعبان مهدى عبد الحفيظ جادو" userId="a1fe98b1-b402-4bd0-a720-1b702546f4c7" providerId="ADAL" clId="{71F6D1F9-A4C4-4EC1-BCE9-1C07DCA48AA1}" dt="2022-03-18T11:57:30.632" v="2420" actId="26606"/>
          <ac:spMkLst>
            <pc:docMk/>
            <pc:sldMk cId="3337019513" sldId="279"/>
            <ac:spMk id="49" creationId="{3CE74505-85B7-4C6D-8066-30E306CB80D0}"/>
          </ac:spMkLst>
        </pc:spChg>
        <pc:spChg chg="add del">
          <ac:chgData name="منه الله شعبان مهدى عبد الحفيظ جادو" userId="a1fe98b1-b402-4bd0-a720-1b702546f4c7" providerId="ADAL" clId="{71F6D1F9-A4C4-4EC1-BCE9-1C07DCA48AA1}" dt="2022-03-18T11:57:30.632" v="2420" actId="26606"/>
          <ac:spMkLst>
            <pc:docMk/>
            <pc:sldMk cId="3337019513" sldId="279"/>
            <ac:spMk id="50" creationId="{32D3518C-77DA-423B-89A9-21ED745611B1}"/>
          </ac:spMkLst>
        </pc:spChg>
        <pc:spChg chg="add del">
          <ac:chgData name="منه الله شعبان مهدى عبد الحفيظ جادو" userId="a1fe98b1-b402-4bd0-a720-1b702546f4c7" providerId="ADAL" clId="{71F6D1F9-A4C4-4EC1-BCE9-1C07DCA48AA1}" dt="2022-03-18T11:57:30.632" v="2420" actId="26606"/>
          <ac:spMkLst>
            <pc:docMk/>
            <pc:sldMk cId="3337019513" sldId="279"/>
            <ac:spMk id="51" creationId="{A7155384-2366-4E25-947F-A704D6352C71}"/>
          </ac:spMkLst>
        </pc:spChg>
        <pc:spChg chg="add del">
          <ac:chgData name="منه الله شعبان مهدى عبد الحفيظ جادو" userId="a1fe98b1-b402-4bd0-a720-1b702546f4c7" providerId="ADAL" clId="{71F6D1F9-A4C4-4EC1-BCE9-1C07DCA48AA1}" dt="2022-03-18T11:57:30.632" v="2420" actId="26606"/>
          <ac:spMkLst>
            <pc:docMk/>
            <pc:sldMk cId="3337019513" sldId="279"/>
            <ac:spMk id="52" creationId="{55C8C7DF-DF0D-49D4-A004-E08F4885F054}"/>
          </ac:spMkLst>
        </pc:spChg>
        <pc:spChg chg="add del">
          <ac:chgData name="منه الله شعبان مهدى عبد الحفيظ جادو" userId="a1fe98b1-b402-4bd0-a720-1b702546f4c7" providerId="ADAL" clId="{71F6D1F9-A4C4-4EC1-BCE9-1C07DCA48AA1}" dt="2022-03-18T11:57:30.632" v="2420" actId="26606"/>
          <ac:spMkLst>
            <pc:docMk/>
            <pc:sldMk cId="3337019513" sldId="279"/>
            <ac:spMk id="53" creationId="{D69CA3DA-0ACD-445A-B67C-05E1480CD8F2}"/>
          </ac:spMkLst>
        </pc:spChg>
        <pc:spChg chg="add del">
          <ac:chgData name="منه الله شعبان مهدى عبد الحفيظ جادو" userId="a1fe98b1-b402-4bd0-a720-1b702546f4c7" providerId="ADAL" clId="{71F6D1F9-A4C4-4EC1-BCE9-1C07DCA48AA1}" dt="2022-03-18T11:57:30.632" v="2420" actId="26606"/>
          <ac:spMkLst>
            <pc:docMk/>
            <pc:sldMk cId="3337019513" sldId="279"/>
            <ac:spMk id="56" creationId="{B6162FB7-D078-420E-8438-341E536C6A2E}"/>
          </ac:spMkLst>
        </pc:spChg>
        <pc:spChg chg="add del">
          <ac:chgData name="منه الله شعبان مهدى عبد الحفيظ جادو" userId="a1fe98b1-b402-4bd0-a720-1b702546f4c7" providerId="ADAL" clId="{71F6D1F9-A4C4-4EC1-BCE9-1C07DCA48AA1}" dt="2022-03-18T11:57:30.632" v="2420" actId="26606"/>
          <ac:spMkLst>
            <pc:docMk/>
            <pc:sldMk cId="3337019513" sldId="279"/>
            <ac:spMk id="57" creationId="{8B102C0E-8F05-4293-A8BE-7ED009624594}"/>
          </ac:spMkLst>
        </pc:spChg>
        <pc:spChg chg="add del">
          <ac:chgData name="منه الله شعبان مهدى عبد الحفيظ جادو" userId="a1fe98b1-b402-4bd0-a720-1b702546f4c7" providerId="ADAL" clId="{71F6D1F9-A4C4-4EC1-BCE9-1C07DCA48AA1}" dt="2022-03-18T11:57:30.632" v="2420" actId="26606"/>
          <ac:spMkLst>
            <pc:docMk/>
            <pc:sldMk cId="3337019513" sldId="279"/>
            <ac:spMk id="64" creationId="{CD62DB5A-5AA0-4E7E-94AB-AD20F02CA8DF}"/>
          </ac:spMkLst>
        </pc:spChg>
        <pc:spChg chg="add del">
          <ac:chgData name="منه الله شعبان مهدى عبد الحفيظ جادو" userId="a1fe98b1-b402-4bd0-a720-1b702546f4c7" providerId="ADAL" clId="{71F6D1F9-A4C4-4EC1-BCE9-1C07DCA48AA1}" dt="2022-03-18T11:57:30.632" v="2420" actId="26606"/>
          <ac:spMkLst>
            <pc:docMk/>
            <pc:sldMk cId="3337019513" sldId="279"/>
            <ac:spMk id="66" creationId="{0F086ECE-EF43-4B07-9DD0-59679471A067}"/>
          </ac:spMkLst>
        </pc:spChg>
        <pc:spChg chg="add del">
          <ac:chgData name="منه الله شعبان مهدى عبد الحفيظ جادو" userId="a1fe98b1-b402-4bd0-a720-1b702546f4c7" providerId="ADAL" clId="{71F6D1F9-A4C4-4EC1-BCE9-1C07DCA48AA1}" dt="2022-03-18T11:57:30.632" v="2420" actId="26606"/>
          <ac:spMkLst>
            <pc:docMk/>
            <pc:sldMk cId="3337019513" sldId="279"/>
            <ac:spMk id="68" creationId="{3CE74505-85B7-4C6D-8066-30E306CB80D0}"/>
          </ac:spMkLst>
        </pc:spChg>
        <pc:spChg chg="add del">
          <ac:chgData name="منه الله شعبان مهدى عبد الحفيظ جادو" userId="a1fe98b1-b402-4bd0-a720-1b702546f4c7" providerId="ADAL" clId="{71F6D1F9-A4C4-4EC1-BCE9-1C07DCA48AA1}" dt="2022-03-18T11:57:30.632" v="2420" actId="26606"/>
          <ac:spMkLst>
            <pc:docMk/>
            <pc:sldMk cId="3337019513" sldId="279"/>
            <ac:spMk id="70" creationId="{D04CF648-5CB3-49E4-BE34-8A0598901AE4}"/>
          </ac:spMkLst>
        </pc:spChg>
        <pc:spChg chg="add del">
          <ac:chgData name="منه الله شعبان مهدى عبد الحفيظ جادو" userId="a1fe98b1-b402-4bd0-a720-1b702546f4c7" providerId="ADAL" clId="{71F6D1F9-A4C4-4EC1-BCE9-1C07DCA48AA1}" dt="2022-03-18T11:57:30.632" v="2420" actId="26606"/>
          <ac:spMkLst>
            <pc:docMk/>
            <pc:sldMk cId="3337019513" sldId="279"/>
            <ac:spMk id="72" creationId="{669E559C-09DA-4586-86C9-F3C05D9A08C9}"/>
          </ac:spMkLst>
        </pc:spChg>
        <pc:spChg chg="add del">
          <ac:chgData name="منه الله شعبان مهدى عبد الحفيظ جادو" userId="a1fe98b1-b402-4bd0-a720-1b702546f4c7" providerId="ADAL" clId="{71F6D1F9-A4C4-4EC1-BCE9-1C07DCA48AA1}" dt="2022-03-18T11:57:30.632" v="2420" actId="26606"/>
          <ac:spMkLst>
            <pc:docMk/>
            <pc:sldMk cId="3337019513" sldId="279"/>
            <ac:spMk id="74" creationId="{8ED0EEA0-F821-4F0C-B78E-25855FBB4142}"/>
          </ac:spMkLst>
        </pc:spChg>
        <pc:spChg chg="add del">
          <ac:chgData name="منه الله شعبان مهدى عبد الحفيظ جادو" userId="a1fe98b1-b402-4bd0-a720-1b702546f4c7" providerId="ADAL" clId="{71F6D1F9-A4C4-4EC1-BCE9-1C07DCA48AA1}" dt="2022-03-18T11:57:30.632" v="2420" actId="26606"/>
          <ac:spMkLst>
            <pc:docMk/>
            <pc:sldMk cId="3337019513" sldId="279"/>
            <ac:spMk id="76" creationId="{432C5BC4-015B-41F9-B453-DBEC7124E314}"/>
          </ac:spMkLst>
        </pc:spChg>
        <pc:spChg chg="add del">
          <ac:chgData name="منه الله شعبان مهدى عبد الحفيظ جادو" userId="a1fe98b1-b402-4bd0-a720-1b702546f4c7" providerId="ADAL" clId="{71F6D1F9-A4C4-4EC1-BCE9-1C07DCA48AA1}" dt="2022-03-18T11:57:30.632" v="2420" actId="26606"/>
          <ac:spMkLst>
            <pc:docMk/>
            <pc:sldMk cId="3337019513" sldId="279"/>
            <ac:spMk id="80" creationId="{9D6650AA-9995-401C-A354-276AB7A3850B}"/>
          </ac:spMkLst>
        </pc:spChg>
        <pc:spChg chg="add del">
          <ac:chgData name="منه الله شعبان مهدى عبد الحفيظ جادو" userId="a1fe98b1-b402-4bd0-a720-1b702546f4c7" providerId="ADAL" clId="{71F6D1F9-A4C4-4EC1-BCE9-1C07DCA48AA1}" dt="2022-03-18T11:57:30.632" v="2420" actId="26606"/>
          <ac:spMkLst>
            <pc:docMk/>
            <pc:sldMk cId="3337019513" sldId="279"/>
            <ac:spMk id="84" creationId="{0D0A4853-EC6F-4CC5-A9EC-F91612C6322B}"/>
          </ac:spMkLst>
        </pc:spChg>
        <pc:picChg chg="add del">
          <ac:chgData name="منه الله شعبان مهدى عبد الحفيظ جادو" userId="a1fe98b1-b402-4bd0-a720-1b702546f4c7" providerId="ADAL" clId="{71F6D1F9-A4C4-4EC1-BCE9-1C07DCA48AA1}" dt="2022-03-10T11:21:28.558" v="1311" actId="26606"/>
          <ac:picMkLst>
            <pc:docMk/>
            <pc:sldMk cId="3337019513" sldId="279"/>
            <ac:picMk id="4" creationId="{3B5074BC-68A1-4D84-A575-DA634B6662C3}"/>
          </ac:picMkLst>
        </pc:picChg>
        <pc:picChg chg="add del">
          <ac:chgData name="منه الله شعبان مهدى عبد الحفيظ جادو" userId="a1fe98b1-b402-4bd0-a720-1b702546f4c7" providerId="ADAL" clId="{71F6D1F9-A4C4-4EC1-BCE9-1C07DCA48AA1}" dt="2022-03-10T11:21:32.036" v="1316" actId="26606"/>
          <ac:picMkLst>
            <pc:docMk/>
            <pc:sldMk cId="3337019513" sldId="279"/>
            <ac:picMk id="6" creationId="{2BB20712-6857-48AB-BEDA-9CACAC1A4DAE}"/>
          </ac:picMkLst>
        </pc:picChg>
        <pc:picChg chg="add del">
          <ac:chgData name="منه الله شعبان مهدى عبد الحفيظ جادو" userId="a1fe98b1-b402-4bd0-a720-1b702546f4c7" providerId="ADAL" clId="{71F6D1F9-A4C4-4EC1-BCE9-1C07DCA48AA1}" dt="2022-03-10T11:21:29.609" v="1313" actId="26606"/>
          <ac:picMkLst>
            <pc:docMk/>
            <pc:sldMk cId="3337019513" sldId="279"/>
            <ac:picMk id="22" creationId="{5A144BCC-5F0A-48E1-94A6-82B6E56085FF}"/>
          </ac:picMkLst>
        </pc:picChg>
        <pc:picChg chg="add del">
          <ac:chgData name="منه الله شعبان مهدى عبد الحفيظ جادو" userId="a1fe98b1-b402-4bd0-a720-1b702546f4c7" providerId="ADAL" clId="{71F6D1F9-A4C4-4EC1-BCE9-1C07DCA48AA1}" dt="2022-03-10T11:21:32.036" v="1316" actId="26606"/>
          <ac:picMkLst>
            <pc:docMk/>
            <pc:sldMk cId="3337019513" sldId="279"/>
            <ac:picMk id="29" creationId="{B2051559-524D-44E7-8198-E924F097A15E}"/>
          </ac:picMkLst>
        </pc:picChg>
        <pc:picChg chg="add del">
          <ac:chgData name="منه الله شعبان مهدى عبد الحفيظ جادو" userId="a1fe98b1-b402-4bd0-a720-1b702546f4c7" providerId="ADAL" clId="{71F6D1F9-A4C4-4EC1-BCE9-1C07DCA48AA1}" dt="2022-03-10T11:21:32.036" v="1316" actId="26606"/>
          <ac:picMkLst>
            <pc:docMk/>
            <pc:sldMk cId="3337019513" sldId="279"/>
            <ac:picMk id="30" creationId="{E8FC2329-C002-433D-96E8-24849899DA58}"/>
          </ac:picMkLst>
        </pc:picChg>
        <pc:picChg chg="add del">
          <ac:chgData name="منه الله شعبان مهدى عبد الحفيظ جادو" userId="a1fe98b1-b402-4bd0-a720-1b702546f4c7" providerId="ADAL" clId="{71F6D1F9-A4C4-4EC1-BCE9-1C07DCA48AA1}" dt="2022-03-10T11:21:32.036" v="1316" actId="26606"/>
          <ac:picMkLst>
            <pc:docMk/>
            <pc:sldMk cId="3337019513" sldId="279"/>
            <ac:picMk id="31" creationId="{37E521D0-A41B-4904-B918-4D94137E627C}"/>
          </ac:picMkLst>
        </pc:picChg>
        <pc:picChg chg="add del">
          <ac:chgData name="منه الله شعبان مهدى عبد الحفيظ جادو" userId="a1fe98b1-b402-4bd0-a720-1b702546f4c7" providerId="ADAL" clId="{71F6D1F9-A4C4-4EC1-BCE9-1C07DCA48AA1}" dt="2022-03-10T11:21:38.249" v="1319" actId="26606"/>
          <ac:picMkLst>
            <pc:docMk/>
            <pc:sldMk cId="3337019513" sldId="279"/>
            <ac:picMk id="39" creationId="{29FF48D7-CD1B-40AB-9991-B793DA50BA7A}"/>
          </ac:picMkLst>
        </pc:picChg>
        <pc:picChg chg="add del">
          <ac:chgData name="منه الله شعبان مهدى عبد الحفيظ جادو" userId="a1fe98b1-b402-4bd0-a720-1b702546f4c7" providerId="ADAL" clId="{71F6D1F9-A4C4-4EC1-BCE9-1C07DCA48AA1}" dt="2022-03-10T11:21:38.249" v="1319" actId="26606"/>
          <ac:picMkLst>
            <pc:docMk/>
            <pc:sldMk cId="3337019513" sldId="279"/>
            <ac:picMk id="41" creationId="{008DFFC4-104F-4EE1-A9BD-6A1F69ACD66E}"/>
          </ac:picMkLst>
        </pc:picChg>
        <pc:picChg chg="add del">
          <ac:chgData name="منه الله شعبان مهدى عبد الحفيظ جادو" userId="a1fe98b1-b402-4bd0-a720-1b702546f4c7" providerId="ADAL" clId="{71F6D1F9-A4C4-4EC1-BCE9-1C07DCA48AA1}" dt="2022-03-10T11:21:38.249" v="1319" actId="26606"/>
          <ac:picMkLst>
            <pc:docMk/>
            <pc:sldMk cId="3337019513" sldId="279"/>
            <ac:picMk id="43" creationId="{930191B3-2CB3-46E2-AF34-84CD9C6DDCDA}"/>
          </ac:picMkLst>
        </pc:picChg>
        <pc:picChg chg="add del">
          <ac:chgData name="منه الله شعبان مهدى عبد الحفيظ جادو" userId="a1fe98b1-b402-4bd0-a720-1b702546f4c7" providerId="ADAL" clId="{71F6D1F9-A4C4-4EC1-BCE9-1C07DCA48AA1}" dt="2022-03-10T11:21:38.249" v="1319" actId="26606"/>
          <ac:picMkLst>
            <pc:docMk/>
            <pc:sldMk cId="3337019513" sldId="279"/>
            <ac:picMk id="45" creationId="{E97C87AE-B946-43B1-98EE-2E8873AEC498}"/>
          </ac:picMkLst>
        </pc:picChg>
        <pc:picChg chg="add del">
          <ac:chgData name="منه الله شعبان مهدى عبد الحفيظ جادو" userId="a1fe98b1-b402-4bd0-a720-1b702546f4c7" providerId="ADAL" clId="{71F6D1F9-A4C4-4EC1-BCE9-1C07DCA48AA1}" dt="2022-03-18T11:57:30.632" v="2420" actId="26606"/>
          <ac:picMkLst>
            <pc:docMk/>
            <pc:sldMk cId="3337019513" sldId="279"/>
            <ac:picMk id="54" creationId="{E8FC2329-C002-433D-96E8-24849899DA58}"/>
          </ac:picMkLst>
        </pc:picChg>
        <pc:picChg chg="add mod">
          <ac:chgData name="منه الله شعبان مهدى عبد الحفيظ جادو" userId="a1fe98b1-b402-4bd0-a720-1b702546f4c7" providerId="ADAL" clId="{71F6D1F9-A4C4-4EC1-BCE9-1C07DCA48AA1}" dt="2022-03-18T11:57:30.632" v="2420" actId="26606"/>
          <ac:picMkLst>
            <pc:docMk/>
            <pc:sldMk cId="3337019513" sldId="279"/>
            <ac:picMk id="55" creationId="{2BB20712-6857-48AB-BEDA-9CACAC1A4DAE}"/>
          </ac:picMkLst>
        </pc:picChg>
        <pc:picChg chg="add del">
          <ac:chgData name="منه الله شعبان مهدى عبد الحفيظ جادو" userId="a1fe98b1-b402-4bd0-a720-1b702546f4c7" providerId="ADAL" clId="{71F6D1F9-A4C4-4EC1-BCE9-1C07DCA48AA1}" dt="2022-03-18T11:57:30.632" v="2420" actId="26606"/>
          <ac:picMkLst>
            <pc:docMk/>
            <pc:sldMk cId="3337019513" sldId="279"/>
            <ac:picMk id="58" creationId="{B2051559-524D-44E7-8198-E924F097A15E}"/>
          </ac:picMkLst>
        </pc:picChg>
        <pc:picChg chg="add del">
          <ac:chgData name="منه الله شعبان مهدى عبد الحفيظ جادو" userId="a1fe98b1-b402-4bd0-a720-1b702546f4c7" providerId="ADAL" clId="{71F6D1F9-A4C4-4EC1-BCE9-1C07DCA48AA1}" dt="2022-03-18T11:57:30.632" v="2420" actId="26606"/>
          <ac:picMkLst>
            <pc:docMk/>
            <pc:sldMk cId="3337019513" sldId="279"/>
            <ac:picMk id="59" creationId="{37E521D0-A41B-4904-B918-4D94137E627C}"/>
          </ac:picMkLst>
        </pc:picChg>
        <pc:picChg chg="add del">
          <ac:chgData name="منه الله شعبان مهدى عبد الحفيظ جادو" userId="a1fe98b1-b402-4bd0-a720-1b702546f4c7" providerId="ADAL" clId="{71F6D1F9-A4C4-4EC1-BCE9-1C07DCA48AA1}" dt="2022-03-18T11:57:30.632" v="2420" actId="26606"/>
          <ac:picMkLst>
            <pc:docMk/>
            <pc:sldMk cId="3337019513" sldId="279"/>
            <ac:picMk id="78" creationId="{9F973542-46B1-4984-B252-0683B3F09D83}"/>
          </ac:picMkLst>
        </pc:picChg>
        <pc:picChg chg="add del">
          <ac:chgData name="منه الله شعبان مهدى عبد الحفيظ جادو" userId="a1fe98b1-b402-4bd0-a720-1b702546f4c7" providerId="ADAL" clId="{71F6D1F9-A4C4-4EC1-BCE9-1C07DCA48AA1}" dt="2022-03-18T11:57:30.632" v="2420" actId="26606"/>
          <ac:picMkLst>
            <pc:docMk/>
            <pc:sldMk cId="3337019513" sldId="279"/>
            <ac:picMk id="82" creationId="{14548BC0-162E-4107-81DF-7389BF82F6D5}"/>
          </ac:picMkLst>
        </pc:picChg>
        <pc:picChg chg="add del">
          <ac:chgData name="منه الله شعبان مهدى عبد الحفيظ جادو" userId="a1fe98b1-b402-4bd0-a720-1b702546f4c7" providerId="ADAL" clId="{71F6D1F9-A4C4-4EC1-BCE9-1C07DCA48AA1}" dt="2022-03-18T11:57:30.632" v="2420" actId="26606"/>
          <ac:picMkLst>
            <pc:docMk/>
            <pc:sldMk cId="3337019513" sldId="279"/>
            <ac:picMk id="86" creationId="{DF2AA3CE-B974-48CA-96E0-5573A78E3655}"/>
          </ac:picMkLst>
        </pc:picChg>
      </pc:sldChg>
      <pc:sldChg chg="modSp add mod modAnim">
        <pc:chgData name="منه الله شعبان مهدى عبد الحفيظ جادو" userId="a1fe98b1-b402-4bd0-a720-1b702546f4c7" providerId="ADAL" clId="{71F6D1F9-A4C4-4EC1-BCE9-1C07DCA48AA1}" dt="2022-03-10T11:22:37.260" v="1331" actId="1076"/>
        <pc:sldMkLst>
          <pc:docMk/>
          <pc:sldMk cId="4025075063" sldId="280"/>
        </pc:sldMkLst>
        <pc:spChg chg="mod">
          <ac:chgData name="منه الله شعبان مهدى عبد الحفيظ جادو" userId="a1fe98b1-b402-4bd0-a720-1b702546f4c7" providerId="ADAL" clId="{71F6D1F9-A4C4-4EC1-BCE9-1C07DCA48AA1}" dt="2022-03-10T11:22:37.260" v="1331" actId="1076"/>
          <ac:spMkLst>
            <pc:docMk/>
            <pc:sldMk cId="4025075063" sldId="280"/>
            <ac:spMk id="3" creationId="{B855DEF3-24D1-45E1-8E07-655C7B902696}"/>
          </ac:spMkLst>
        </pc:spChg>
      </pc:sldChg>
      <pc:sldChg chg="new del">
        <pc:chgData name="منه الله شعبان مهدى عبد الحفيظ جادو" userId="a1fe98b1-b402-4bd0-a720-1b702546f4c7" providerId="ADAL" clId="{71F6D1F9-A4C4-4EC1-BCE9-1C07DCA48AA1}" dt="2022-03-10T11:29:21.628" v="1336" actId="2696"/>
        <pc:sldMkLst>
          <pc:docMk/>
          <pc:sldMk cId="1588235536" sldId="281"/>
        </pc:sldMkLst>
      </pc:sldChg>
      <pc:sldChg chg="addSp delSp modSp new mod ord setBg">
        <pc:chgData name="منه الله شعبان مهدى عبد الحفيظ جادو" userId="a1fe98b1-b402-4bd0-a720-1b702546f4c7" providerId="ADAL" clId="{71F6D1F9-A4C4-4EC1-BCE9-1C07DCA48AA1}" dt="2022-03-10T11:50:02.075" v="1993"/>
        <pc:sldMkLst>
          <pc:docMk/>
          <pc:sldMk cId="1325765786" sldId="282"/>
        </pc:sldMkLst>
        <pc:spChg chg="mod">
          <ac:chgData name="منه الله شعبان مهدى عبد الحفيظ جادو" userId="a1fe98b1-b402-4bd0-a720-1b702546f4c7" providerId="ADAL" clId="{71F6D1F9-A4C4-4EC1-BCE9-1C07DCA48AA1}" dt="2022-03-10T11:32:49.222" v="1658" actId="26606"/>
          <ac:spMkLst>
            <pc:docMk/>
            <pc:sldMk cId="1325765786" sldId="282"/>
            <ac:spMk id="2" creationId="{64630544-260C-45A1-9543-3A236E67A284}"/>
          </ac:spMkLst>
        </pc:spChg>
        <pc:spChg chg="add del mod">
          <ac:chgData name="منه الله شعبان مهدى عبد الحفيظ جادو" userId="a1fe98b1-b402-4bd0-a720-1b702546f4c7" providerId="ADAL" clId="{71F6D1F9-A4C4-4EC1-BCE9-1C07DCA48AA1}" dt="2022-03-10T11:32:49.222" v="1658" actId="26606"/>
          <ac:spMkLst>
            <pc:docMk/>
            <pc:sldMk cId="1325765786" sldId="282"/>
            <ac:spMk id="3" creationId="{411B24A1-EFBA-41E3-9332-E50E84903CD0}"/>
          </ac:spMkLst>
        </pc:spChg>
        <pc:spChg chg="add del">
          <ac:chgData name="منه الله شعبان مهدى عبد الحفيظ جادو" userId="a1fe98b1-b402-4bd0-a720-1b702546f4c7" providerId="ADAL" clId="{71F6D1F9-A4C4-4EC1-BCE9-1C07DCA48AA1}" dt="2022-03-10T11:32:49.197" v="1657" actId="26606"/>
          <ac:spMkLst>
            <pc:docMk/>
            <pc:sldMk cId="1325765786" sldId="282"/>
            <ac:spMk id="9" creationId="{A80A97F9-87C9-4710-B480-406EA55C9EC8}"/>
          </ac:spMkLst>
        </pc:spChg>
        <pc:spChg chg="add del">
          <ac:chgData name="منه الله شعبان مهدى عبد الحفيظ جادو" userId="a1fe98b1-b402-4bd0-a720-1b702546f4c7" providerId="ADAL" clId="{71F6D1F9-A4C4-4EC1-BCE9-1C07DCA48AA1}" dt="2022-03-10T11:32:49.197" v="1657" actId="26606"/>
          <ac:spMkLst>
            <pc:docMk/>
            <pc:sldMk cId="1325765786" sldId="282"/>
            <ac:spMk id="11" creationId="{6D6F0AC2-F229-46DE-A0A2-5CB386CE9014}"/>
          </ac:spMkLst>
        </pc:spChg>
        <pc:spChg chg="add">
          <ac:chgData name="منه الله شعبان مهدى عبد الحفيظ جادو" userId="a1fe98b1-b402-4bd0-a720-1b702546f4c7" providerId="ADAL" clId="{71F6D1F9-A4C4-4EC1-BCE9-1C07DCA48AA1}" dt="2022-03-10T11:32:49.222" v="1658" actId="26606"/>
          <ac:spMkLst>
            <pc:docMk/>
            <pc:sldMk cId="1325765786" sldId="282"/>
            <ac:spMk id="13" creationId="{A80A97F9-87C9-4710-B480-406EA55C9EC8}"/>
          </ac:spMkLst>
        </pc:spChg>
        <pc:spChg chg="add">
          <ac:chgData name="منه الله شعبان مهدى عبد الحفيظ جادو" userId="a1fe98b1-b402-4bd0-a720-1b702546f4c7" providerId="ADAL" clId="{71F6D1F9-A4C4-4EC1-BCE9-1C07DCA48AA1}" dt="2022-03-10T11:32:49.222" v="1658" actId="26606"/>
          <ac:spMkLst>
            <pc:docMk/>
            <pc:sldMk cId="1325765786" sldId="282"/>
            <ac:spMk id="14" creationId="{6D6F0AC2-F229-46DE-A0A2-5CB386CE9014}"/>
          </ac:spMkLst>
        </pc:spChg>
        <pc:graphicFrameChg chg="add del">
          <ac:chgData name="منه الله شعبان مهدى عبد الحفيظ جادو" userId="a1fe98b1-b402-4bd0-a720-1b702546f4c7" providerId="ADAL" clId="{71F6D1F9-A4C4-4EC1-BCE9-1C07DCA48AA1}" dt="2022-03-10T11:32:49.197" v="1657" actId="26606"/>
          <ac:graphicFrameMkLst>
            <pc:docMk/>
            <pc:sldMk cId="1325765786" sldId="282"/>
            <ac:graphicFrameMk id="5" creationId="{30303775-FAD9-400C-90FB-29E6F29C9D76}"/>
          </ac:graphicFrameMkLst>
        </pc:graphicFrameChg>
        <pc:graphicFrameChg chg="add">
          <ac:chgData name="منه الله شعبان مهدى عبد الحفيظ جادو" userId="a1fe98b1-b402-4bd0-a720-1b702546f4c7" providerId="ADAL" clId="{71F6D1F9-A4C4-4EC1-BCE9-1C07DCA48AA1}" dt="2022-03-10T11:32:49.222" v="1658" actId="26606"/>
          <ac:graphicFrameMkLst>
            <pc:docMk/>
            <pc:sldMk cId="1325765786" sldId="282"/>
            <ac:graphicFrameMk id="15" creationId="{E5AA14DE-8457-45EF-880E-94014BEB0479}"/>
          </ac:graphicFrameMkLst>
        </pc:graphicFrameChg>
      </pc:sldChg>
      <pc:sldChg chg="addSp delSp modSp new mod ord setBg">
        <pc:chgData name="منه الله شعبان مهدى عبد الحفيظ جادو" userId="a1fe98b1-b402-4bd0-a720-1b702546f4c7" providerId="ADAL" clId="{71F6D1F9-A4C4-4EC1-BCE9-1C07DCA48AA1}" dt="2022-03-18T14:59:52.273" v="2422" actId="1035"/>
        <pc:sldMkLst>
          <pc:docMk/>
          <pc:sldMk cId="3898716589" sldId="283"/>
        </pc:sldMkLst>
        <pc:spChg chg="mod">
          <ac:chgData name="منه الله شعبان مهدى عبد الحفيظ جادو" userId="a1fe98b1-b402-4bd0-a720-1b702546f4c7" providerId="ADAL" clId="{71F6D1F9-A4C4-4EC1-BCE9-1C07DCA48AA1}" dt="2022-03-18T11:57:03.117" v="2416" actId="26606"/>
          <ac:spMkLst>
            <pc:docMk/>
            <pc:sldMk cId="3898716589" sldId="283"/>
            <ac:spMk id="2" creationId="{539D16B9-D15F-448F-A352-500904479344}"/>
          </ac:spMkLst>
        </pc:spChg>
        <pc:spChg chg="add del mod">
          <ac:chgData name="منه الله شعبان مهدى عبد الحفيظ جادو" userId="a1fe98b1-b402-4bd0-a720-1b702546f4c7" providerId="ADAL" clId="{71F6D1F9-A4C4-4EC1-BCE9-1C07DCA48AA1}" dt="2022-03-10T11:49:47.853" v="1991" actId="26606"/>
          <ac:spMkLst>
            <pc:docMk/>
            <pc:sldMk cId="3898716589" sldId="283"/>
            <ac:spMk id="3" creationId="{8C54837B-91E0-425E-8B15-FF6AF285959A}"/>
          </ac:spMkLst>
        </pc:spChg>
        <pc:spChg chg="add del">
          <ac:chgData name="منه الله شعبان مهدى عبد الحفيظ جادو" userId="a1fe98b1-b402-4bd0-a720-1b702546f4c7" providerId="ADAL" clId="{71F6D1F9-A4C4-4EC1-BCE9-1C07DCA48AA1}" dt="2022-03-18T11:57:03.117" v="2416" actId="26606"/>
          <ac:spMkLst>
            <pc:docMk/>
            <pc:sldMk cId="3898716589" sldId="283"/>
            <ac:spMk id="8" creationId="{A80A97F9-87C9-4710-B480-406EA55C9EC8}"/>
          </ac:spMkLst>
        </pc:spChg>
        <pc:spChg chg="add del">
          <ac:chgData name="منه الله شعبان مهدى عبد الحفيظ جادو" userId="a1fe98b1-b402-4bd0-a720-1b702546f4c7" providerId="ADAL" clId="{71F6D1F9-A4C4-4EC1-BCE9-1C07DCA48AA1}" dt="2022-03-10T11:48:56.742" v="1957" actId="26606"/>
          <ac:spMkLst>
            <pc:docMk/>
            <pc:sldMk cId="3898716589" sldId="283"/>
            <ac:spMk id="9" creationId="{A80A97F9-87C9-4710-B480-406EA55C9EC8}"/>
          </ac:spMkLst>
        </pc:spChg>
        <pc:spChg chg="add del">
          <ac:chgData name="منه الله شعبان مهدى عبد الحفيظ جادو" userId="a1fe98b1-b402-4bd0-a720-1b702546f4c7" providerId="ADAL" clId="{71F6D1F9-A4C4-4EC1-BCE9-1C07DCA48AA1}" dt="2022-03-10T11:49:07.555" v="1963" actId="26606"/>
          <ac:spMkLst>
            <pc:docMk/>
            <pc:sldMk cId="3898716589" sldId="283"/>
            <ac:spMk id="10" creationId="{A80A97F9-87C9-4710-B480-406EA55C9EC8}"/>
          </ac:spMkLst>
        </pc:spChg>
        <pc:spChg chg="add del">
          <ac:chgData name="منه الله شعبان مهدى عبد الحفيظ جادو" userId="a1fe98b1-b402-4bd0-a720-1b702546f4c7" providerId="ADAL" clId="{71F6D1F9-A4C4-4EC1-BCE9-1C07DCA48AA1}" dt="2022-03-10T11:48:56.742" v="1957" actId="26606"/>
          <ac:spMkLst>
            <pc:docMk/>
            <pc:sldMk cId="3898716589" sldId="283"/>
            <ac:spMk id="11" creationId="{6D6F0AC2-F229-46DE-A0A2-5CB386CE9014}"/>
          </ac:spMkLst>
        </pc:spChg>
        <pc:spChg chg="add del">
          <ac:chgData name="منه الله شعبان مهدى عبد الحفيظ جادو" userId="a1fe98b1-b402-4bd0-a720-1b702546f4c7" providerId="ADAL" clId="{71F6D1F9-A4C4-4EC1-BCE9-1C07DCA48AA1}" dt="2022-03-10T11:49:07.555" v="1963" actId="26606"/>
          <ac:spMkLst>
            <pc:docMk/>
            <pc:sldMk cId="3898716589" sldId="283"/>
            <ac:spMk id="12" creationId="{6D6F0AC2-F229-46DE-A0A2-5CB386CE9014}"/>
          </ac:spMkLst>
        </pc:spChg>
        <pc:spChg chg="add del">
          <ac:chgData name="منه الله شعبان مهدى عبد الحفيظ جادو" userId="a1fe98b1-b402-4bd0-a720-1b702546f4c7" providerId="ADAL" clId="{71F6D1F9-A4C4-4EC1-BCE9-1C07DCA48AA1}" dt="2022-03-10T11:49:01.823" v="1959" actId="26606"/>
          <ac:spMkLst>
            <pc:docMk/>
            <pc:sldMk cId="3898716589" sldId="283"/>
            <ac:spMk id="13" creationId="{A80A97F9-87C9-4710-B480-406EA55C9EC8}"/>
          </ac:spMkLst>
        </pc:spChg>
        <pc:spChg chg="add del">
          <ac:chgData name="منه الله شعبان مهدى عبد الحفيظ جادو" userId="a1fe98b1-b402-4bd0-a720-1b702546f4c7" providerId="ADAL" clId="{71F6D1F9-A4C4-4EC1-BCE9-1C07DCA48AA1}" dt="2022-03-10T11:49:01.823" v="1959" actId="26606"/>
          <ac:spMkLst>
            <pc:docMk/>
            <pc:sldMk cId="3898716589" sldId="283"/>
            <ac:spMk id="14" creationId="{6D6F0AC2-F229-46DE-A0A2-5CB386CE9014}"/>
          </ac:spMkLst>
        </pc:spChg>
        <pc:spChg chg="add del">
          <ac:chgData name="منه الله شعبان مهدى عبد الحفيظ جادو" userId="a1fe98b1-b402-4bd0-a720-1b702546f4c7" providerId="ADAL" clId="{71F6D1F9-A4C4-4EC1-BCE9-1C07DCA48AA1}" dt="2022-03-18T11:57:03.117" v="2416" actId="26606"/>
          <ac:spMkLst>
            <pc:docMk/>
            <pc:sldMk cId="3898716589" sldId="283"/>
            <ac:spMk id="16" creationId="{6D6F0AC2-F229-46DE-A0A2-5CB386CE9014}"/>
          </ac:spMkLst>
        </pc:spChg>
        <pc:spChg chg="add del">
          <ac:chgData name="منه الله شعبان مهدى عبد الحفيظ جادو" userId="a1fe98b1-b402-4bd0-a720-1b702546f4c7" providerId="ADAL" clId="{71F6D1F9-A4C4-4EC1-BCE9-1C07DCA48AA1}" dt="2022-03-10T11:49:03.310" v="1961" actId="26606"/>
          <ac:spMkLst>
            <pc:docMk/>
            <pc:sldMk cId="3898716589" sldId="283"/>
            <ac:spMk id="18" creationId="{A80A97F9-87C9-4710-B480-406EA55C9EC8}"/>
          </ac:spMkLst>
        </pc:spChg>
        <pc:spChg chg="add del">
          <ac:chgData name="منه الله شعبان مهدى عبد الحفيظ جادو" userId="a1fe98b1-b402-4bd0-a720-1b702546f4c7" providerId="ADAL" clId="{71F6D1F9-A4C4-4EC1-BCE9-1C07DCA48AA1}" dt="2022-03-10T11:49:03.310" v="1961" actId="26606"/>
          <ac:spMkLst>
            <pc:docMk/>
            <pc:sldMk cId="3898716589" sldId="283"/>
            <ac:spMk id="19" creationId="{F7D680B5-CEA9-49AD-B86C-56958B23710F}"/>
          </ac:spMkLst>
        </pc:spChg>
        <pc:spChg chg="add del">
          <ac:chgData name="منه الله شعبان مهدى عبد الحفيظ جادو" userId="a1fe98b1-b402-4bd0-a720-1b702546f4c7" providerId="ADAL" clId="{71F6D1F9-A4C4-4EC1-BCE9-1C07DCA48AA1}" dt="2022-03-10T11:49:03.310" v="1961" actId="26606"/>
          <ac:spMkLst>
            <pc:docMk/>
            <pc:sldMk cId="3898716589" sldId="283"/>
            <ac:spMk id="20" creationId="{6D6F0AC2-F229-46DE-A0A2-5CB386CE9014}"/>
          </ac:spMkLst>
        </pc:spChg>
        <pc:spChg chg="add del">
          <ac:chgData name="منه الله شعبان مهدى عبد الحفيظ جادو" userId="a1fe98b1-b402-4bd0-a720-1b702546f4c7" providerId="ADAL" clId="{71F6D1F9-A4C4-4EC1-BCE9-1C07DCA48AA1}" dt="2022-03-10T11:49:03.310" v="1961" actId="26606"/>
          <ac:spMkLst>
            <pc:docMk/>
            <pc:sldMk cId="3898716589" sldId="283"/>
            <ac:spMk id="22" creationId="{347287E2-6700-492B-BA4A-8A9431BE64D8}"/>
          </ac:spMkLst>
        </pc:spChg>
        <pc:spChg chg="add del">
          <ac:chgData name="منه الله شعبان مهدى عبد الحفيظ جادو" userId="a1fe98b1-b402-4bd0-a720-1b702546f4c7" providerId="ADAL" clId="{71F6D1F9-A4C4-4EC1-BCE9-1C07DCA48AA1}" dt="2022-03-10T11:49:03.310" v="1961" actId="26606"/>
          <ac:spMkLst>
            <pc:docMk/>
            <pc:sldMk cId="3898716589" sldId="283"/>
            <ac:spMk id="23" creationId="{C35CF3EA-5E63-470F-85C6-FCEC7F7284DC}"/>
          </ac:spMkLst>
        </pc:spChg>
        <pc:spChg chg="add del">
          <ac:chgData name="منه الله شعبان مهدى عبد الحفيظ جادو" userId="a1fe98b1-b402-4bd0-a720-1b702546f4c7" providerId="ADAL" clId="{71F6D1F9-A4C4-4EC1-BCE9-1C07DCA48AA1}" dt="2022-03-10T11:49:03.310" v="1961" actId="26606"/>
          <ac:spMkLst>
            <pc:docMk/>
            <pc:sldMk cId="3898716589" sldId="283"/>
            <ac:spMk id="24" creationId="{64A6BFB9-AC4D-4E80-86E4-244428547ACB}"/>
          </ac:spMkLst>
        </pc:spChg>
        <pc:spChg chg="add del">
          <ac:chgData name="منه الله شعبان مهدى عبد الحفيظ جادو" userId="a1fe98b1-b402-4bd0-a720-1b702546f4c7" providerId="ADAL" clId="{71F6D1F9-A4C4-4EC1-BCE9-1C07DCA48AA1}" dt="2022-03-10T11:49:03.310" v="1961" actId="26606"/>
          <ac:spMkLst>
            <pc:docMk/>
            <pc:sldMk cId="3898716589" sldId="283"/>
            <ac:spMk id="27" creationId="{8C54837B-91E0-425E-8B15-FF6AF285959A}"/>
          </ac:spMkLst>
        </pc:spChg>
        <pc:spChg chg="add del">
          <ac:chgData name="منه الله شعبان مهدى عبد الحفيظ جادو" userId="a1fe98b1-b402-4bd0-a720-1b702546f4c7" providerId="ADAL" clId="{71F6D1F9-A4C4-4EC1-BCE9-1C07DCA48AA1}" dt="2022-03-10T11:49:07.555" v="1963" actId="26606"/>
          <ac:spMkLst>
            <pc:docMk/>
            <pc:sldMk cId="3898716589" sldId="283"/>
            <ac:spMk id="29" creationId="{8C54837B-91E0-425E-8B15-FF6AF285959A}"/>
          </ac:spMkLst>
        </pc:spChg>
        <pc:spChg chg="add del">
          <ac:chgData name="منه الله شعبان مهدى عبد الحفيظ جادو" userId="a1fe98b1-b402-4bd0-a720-1b702546f4c7" providerId="ADAL" clId="{71F6D1F9-A4C4-4EC1-BCE9-1C07DCA48AA1}" dt="2022-03-10T11:49:07.555" v="1963" actId="26606"/>
          <ac:spMkLst>
            <pc:docMk/>
            <pc:sldMk cId="3898716589" sldId="283"/>
            <ac:spMk id="30" creationId="{6988DF46-BB01-4433-86D4-321BC88CE323}"/>
          </ac:spMkLst>
        </pc:spChg>
        <pc:spChg chg="add del">
          <ac:chgData name="منه الله شعبان مهدى عبد الحفيظ جادو" userId="a1fe98b1-b402-4bd0-a720-1b702546f4c7" providerId="ADAL" clId="{71F6D1F9-A4C4-4EC1-BCE9-1C07DCA48AA1}" dt="2022-03-10T11:49:08.651" v="1965" actId="26606"/>
          <ac:spMkLst>
            <pc:docMk/>
            <pc:sldMk cId="3898716589" sldId="283"/>
            <ac:spMk id="32" creationId="{A80A97F9-87C9-4710-B480-406EA55C9EC8}"/>
          </ac:spMkLst>
        </pc:spChg>
        <pc:spChg chg="add del">
          <ac:chgData name="منه الله شعبان مهدى عبد الحفيظ جادو" userId="a1fe98b1-b402-4bd0-a720-1b702546f4c7" providerId="ADAL" clId="{71F6D1F9-A4C4-4EC1-BCE9-1C07DCA48AA1}" dt="2022-03-10T11:49:08.651" v="1965" actId="26606"/>
          <ac:spMkLst>
            <pc:docMk/>
            <pc:sldMk cId="3898716589" sldId="283"/>
            <ac:spMk id="33" creationId="{6D6F0AC2-F229-46DE-A0A2-5CB386CE9014}"/>
          </ac:spMkLst>
        </pc:spChg>
        <pc:spChg chg="add del">
          <ac:chgData name="منه الله شعبان مهدى عبد الحفيظ جادو" userId="a1fe98b1-b402-4bd0-a720-1b702546f4c7" providerId="ADAL" clId="{71F6D1F9-A4C4-4EC1-BCE9-1C07DCA48AA1}" dt="2022-03-10T11:49:08.651" v="1965" actId="26606"/>
          <ac:spMkLst>
            <pc:docMk/>
            <pc:sldMk cId="3898716589" sldId="283"/>
            <ac:spMk id="34" creationId="{34282FEF-28CE-4C85-8082-13522F77CF22}"/>
          </ac:spMkLst>
        </pc:spChg>
        <pc:spChg chg="add del">
          <ac:chgData name="منه الله شعبان مهدى عبد الحفيظ جادو" userId="a1fe98b1-b402-4bd0-a720-1b702546f4c7" providerId="ADAL" clId="{71F6D1F9-A4C4-4EC1-BCE9-1C07DCA48AA1}" dt="2022-03-10T11:49:08.651" v="1965" actId="26606"/>
          <ac:spMkLst>
            <pc:docMk/>
            <pc:sldMk cId="3898716589" sldId="283"/>
            <ac:spMk id="36" creationId="{B23C1D6C-5CB6-42EB-9465-C2269B7007AF}"/>
          </ac:spMkLst>
        </pc:spChg>
        <pc:spChg chg="add del">
          <ac:chgData name="منه الله شعبان مهدى عبد الحفيظ جادو" userId="a1fe98b1-b402-4bd0-a720-1b702546f4c7" providerId="ADAL" clId="{71F6D1F9-A4C4-4EC1-BCE9-1C07DCA48AA1}" dt="2022-03-10T11:49:08.651" v="1965" actId="26606"/>
          <ac:spMkLst>
            <pc:docMk/>
            <pc:sldMk cId="3898716589" sldId="283"/>
            <ac:spMk id="38" creationId="{CC2DAA78-650C-4202-95BC-3F7C16A49CB1}"/>
          </ac:spMkLst>
        </pc:spChg>
        <pc:spChg chg="add del">
          <ac:chgData name="منه الله شعبان مهدى عبد الحفيظ جادو" userId="a1fe98b1-b402-4bd0-a720-1b702546f4c7" providerId="ADAL" clId="{71F6D1F9-A4C4-4EC1-BCE9-1C07DCA48AA1}" dt="2022-03-10T11:49:08.651" v="1965" actId="26606"/>
          <ac:spMkLst>
            <pc:docMk/>
            <pc:sldMk cId="3898716589" sldId="283"/>
            <ac:spMk id="40" creationId="{84C84374-1FE2-475F-9F9C-4A7B24423BEF}"/>
          </ac:spMkLst>
        </pc:spChg>
        <pc:spChg chg="add del">
          <ac:chgData name="منه الله شعبان مهدى عبد الحفيظ جادو" userId="a1fe98b1-b402-4bd0-a720-1b702546f4c7" providerId="ADAL" clId="{71F6D1F9-A4C4-4EC1-BCE9-1C07DCA48AA1}" dt="2022-03-10T11:49:08.651" v="1965" actId="26606"/>
          <ac:spMkLst>
            <pc:docMk/>
            <pc:sldMk cId="3898716589" sldId="283"/>
            <ac:spMk id="42" creationId="{8C54837B-91E0-425E-8B15-FF6AF285959A}"/>
          </ac:spMkLst>
        </pc:spChg>
        <pc:spChg chg="add del">
          <ac:chgData name="منه الله شعبان مهدى عبد الحفيظ جادو" userId="a1fe98b1-b402-4bd0-a720-1b702546f4c7" providerId="ADAL" clId="{71F6D1F9-A4C4-4EC1-BCE9-1C07DCA48AA1}" dt="2022-03-10T11:49:10.817" v="1967" actId="26606"/>
          <ac:spMkLst>
            <pc:docMk/>
            <pc:sldMk cId="3898716589" sldId="283"/>
            <ac:spMk id="44" creationId="{A80A97F9-87C9-4710-B480-406EA55C9EC8}"/>
          </ac:spMkLst>
        </pc:spChg>
        <pc:spChg chg="add del">
          <ac:chgData name="منه الله شعبان مهدى عبد الحفيظ جادو" userId="a1fe98b1-b402-4bd0-a720-1b702546f4c7" providerId="ADAL" clId="{71F6D1F9-A4C4-4EC1-BCE9-1C07DCA48AA1}" dt="2022-03-10T11:49:10.817" v="1967" actId="26606"/>
          <ac:spMkLst>
            <pc:docMk/>
            <pc:sldMk cId="3898716589" sldId="283"/>
            <ac:spMk id="45" creationId="{6D6F0AC2-F229-46DE-A0A2-5CB386CE9014}"/>
          </ac:spMkLst>
        </pc:spChg>
        <pc:spChg chg="add del">
          <ac:chgData name="منه الله شعبان مهدى عبد الحفيظ جادو" userId="a1fe98b1-b402-4bd0-a720-1b702546f4c7" providerId="ADAL" clId="{71F6D1F9-A4C4-4EC1-BCE9-1C07DCA48AA1}" dt="2022-03-10T11:49:10.817" v="1967" actId="26606"/>
          <ac:spMkLst>
            <pc:docMk/>
            <pc:sldMk cId="3898716589" sldId="283"/>
            <ac:spMk id="46" creationId="{8C54837B-91E0-425E-8B15-FF6AF285959A}"/>
          </ac:spMkLst>
        </pc:spChg>
        <pc:spChg chg="add del">
          <ac:chgData name="منه الله شعبان مهدى عبد الحفيظ جادو" userId="a1fe98b1-b402-4bd0-a720-1b702546f4c7" providerId="ADAL" clId="{71F6D1F9-A4C4-4EC1-BCE9-1C07DCA48AA1}" dt="2022-03-10T11:49:10.817" v="1967" actId="26606"/>
          <ac:spMkLst>
            <pc:docMk/>
            <pc:sldMk cId="3898716589" sldId="283"/>
            <ac:spMk id="47" creationId="{6988DF46-BB01-4433-86D4-321BC88CE323}"/>
          </ac:spMkLst>
        </pc:spChg>
        <pc:graphicFrameChg chg="add del">
          <ac:chgData name="منه الله شعبان مهدى عبد الحفيظ جادو" userId="a1fe98b1-b402-4bd0-a720-1b702546f4c7" providerId="ADAL" clId="{71F6D1F9-A4C4-4EC1-BCE9-1C07DCA48AA1}" dt="2022-03-10T11:48:56.742" v="1957" actId="26606"/>
          <ac:graphicFrameMkLst>
            <pc:docMk/>
            <pc:sldMk cId="3898716589" sldId="283"/>
            <ac:graphicFrameMk id="5" creationId="{029782B7-FF71-4C4E-B6EF-CACA52A7E47F}"/>
          </ac:graphicFrameMkLst>
        </pc:graphicFrameChg>
        <pc:graphicFrameChg chg="add mod modGraphic">
          <ac:chgData name="منه الله شعبان مهدى عبد الحفيظ جادو" userId="a1fe98b1-b402-4bd0-a720-1b702546f4c7" providerId="ADAL" clId="{71F6D1F9-A4C4-4EC1-BCE9-1C07DCA48AA1}" dt="2022-03-18T14:59:52.273" v="2422" actId="1035"/>
          <ac:graphicFrameMkLst>
            <pc:docMk/>
            <pc:sldMk cId="3898716589" sldId="283"/>
            <ac:graphicFrameMk id="6" creationId="{F4D7DE77-E97D-4AD4-B8D9-140EE718A2FD}"/>
          </ac:graphicFrameMkLst>
        </pc:graphicFrameChg>
        <pc:graphicFrameChg chg="add del">
          <ac:chgData name="منه الله شعبان مهدى عبد الحفيظ جادو" userId="a1fe98b1-b402-4bd0-a720-1b702546f4c7" providerId="ADAL" clId="{71F6D1F9-A4C4-4EC1-BCE9-1C07DCA48AA1}" dt="2022-03-10T11:49:01.823" v="1959" actId="26606"/>
          <ac:graphicFrameMkLst>
            <pc:docMk/>
            <pc:sldMk cId="3898716589" sldId="283"/>
            <ac:graphicFrameMk id="15" creationId="{B1E5D8B6-2A5E-48A9-9C0A-9748B6481295}"/>
          </ac:graphicFrameMkLst>
        </pc:graphicFrameChg>
        <pc:graphicFrameChg chg="add del">
          <ac:chgData name="منه الله شعبان مهدى عبد الحفيظ جادو" userId="a1fe98b1-b402-4bd0-a720-1b702546f4c7" providerId="ADAL" clId="{71F6D1F9-A4C4-4EC1-BCE9-1C07DCA48AA1}" dt="2022-03-10T11:49:11.983" v="1969" actId="26606"/>
          <ac:graphicFrameMkLst>
            <pc:docMk/>
            <pc:sldMk cId="3898716589" sldId="283"/>
            <ac:graphicFrameMk id="50" creationId="{B2C1ECA7-C626-46E5-9744-B94F10422CA4}"/>
          </ac:graphicFrameMkLst>
        </pc:graphicFrameChg>
        <pc:graphicFrameChg chg="add del">
          <ac:chgData name="منه الله شعبان مهدى عبد الحفيظ جادو" userId="a1fe98b1-b402-4bd0-a720-1b702546f4c7" providerId="ADAL" clId="{71F6D1F9-A4C4-4EC1-BCE9-1C07DCA48AA1}" dt="2022-03-10T11:49:12.813" v="1971" actId="26606"/>
          <ac:graphicFrameMkLst>
            <pc:docMk/>
            <pc:sldMk cId="3898716589" sldId="283"/>
            <ac:graphicFrameMk id="52" creationId="{EFA88C4C-F51C-4683-BA65-6969060D47DB}"/>
          </ac:graphicFrameMkLst>
        </pc:graphicFrameChg>
        <pc:graphicFrameChg chg="add del">
          <ac:chgData name="منه الله شعبان مهدى عبد الحفيظ جادو" userId="a1fe98b1-b402-4bd0-a720-1b702546f4c7" providerId="ADAL" clId="{71F6D1F9-A4C4-4EC1-BCE9-1C07DCA48AA1}" dt="2022-03-10T11:49:19.627" v="1973" actId="26606"/>
          <ac:graphicFrameMkLst>
            <pc:docMk/>
            <pc:sldMk cId="3898716589" sldId="283"/>
            <ac:graphicFrameMk id="54" creationId="{FEDC8A5D-45A6-4AB5-9FC2-506DACB1D2D1}"/>
          </ac:graphicFrameMkLst>
        </pc:graphicFrameChg>
        <pc:picChg chg="add del">
          <ac:chgData name="منه الله شعبان مهدى عبد الحفيظ جادو" userId="a1fe98b1-b402-4bd0-a720-1b702546f4c7" providerId="ADAL" clId="{71F6D1F9-A4C4-4EC1-BCE9-1C07DCA48AA1}" dt="2022-03-10T11:49:07.555" v="1963" actId="26606"/>
          <ac:picMkLst>
            <pc:docMk/>
            <pc:sldMk cId="3898716589" sldId="283"/>
            <ac:picMk id="7" creationId="{86364A2F-C80D-41CD-B7A3-D4A3453EF105}"/>
          </ac:picMkLst>
        </pc:picChg>
        <pc:picChg chg="add del">
          <ac:chgData name="منه الله شعبان مهدى عبد الحفيظ جادو" userId="a1fe98b1-b402-4bd0-a720-1b702546f4c7" providerId="ADAL" clId="{71F6D1F9-A4C4-4EC1-BCE9-1C07DCA48AA1}" dt="2022-03-10T11:49:03.310" v="1961" actId="26606"/>
          <ac:picMkLst>
            <pc:docMk/>
            <pc:sldMk cId="3898716589" sldId="283"/>
            <ac:picMk id="17" creationId="{B9CA88F3-F79E-4362-B8AA-D6A311A31950}"/>
          </ac:picMkLst>
        </pc:picChg>
        <pc:picChg chg="add del">
          <ac:chgData name="منه الله شعبان مهدى عبد الحفيظ جادو" userId="a1fe98b1-b402-4bd0-a720-1b702546f4c7" providerId="ADAL" clId="{71F6D1F9-A4C4-4EC1-BCE9-1C07DCA48AA1}" dt="2022-03-10T11:49:03.310" v="1961" actId="26606"/>
          <ac:picMkLst>
            <pc:docMk/>
            <pc:sldMk cId="3898716589" sldId="283"/>
            <ac:picMk id="21" creationId="{CE6C3648-AC76-4F18-936E-A224F4BBE83F}"/>
          </ac:picMkLst>
        </pc:picChg>
        <pc:picChg chg="add del">
          <ac:chgData name="منه الله شعبان مهدى عبد الحفيظ جادو" userId="a1fe98b1-b402-4bd0-a720-1b702546f4c7" providerId="ADAL" clId="{71F6D1F9-A4C4-4EC1-BCE9-1C07DCA48AA1}" dt="2022-03-10T11:49:03.310" v="1961" actId="26606"/>
          <ac:picMkLst>
            <pc:docMk/>
            <pc:sldMk cId="3898716589" sldId="283"/>
            <ac:picMk id="25" creationId="{883C6307-CDF3-4EE3-9CE3-7A1D536DD067}"/>
          </ac:picMkLst>
        </pc:picChg>
        <pc:picChg chg="add del">
          <ac:chgData name="منه الله شعبان مهدى عبد الحفيظ جادو" userId="a1fe98b1-b402-4bd0-a720-1b702546f4c7" providerId="ADAL" clId="{71F6D1F9-A4C4-4EC1-BCE9-1C07DCA48AA1}" dt="2022-03-10T11:49:03.310" v="1961" actId="26606"/>
          <ac:picMkLst>
            <pc:docMk/>
            <pc:sldMk cId="3898716589" sldId="283"/>
            <ac:picMk id="26" creationId="{EB30C8C0-7002-4A9C-9729-B4933BA90AEF}"/>
          </ac:picMkLst>
        </pc:picChg>
        <pc:picChg chg="add del">
          <ac:chgData name="منه الله شعبان مهدى عبد الحفيظ جادو" userId="a1fe98b1-b402-4bd0-a720-1b702546f4c7" providerId="ADAL" clId="{71F6D1F9-A4C4-4EC1-BCE9-1C07DCA48AA1}" dt="2022-03-10T11:49:08.651" v="1965" actId="26606"/>
          <ac:picMkLst>
            <pc:docMk/>
            <pc:sldMk cId="3898716589" sldId="283"/>
            <ac:picMk id="35" creationId="{326A1E6F-5F5A-4291-9D77-9276CB94B7B4}"/>
          </ac:picMkLst>
        </pc:picChg>
        <pc:picChg chg="add del">
          <ac:chgData name="منه الله شعبان مهدى عبد الحفيظ جادو" userId="a1fe98b1-b402-4bd0-a720-1b702546f4c7" providerId="ADAL" clId="{71F6D1F9-A4C4-4EC1-BCE9-1C07DCA48AA1}" dt="2022-03-10T11:49:08.651" v="1965" actId="26606"/>
          <ac:picMkLst>
            <pc:docMk/>
            <pc:sldMk cId="3898716589" sldId="283"/>
            <ac:picMk id="37" creationId="{00E6FAD2-FC7E-4CE1-9C72-1502DE5DE001}"/>
          </ac:picMkLst>
        </pc:picChg>
        <pc:picChg chg="add del">
          <ac:chgData name="منه الله شعبان مهدى عبد الحفيظ جادو" userId="a1fe98b1-b402-4bd0-a720-1b702546f4c7" providerId="ADAL" clId="{71F6D1F9-A4C4-4EC1-BCE9-1C07DCA48AA1}" dt="2022-03-10T11:49:08.651" v="1965" actId="26606"/>
          <ac:picMkLst>
            <pc:docMk/>
            <pc:sldMk cId="3898716589" sldId="283"/>
            <ac:picMk id="39" creationId="{4E547DDD-5D08-4A98-8AD1-A0E976129BA4}"/>
          </ac:picMkLst>
        </pc:picChg>
        <pc:picChg chg="add del">
          <ac:chgData name="منه الله شعبان مهدى عبد الحفيظ جادو" userId="a1fe98b1-b402-4bd0-a720-1b702546f4c7" providerId="ADAL" clId="{71F6D1F9-A4C4-4EC1-BCE9-1C07DCA48AA1}" dt="2022-03-10T11:49:08.651" v="1965" actId="26606"/>
          <ac:picMkLst>
            <pc:docMk/>
            <pc:sldMk cId="3898716589" sldId="283"/>
            <ac:picMk id="41" creationId="{471F7400-BF0A-4618-B3AF-9DFECF7C54BD}"/>
          </ac:picMkLst>
        </pc:picChg>
        <pc:picChg chg="add del">
          <ac:chgData name="منه الله شعبان مهدى عبد الحفيظ جادو" userId="a1fe98b1-b402-4bd0-a720-1b702546f4c7" providerId="ADAL" clId="{71F6D1F9-A4C4-4EC1-BCE9-1C07DCA48AA1}" dt="2022-03-10T11:49:10.817" v="1967" actId="26606"/>
          <ac:picMkLst>
            <pc:docMk/>
            <pc:sldMk cId="3898716589" sldId="283"/>
            <ac:picMk id="48" creationId="{986FC81B-214D-43D9-B251-B81E910A80A8}"/>
          </ac:picMkLst>
        </pc:picChg>
      </pc:sldChg>
      <pc:sldChg chg="addSp modSp new mod setBg">
        <pc:chgData name="منه الله شعبان مهدى عبد الحفيظ جادو" userId="a1fe98b1-b402-4bd0-a720-1b702546f4c7" providerId="ADAL" clId="{71F6D1F9-A4C4-4EC1-BCE9-1C07DCA48AA1}" dt="2022-03-10T11:57:10.553" v="2124" actId="1076"/>
        <pc:sldMkLst>
          <pc:docMk/>
          <pc:sldMk cId="417356211" sldId="284"/>
        </pc:sldMkLst>
        <pc:spChg chg="mod">
          <ac:chgData name="منه الله شعبان مهدى عبد الحفيظ جادو" userId="a1fe98b1-b402-4bd0-a720-1b702546f4c7" providerId="ADAL" clId="{71F6D1F9-A4C4-4EC1-BCE9-1C07DCA48AA1}" dt="2022-03-10T11:56:59.637" v="2122" actId="26606"/>
          <ac:spMkLst>
            <pc:docMk/>
            <pc:sldMk cId="417356211" sldId="284"/>
            <ac:spMk id="2" creationId="{3F427358-59ED-40F6-A886-AACAE6F55C5E}"/>
          </ac:spMkLst>
        </pc:spChg>
        <pc:spChg chg="add">
          <ac:chgData name="منه الله شعبان مهدى عبد الحفيظ جادو" userId="a1fe98b1-b402-4bd0-a720-1b702546f4c7" providerId="ADAL" clId="{71F6D1F9-A4C4-4EC1-BCE9-1C07DCA48AA1}" dt="2022-03-10T11:56:59.637" v="2122" actId="26606"/>
          <ac:spMkLst>
            <pc:docMk/>
            <pc:sldMk cId="417356211" sldId="284"/>
            <ac:spMk id="8" creationId="{CD62DB5A-5AA0-4E7E-94AB-AD20F02CA8DF}"/>
          </ac:spMkLst>
        </pc:spChg>
        <pc:spChg chg="add">
          <ac:chgData name="منه الله شعبان مهدى عبد الحفيظ جادو" userId="a1fe98b1-b402-4bd0-a720-1b702546f4c7" providerId="ADAL" clId="{71F6D1F9-A4C4-4EC1-BCE9-1C07DCA48AA1}" dt="2022-03-10T11:56:59.637" v="2122" actId="26606"/>
          <ac:spMkLst>
            <pc:docMk/>
            <pc:sldMk cId="417356211" sldId="284"/>
            <ac:spMk id="10" creationId="{0F086ECE-EF43-4B07-9DD0-59679471A067}"/>
          </ac:spMkLst>
        </pc:spChg>
        <pc:spChg chg="add">
          <ac:chgData name="منه الله شعبان مهدى عبد الحفيظ جادو" userId="a1fe98b1-b402-4bd0-a720-1b702546f4c7" providerId="ADAL" clId="{71F6D1F9-A4C4-4EC1-BCE9-1C07DCA48AA1}" dt="2022-03-10T11:56:59.637" v="2122" actId="26606"/>
          <ac:spMkLst>
            <pc:docMk/>
            <pc:sldMk cId="417356211" sldId="284"/>
            <ac:spMk id="12" creationId="{5DB84597-3185-4C7A-A2CB-6413E167EE86}"/>
          </ac:spMkLst>
        </pc:spChg>
        <pc:spChg chg="add">
          <ac:chgData name="منه الله شعبان مهدى عبد الحفيظ جادو" userId="a1fe98b1-b402-4bd0-a720-1b702546f4c7" providerId="ADAL" clId="{71F6D1F9-A4C4-4EC1-BCE9-1C07DCA48AA1}" dt="2022-03-10T11:56:59.637" v="2122" actId="26606"/>
          <ac:spMkLst>
            <pc:docMk/>
            <pc:sldMk cId="417356211" sldId="284"/>
            <ac:spMk id="14" creationId="{55D20674-CF0C-4687-81B6-A613F871AF46}"/>
          </ac:spMkLst>
        </pc:spChg>
        <pc:spChg chg="add">
          <ac:chgData name="منه الله شعبان مهدى عبد الحفيظ جادو" userId="a1fe98b1-b402-4bd0-a720-1b702546f4c7" providerId="ADAL" clId="{71F6D1F9-A4C4-4EC1-BCE9-1C07DCA48AA1}" dt="2022-03-10T11:56:59.637" v="2122" actId="26606"/>
          <ac:spMkLst>
            <pc:docMk/>
            <pc:sldMk cId="417356211" sldId="284"/>
            <ac:spMk id="16" creationId="{6C819BFF-25C5-425C-8CD1-789F7A30D26B}"/>
          </ac:spMkLst>
        </pc:spChg>
        <pc:picChg chg="add mod">
          <ac:chgData name="منه الله شعبان مهدى عبد الحفيظ جادو" userId="a1fe98b1-b402-4bd0-a720-1b702546f4c7" providerId="ADAL" clId="{71F6D1F9-A4C4-4EC1-BCE9-1C07DCA48AA1}" dt="2022-03-10T11:57:10.553" v="2124" actId="1076"/>
          <ac:picMkLst>
            <pc:docMk/>
            <pc:sldMk cId="417356211" sldId="284"/>
            <ac:picMk id="4" creationId="{C80C80DE-31ED-48AD-AE3C-ACE61E5F1DFC}"/>
          </ac:picMkLst>
        </pc:picChg>
      </pc:sldChg>
      <pc:sldChg chg="new add del">
        <pc:chgData name="منه الله شعبان مهدى عبد الحفيظ جادو" userId="a1fe98b1-b402-4bd0-a720-1b702546f4c7" providerId="ADAL" clId="{71F6D1F9-A4C4-4EC1-BCE9-1C07DCA48AA1}" dt="2022-03-10T11:56:22.753" v="2088" actId="680"/>
        <pc:sldMkLst>
          <pc:docMk/>
          <pc:sldMk cId="763859383" sldId="284"/>
        </pc:sldMkLst>
      </pc:sldChg>
      <pc:sldChg chg="new add del">
        <pc:chgData name="منه الله شعبان مهدى عبد الحفيظ جادو" userId="a1fe98b1-b402-4bd0-a720-1b702546f4c7" providerId="ADAL" clId="{71F6D1F9-A4C4-4EC1-BCE9-1C07DCA48AA1}" dt="2022-03-10T11:56:24.372" v="2090" actId="680"/>
        <pc:sldMkLst>
          <pc:docMk/>
          <pc:sldMk cId="2149723593" sldId="284"/>
        </pc:sldMkLst>
      </pc:sldChg>
      <pc:sldChg chg="new del">
        <pc:chgData name="منه الله شعبان مهدى عبد الحفيظ جادو" userId="a1fe98b1-b402-4bd0-a720-1b702546f4c7" providerId="ADAL" clId="{71F6D1F9-A4C4-4EC1-BCE9-1C07DCA48AA1}" dt="2022-03-13T10:46:55.995" v="2127" actId="2696"/>
        <pc:sldMkLst>
          <pc:docMk/>
          <pc:sldMk cId="1322645529" sldId="285"/>
        </pc:sldMkLst>
      </pc:sldChg>
      <pc:sldChg chg="add del">
        <pc:chgData name="منه الله شعبان مهدى عبد الحفيظ جادو" userId="a1fe98b1-b402-4bd0-a720-1b702546f4c7" providerId="ADAL" clId="{71F6D1F9-A4C4-4EC1-BCE9-1C07DCA48AA1}" dt="2022-03-10T11:54:51.358" v="2025"/>
        <pc:sldMkLst>
          <pc:docMk/>
          <pc:sldMk cId="2071959318" sldId="285"/>
        </pc:sldMkLst>
      </pc:sldChg>
      <pc:sldChg chg="addSp delSp modSp new mod modAnim modNotesTx">
        <pc:chgData name="منه الله شعبان مهدى عبد الحفيظ جادو" userId="a1fe98b1-b402-4bd0-a720-1b702546f4c7" providerId="ADAL" clId="{71F6D1F9-A4C4-4EC1-BCE9-1C07DCA48AA1}" dt="2022-03-13T11:45:38.082" v="2330"/>
        <pc:sldMkLst>
          <pc:docMk/>
          <pc:sldMk cId="3881707180" sldId="286"/>
        </pc:sldMkLst>
        <pc:spChg chg="add del mod">
          <ac:chgData name="منه الله شعبان مهدى عبد الحفيظ جادو" userId="a1fe98b1-b402-4bd0-a720-1b702546f4c7" providerId="ADAL" clId="{71F6D1F9-A4C4-4EC1-BCE9-1C07DCA48AA1}" dt="2022-03-13T10:47:45.819" v="2136" actId="478"/>
          <ac:spMkLst>
            <pc:docMk/>
            <pc:sldMk cId="3881707180" sldId="286"/>
            <ac:spMk id="2" creationId="{9A1313BD-7404-4636-A961-3A48AF4CEC67}"/>
          </ac:spMkLst>
        </pc:spChg>
        <pc:spChg chg="add del mod">
          <ac:chgData name="منه الله شعبان مهدى عبد الحفيظ جادو" userId="a1fe98b1-b402-4bd0-a720-1b702546f4c7" providerId="ADAL" clId="{71F6D1F9-A4C4-4EC1-BCE9-1C07DCA48AA1}" dt="2022-03-13T10:47:45.819" v="2136" actId="478"/>
          <ac:spMkLst>
            <pc:docMk/>
            <pc:sldMk cId="3881707180" sldId="286"/>
            <ac:spMk id="3" creationId="{CDEF2F3F-630A-4890-BBD2-FD4F9FD68718}"/>
          </ac:spMkLst>
        </pc:spChg>
        <pc:spChg chg="add del mod">
          <ac:chgData name="منه الله شعبان مهدى عبد الحفيظ جادو" userId="a1fe98b1-b402-4bd0-a720-1b702546f4c7" providerId="ADAL" clId="{71F6D1F9-A4C4-4EC1-BCE9-1C07DCA48AA1}" dt="2022-03-13T10:47:45.819" v="2136" actId="478"/>
          <ac:spMkLst>
            <pc:docMk/>
            <pc:sldMk cId="3881707180" sldId="286"/>
            <ac:spMk id="4" creationId="{FF84A7C2-DB52-431E-9572-3CCDA478A938}"/>
          </ac:spMkLst>
        </pc:spChg>
        <pc:spChg chg="add del mod">
          <ac:chgData name="منه الله شعبان مهدى عبد الحفيظ جادو" userId="a1fe98b1-b402-4bd0-a720-1b702546f4c7" providerId="ADAL" clId="{71F6D1F9-A4C4-4EC1-BCE9-1C07DCA48AA1}" dt="2022-03-13T10:48:58.912" v="2176" actId="478"/>
          <ac:spMkLst>
            <pc:docMk/>
            <pc:sldMk cId="3881707180" sldId="286"/>
            <ac:spMk id="5" creationId="{4C910153-F7FE-4458-A38B-D81644B8851E}"/>
          </ac:spMkLst>
        </pc:spChg>
        <pc:spChg chg="add del mod">
          <ac:chgData name="منه الله شعبان مهدى عبد الحفيظ جادو" userId="a1fe98b1-b402-4bd0-a720-1b702546f4c7" providerId="ADAL" clId="{71F6D1F9-A4C4-4EC1-BCE9-1C07DCA48AA1}" dt="2022-03-13T10:48:58.912" v="2178"/>
          <ac:spMkLst>
            <pc:docMk/>
            <pc:sldMk cId="3881707180" sldId="286"/>
            <ac:spMk id="6" creationId="{505F00BC-95FB-40C2-A6E6-1D642CA0F853}"/>
          </ac:spMkLst>
        </pc:spChg>
        <pc:spChg chg="add del mod">
          <ac:chgData name="منه الله شعبان مهدى عبد الحفيظ جادو" userId="a1fe98b1-b402-4bd0-a720-1b702546f4c7" providerId="ADAL" clId="{71F6D1F9-A4C4-4EC1-BCE9-1C07DCA48AA1}" dt="2022-03-13T10:48:41.624" v="2171"/>
          <ac:spMkLst>
            <pc:docMk/>
            <pc:sldMk cId="3881707180" sldId="286"/>
            <ac:spMk id="7" creationId="{AF71E856-1053-4678-8172-210D9F7D7DE1}"/>
          </ac:spMkLst>
        </pc:spChg>
        <pc:spChg chg="add mod">
          <ac:chgData name="منه الله شعبان مهدى عبد الحفيظ جادو" userId="a1fe98b1-b402-4bd0-a720-1b702546f4c7" providerId="ADAL" clId="{71F6D1F9-A4C4-4EC1-BCE9-1C07DCA48AA1}" dt="2022-03-13T10:57:24.785" v="2314" actId="13822"/>
          <ac:spMkLst>
            <pc:docMk/>
            <pc:sldMk cId="3881707180" sldId="286"/>
            <ac:spMk id="8" creationId="{4F4D4B2F-64D3-4AA4-840B-3718322A5865}"/>
          </ac:spMkLst>
        </pc:spChg>
        <pc:spChg chg="add mod">
          <ac:chgData name="منه الله شعبان مهدى عبد الحفيظ جادو" userId="a1fe98b1-b402-4bd0-a720-1b702546f4c7" providerId="ADAL" clId="{71F6D1F9-A4C4-4EC1-BCE9-1C07DCA48AA1}" dt="2022-03-13T10:57:51.736" v="2327" actId="255"/>
          <ac:spMkLst>
            <pc:docMk/>
            <pc:sldMk cId="3881707180" sldId="286"/>
            <ac:spMk id="9" creationId="{9B0DFBA3-4BC7-4C84-9B8E-BA12AD9A2A0D}"/>
          </ac:spMkLst>
        </pc:spChg>
      </pc:sldChg>
      <pc:sldChg chg="addSp modSp new mod ord">
        <pc:chgData name="منه الله شعبان مهدى عبد الحفيظ جادو" userId="a1fe98b1-b402-4bd0-a720-1b702546f4c7" providerId="ADAL" clId="{71F6D1F9-A4C4-4EC1-BCE9-1C07DCA48AA1}" dt="2022-03-18T20:44:00.051" v="2514" actId="207"/>
        <pc:sldMkLst>
          <pc:docMk/>
          <pc:sldMk cId="1940111117" sldId="287"/>
        </pc:sldMkLst>
        <pc:spChg chg="mod">
          <ac:chgData name="منه الله شعبان مهدى عبد الحفيظ جادو" userId="a1fe98b1-b402-4bd0-a720-1b702546f4c7" providerId="ADAL" clId="{71F6D1F9-A4C4-4EC1-BCE9-1C07DCA48AA1}" dt="2022-03-13T10:51:07.037" v="2203" actId="20577"/>
          <ac:spMkLst>
            <pc:docMk/>
            <pc:sldMk cId="1940111117" sldId="287"/>
            <ac:spMk id="2" creationId="{7CED87C2-7BD5-47EF-9BC1-CAF977357BDF}"/>
          </ac:spMkLst>
        </pc:spChg>
        <pc:spChg chg="mod">
          <ac:chgData name="منه الله شعبان مهدى عبد الحفيظ جادو" userId="a1fe98b1-b402-4bd0-a720-1b702546f4c7" providerId="ADAL" clId="{71F6D1F9-A4C4-4EC1-BCE9-1C07DCA48AA1}" dt="2022-03-18T20:44:00.051" v="2514" actId="207"/>
          <ac:spMkLst>
            <pc:docMk/>
            <pc:sldMk cId="1940111117" sldId="287"/>
            <ac:spMk id="3" creationId="{0513453F-C3F2-4B84-84A2-71B3F5499040}"/>
          </ac:spMkLst>
        </pc:spChg>
        <pc:spChg chg="mod">
          <ac:chgData name="منه الله شعبان مهدى عبد الحفيظ جادو" userId="a1fe98b1-b402-4bd0-a720-1b702546f4c7" providerId="ADAL" clId="{71F6D1F9-A4C4-4EC1-BCE9-1C07DCA48AA1}" dt="2022-03-13T10:51:44.435" v="2205" actId="207"/>
          <ac:spMkLst>
            <pc:docMk/>
            <pc:sldMk cId="1940111117" sldId="287"/>
            <ac:spMk id="4" creationId="{FFD3FB06-1DBD-41C8-87E3-543A3D9BD2D9}"/>
          </ac:spMkLst>
        </pc:spChg>
        <pc:spChg chg="add mod">
          <ac:chgData name="منه الله شعبان مهدى عبد الحفيظ جادو" userId="a1fe98b1-b402-4bd0-a720-1b702546f4c7" providerId="ADAL" clId="{71F6D1F9-A4C4-4EC1-BCE9-1C07DCA48AA1}" dt="2022-03-13T10:54:17.447" v="2255" actId="207"/>
          <ac:spMkLst>
            <pc:docMk/>
            <pc:sldMk cId="1940111117" sldId="287"/>
            <ac:spMk id="5" creationId="{31637B7E-21CB-4E9C-9E61-EE8BFD3366F3}"/>
          </ac:spMkLst>
        </pc:spChg>
      </pc:sldChg>
      <pc:sldChg chg="new del">
        <pc:chgData name="منه الله شعبان مهدى عبد الحفيظ جادو" userId="a1fe98b1-b402-4bd0-a720-1b702546f4c7" providerId="ADAL" clId="{71F6D1F9-A4C4-4EC1-BCE9-1C07DCA48AA1}" dt="2022-03-13T10:50:21.483" v="2182" actId="2696"/>
        <pc:sldMkLst>
          <pc:docMk/>
          <pc:sldMk cId="2902495588" sldId="287"/>
        </pc:sldMkLst>
      </pc:sldChg>
      <pc:sldChg chg="new del">
        <pc:chgData name="منه الله شعبان مهدى عبد الحفيظ جادو" userId="a1fe98b1-b402-4bd0-a720-1b702546f4c7" providerId="ADAL" clId="{71F6D1F9-A4C4-4EC1-BCE9-1C07DCA48AA1}" dt="2022-03-13T10:58:07.107" v="2329" actId="2696"/>
        <pc:sldMkLst>
          <pc:docMk/>
          <pc:sldMk cId="49621491" sldId="288"/>
        </pc:sldMkLst>
      </pc:sldChg>
      <pc:sldChg chg="new del">
        <pc:chgData name="منه الله شعبان مهدى عبد الحفيظ جادو" userId="a1fe98b1-b402-4bd0-a720-1b702546f4c7" providerId="ADAL" clId="{71F6D1F9-A4C4-4EC1-BCE9-1C07DCA48AA1}" dt="2022-03-13T10:56:44.216" v="2310" actId="2696"/>
        <pc:sldMkLst>
          <pc:docMk/>
          <pc:sldMk cId="777107868" sldId="288"/>
        </pc:sldMkLst>
      </pc:sldChg>
      <pc:sldChg chg="add del">
        <pc:chgData name="منه الله شعبان مهدى عبد الحفيظ جادو" userId="a1fe98b1-b402-4bd0-a720-1b702546f4c7" providerId="ADAL" clId="{71F6D1F9-A4C4-4EC1-BCE9-1C07DCA48AA1}" dt="2022-03-13T11:48:24.292" v="2341"/>
        <pc:sldMkLst>
          <pc:docMk/>
          <pc:sldMk cId="1188713098" sldId="288"/>
        </pc:sldMkLst>
      </pc:sldChg>
      <pc:sldChg chg="addSp delSp modSp new del">
        <pc:chgData name="منه الله شعبان مهدى عبد الحفيظ جادو" userId="a1fe98b1-b402-4bd0-a720-1b702546f4c7" providerId="ADAL" clId="{71F6D1F9-A4C4-4EC1-BCE9-1C07DCA48AA1}" dt="2022-03-13T11:48:13.170" v="2336" actId="2696"/>
        <pc:sldMkLst>
          <pc:docMk/>
          <pc:sldMk cId="3681876003" sldId="288"/>
        </pc:sldMkLst>
        <pc:spChg chg="del">
          <ac:chgData name="منه الله شعبان مهدى عبد الحفيظ جادو" userId="a1fe98b1-b402-4bd0-a720-1b702546f4c7" providerId="ADAL" clId="{71F6D1F9-A4C4-4EC1-BCE9-1C07DCA48AA1}" dt="2022-03-13T11:47:47.369" v="2332"/>
          <ac:spMkLst>
            <pc:docMk/>
            <pc:sldMk cId="3681876003" sldId="288"/>
            <ac:spMk id="3" creationId="{D52E6A8B-5932-42B2-966A-970BE7B0366F}"/>
          </ac:spMkLst>
        </pc:spChg>
        <pc:graphicFrameChg chg="add mod">
          <ac:chgData name="منه الله شعبان مهدى عبد الحفيظ جادو" userId="a1fe98b1-b402-4bd0-a720-1b702546f4c7" providerId="ADAL" clId="{71F6D1F9-A4C4-4EC1-BCE9-1C07DCA48AA1}" dt="2022-03-13T11:47:58.344" v="2335" actId="478"/>
          <ac:graphicFrameMkLst>
            <pc:docMk/>
            <pc:sldMk cId="3681876003" sldId="288"/>
            <ac:graphicFrameMk id="4" creationId="{145F1C8E-B56E-4EC3-ABEB-BD68805451D3}"/>
          </ac:graphicFrameMkLst>
        </pc:graphicFrameChg>
      </pc:sldChg>
      <pc:sldChg chg="new del">
        <pc:chgData name="منه الله شعبان مهدى عبد الحفيظ جادو" userId="a1fe98b1-b402-4bd0-a720-1b702546f4c7" providerId="ADAL" clId="{71F6D1F9-A4C4-4EC1-BCE9-1C07DCA48AA1}" dt="2022-03-13T11:48:20.790" v="2339" actId="2696"/>
        <pc:sldMkLst>
          <pc:docMk/>
          <pc:sldMk cId="3766041128" sldId="288"/>
        </pc:sldMkLst>
      </pc:sldChg>
      <pc:sldChg chg="addSp delSp modSp new mod ord setBg">
        <pc:chgData name="منه الله شعبان مهدى عبد الحفيظ جادو" userId="a1fe98b1-b402-4bd0-a720-1b702546f4c7" providerId="ADAL" clId="{71F6D1F9-A4C4-4EC1-BCE9-1C07DCA48AA1}" dt="2022-03-18T11:26:40.051" v="2408"/>
        <pc:sldMkLst>
          <pc:docMk/>
          <pc:sldMk cId="880839270" sldId="289"/>
        </pc:sldMkLst>
        <pc:spChg chg="add del">
          <ac:chgData name="منه الله شعبان مهدى عبد الحفيظ جادو" userId="a1fe98b1-b402-4bd0-a720-1b702546f4c7" providerId="ADAL" clId="{71F6D1F9-A4C4-4EC1-BCE9-1C07DCA48AA1}" dt="2022-03-13T11:51:14.973" v="2401" actId="26606"/>
          <ac:spMkLst>
            <pc:docMk/>
            <pc:sldMk cId="880839270" sldId="289"/>
            <ac:spMk id="7" creationId="{CD62DB5A-5AA0-4E7E-94AB-AD20F02CA8DF}"/>
          </ac:spMkLst>
        </pc:spChg>
        <pc:spChg chg="add del">
          <ac:chgData name="منه الله شعبان مهدى عبد الحفيظ جادو" userId="a1fe98b1-b402-4bd0-a720-1b702546f4c7" providerId="ADAL" clId="{71F6D1F9-A4C4-4EC1-BCE9-1C07DCA48AA1}" dt="2022-03-13T11:51:14.973" v="2401" actId="26606"/>
          <ac:spMkLst>
            <pc:docMk/>
            <pc:sldMk cId="880839270" sldId="289"/>
            <ac:spMk id="9" creationId="{0F086ECE-EF43-4B07-9DD0-59679471A067}"/>
          </ac:spMkLst>
        </pc:spChg>
        <pc:spChg chg="add del">
          <ac:chgData name="منه الله شعبان مهدى عبد الحفيظ جادو" userId="a1fe98b1-b402-4bd0-a720-1b702546f4c7" providerId="ADAL" clId="{71F6D1F9-A4C4-4EC1-BCE9-1C07DCA48AA1}" dt="2022-03-13T11:51:14.973" v="2401" actId="26606"/>
          <ac:spMkLst>
            <pc:docMk/>
            <pc:sldMk cId="880839270" sldId="289"/>
            <ac:spMk id="11" creationId="{D6A832A0-1F56-4307-95B8-5996EFF2A326}"/>
          </ac:spMkLst>
        </pc:spChg>
        <pc:spChg chg="add del">
          <ac:chgData name="منه الله شعبان مهدى عبد الحفيظ جادو" userId="a1fe98b1-b402-4bd0-a720-1b702546f4c7" providerId="ADAL" clId="{71F6D1F9-A4C4-4EC1-BCE9-1C07DCA48AA1}" dt="2022-03-13T11:51:14.973" v="2401" actId="26606"/>
          <ac:spMkLst>
            <pc:docMk/>
            <pc:sldMk cId="880839270" sldId="289"/>
            <ac:spMk id="13" creationId="{A80A97F9-87C9-4710-B480-406EA55C9EC8}"/>
          </ac:spMkLst>
        </pc:spChg>
        <pc:spChg chg="add del">
          <ac:chgData name="منه الله شعبان مهدى عبد الحفيظ جادو" userId="a1fe98b1-b402-4bd0-a720-1b702546f4c7" providerId="ADAL" clId="{71F6D1F9-A4C4-4EC1-BCE9-1C07DCA48AA1}" dt="2022-03-13T11:51:14.973" v="2401" actId="26606"/>
          <ac:spMkLst>
            <pc:docMk/>
            <pc:sldMk cId="880839270" sldId="289"/>
            <ac:spMk id="15" creationId="{6D6F0AC2-F229-46DE-A0A2-5CB386CE9014}"/>
          </ac:spMkLst>
        </pc:spChg>
        <pc:spChg chg="add del">
          <ac:chgData name="منه الله شعبان مهدى عبد الحفيظ جادو" userId="a1fe98b1-b402-4bd0-a720-1b702546f4c7" providerId="ADAL" clId="{71F6D1F9-A4C4-4EC1-BCE9-1C07DCA48AA1}" dt="2022-03-13T11:51:20.340" v="2403" actId="26606"/>
          <ac:spMkLst>
            <pc:docMk/>
            <pc:sldMk cId="880839270" sldId="289"/>
            <ac:spMk id="17" creationId="{CD62DB5A-5AA0-4E7E-94AB-AD20F02CA8DF}"/>
          </ac:spMkLst>
        </pc:spChg>
        <pc:spChg chg="add del">
          <ac:chgData name="منه الله شعبان مهدى عبد الحفيظ جادو" userId="a1fe98b1-b402-4bd0-a720-1b702546f4c7" providerId="ADAL" clId="{71F6D1F9-A4C4-4EC1-BCE9-1C07DCA48AA1}" dt="2022-03-13T11:51:20.340" v="2403" actId="26606"/>
          <ac:spMkLst>
            <pc:docMk/>
            <pc:sldMk cId="880839270" sldId="289"/>
            <ac:spMk id="18" creationId="{0F086ECE-EF43-4B07-9DD0-59679471A067}"/>
          </ac:spMkLst>
        </pc:spChg>
        <pc:spChg chg="add del">
          <ac:chgData name="منه الله شعبان مهدى عبد الحفيظ جادو" userId="a1fe98b1-b402-4bd0-a720-1b702546f4c7" providerId="ADAL" clId="{71F6D1F9-A4C4-4EC1-BCE9-1C07DCA48AA1}" dt="2022-03-13T11:51:20.340" v="2403" actId="26606"/>
          <ac:spMkLst>
            <pc:docMk/>
            <pc:sldMk cId="880839270" sldId="289"/>
            <ac:spMk id="19" creationId="{D6A832A0-1F56-4307-95B8-5996EFF2A326}"/>
          </ac:spMkLst>
        </pc:spChg>
        <pc:spChg chg="add del">
          <ac:chgData name="منه الله شعبان مهدى عبد الحفيظ جادو" userId="a1fe98b1-b402-4bd0-a720-1b702546f4c7" providerId="ADAL" clId="{71F6D1F9-A4C4-4EC1-BCE9-1C07DCA48AA1}" dt="2022-03-13T11:51:20.340" v="2403" actId="26606"/>
          <ac:spMkLst>
            <pc:docMk/>
            <pc:sldMk cId="880839270" sldId="289"/>
            <ac:spMk id="20" creationId="{A80A97F9-87C9-4710-B480-406EA55C9EC8}"/>
          </ac:spMkLst>
        </pc:spChg>
        <pc:spChg chg="add del">
          <ac:chgData name="منه الله شعبان مهدى عبد الحفيظ جادو" userId="a1fe98b1-b402-4bd0-a720-1b702546f4c7" providerId="ADAL" clId="{71F6D1F9-A4C4-4EC1-BCE9-1C07DCA48AA1}" dt="2022-03-13T11:51:20.340" v="2403" actId="26606"/>
          <ac:spMkLst>
            <pc:docMk/>
            <pc:sldMk cId="880839270" sldId="289"/>
            <ac:spMk id="21" creationId="{6D6F0AC2-F229-46DE-A0A2-5CB386CE9014}"/>
          </ac:spMkLst>
        </pc:spChg>
        <pc:spChg chg="add">
          <ac:chgData name="منه الله شعبان مهدى عبد الحفيظ جادو" userId="a1fe98b1-b402-4bd0-a720-1b702546f4c7" providerId="ADAL" clId="{71F6D1F9-A4C4-4EC1-BCE9-1C07DCA48AA1}" dt="2022-03-13T11:51:20.356" v="2404" actId="26606"/>
          <ac:spMkLst>
            <pc:docMk/>
            <pc:sldMk cId="880839270" sldId="289"/>
            <ac:spMk id="23" creationId="{CD62DB5A-5AA0-4E7E-94AB-AD20F02CA8DF}"/>
          </ac:spMkLst>
        </pc:spChg>
        <pc:spChg chg="add">
          <ac:chgData name="منه الله شعبان مهدى عبد الحفيظ جادو" userId="a1fe98b1-b402-4bd0-a720-1b702546f4c7" providerId="ADAL" clId="{71F6D1F9-A4C4-4EC1-BCE9-1C07DCA48AA1}" dt="2022-03-13T11:51:20.356" v="2404" actId="26606"/>
          <ac:spMkLst>
            <pc:docMk/>
            <pc:sldMk cId="880839270" sldId="289"/>
            <ac:spMk id="24" creationId="{0F086ECE-EF43-4B07-9DD0-59679471A067}"/>
          </ac:spMkLst>
        </pc:spChg>
        <pc:spChg chg="add">
          <ac:chgData name="منه الله شعبان مهدى عبد الحفيظ جادو" userId="a1fe98b1-b402-4bd0-a720-1b702546f4c7" providerId="ADAL" clId="{71F6D1F9-A4C4-4EC1-BCE9-1C07DCA48AA1}" dt="2022-03-13T11:51:20.356" v="2404" actId="26606"/>
          <ac:spMkLst>
            <pc:docMk/>
            <pc:sldMk cId="880839270" sldId="289"/>
            <ac:spMk id="25" creationId="{D6A832A0-1F56-4307-95B8-5996EFF2A326}"/>
          </ac:spMkLst>
        </pc:spChg>
        <pc:spChg chg="add">
          <ac:chgData name="منه الله شعبان مهدى عبد الحفيظ جادو" userId="a1fe98b1-b402-4bd0-a720-1b702546f4c7" providerId="ADAL" clId="{71F6D1F9-A4C4-4EC1-BCE9-1C07DCA48AA1}" dt="2022-03-13T11:51:20.356" v="2404" actId="26606"/>
          <ac:spMkLst>
            <pc:docMk/>
            <pc:sldMk cId="880839270" sldId="289"/>
            <ac:spMk id="26" creationId="{A80A97F9-87C9-4710-B480-406EA55C9EC8}"/>
          </ac:spMkLst>
        </pc:spChg>
        <pc:spChg chg="add">
          <ac:chgData name="منه الله شعبان مهدى عبد الحفيظ جادو" userId="a1fe98b1-b402-4bd0-a720-1b702546f4c7" providerId="ADAL" clId="{71F6D1F9-A4C4-4EC1-BCE9-1C07DCA48AA1}" dt="2022-03-13T11:51:20.356" v="2404" actId="26606"/>
          <ac:spMkLst>
            <pc:docMk/>
            <pc:sldMk cId="880839270" sldId="289"/>
            <ac:spMk id="27" creationId="{6D6F0AC2-F229-46DE-A0A2-5CB386CE9014}"/>
          </ac:spMkLst>
        </pc:spChg>
        <pc:graphicFrameChg chg="add mod modGraphic">
          <ac:chgData name="منه الله شعبان مهدى عبد الحفيظ جادو" userId="a1fe98b1-b402-4bd0-a720-1b702546f4c7" providerId="ADAL" clId="{71F6D1F9-A4C4-4EC1-BCE9-1C07DCA48AA1}" dt="2022-03-13T11:51:31.287" v="2406" actId="1076"/>
          <ac:graphicFrameMkLst>
            <pc:docMk/>
            <pc:sldMk cId="880839270" sldId="289"/>
            <ac:graphicFrameMk id="2" creationId="{08822144-F55A-4933-9243-7FECB4C4AB9F}"/>
          </ac:graphicFrameMkLst>
        </pc:graphicFrameChg>
      </pc:sldChg>
      <pc:sldMasterChg chg="add del addSldLayout delSldLayout">
        <pc:chgData name="منه الله شعبان مهدى عبد الحفيظ جادو" userId="a1fe98b1-b402-4bd0-a720-1b702546f4c7" providerId="ADAL" clId="{71F6D1F9-A4C4-4EC1-BCE9-1C07DCA48AA1}" dt="2022-03-10T08:36:03.338" v="47" actId="26606"/>
        <pc:sldMasterMkLst>
          <pc:docMk/>
          <pc:sldMasterMk cId="2466751813" sldId="2147483660"/>
        </pc:sldMasterMkLst>
        <pc:sldLayoutChg chg="add del">
          <pc:chgData name="منه الله شعبان مهدى عبد الحفيظ جادو" userId="a1fe98b1-b402-4bd0-a720-1b702546f4c7" providerId="ADAL" clId="{71F6D1F9-A4C4-4EC1-BCE9-1C07DCA48AA1}" dt="2022-03-10T08:36:03.338" v="47" actId="26606"/>
          <pc:sldLayoutMkLst>
            <pc:docMk/>
            <pc:sldMasterMk cId="2466751813" sldId="2147483660"/>
            <pc:sldLayoutMk cId="1857363900" sldId="2147483661"/>
          </pc:sldLayoutMkLst>
        </pc:sldLayoutChg>
        <pc:sldLayoutChg chg="add del">
          <pc:chgData name="منه الله شعبان مهدى عبد الحفيظ جادو" userId="a1fe98b1-b402-4bd0-a720-1b702546f4c7" providerId="ADAL" clId="{71F6D1F9-A4C4-4EC1-BCE9-1C07DCA48AA1}" dt="2022-03-10T08:36:03.338" v="47" actId="26606"/>
          <pc:sldLayoutMkLst>
            <pc:docMk/>
            <pc:sldMasterMk cId="2466751813" sldId="2147483660"/>
            <pc:sldLayoutMk cId="405121052" sldId="2147483662"/>
          </pc:sldLayoutMkLst>
        </pc:sldLayoutChg>
        <pc:sldLayoutChg chg="add del">
          <pc:chgData name="منه الله شعبان مهدى عبد الحفيظ جادو" userId="a1fe98b1-b402-4bd0-a720-1b702546f4c7" providerId="ADAL" clId="{71F6D1F9-A4C4-4EC1-BCE9-1C07DCA48AA1}" dt="2022-03-10T08:36:03.338" v="47" actId="26606"/>
          <pc:sldLayoutMkLst>
            <pc:docMk/>
            <pc:sldMasterMk cId="2466751813" sldId="2147483660"/>
            <pc:sldLayoutMk cId="4259705320" sldId="2147483663"/>
          </pc:sldLayoutMkLst>
        </pc:sldLayoutChg>
        <pc:sldLayoutChg chg="add del">
          <pc:chgData name="منه الله شعبان مهدى عبد الحفيظ جادو" userId="a1fe98b1-b402-4bd0-a720-1b702546f4c7" providerId="ADAL" clId="{71F6D1F9-A4C4-4EC1-BCE9-1C07DCA48AA1}" dt="2022-03-10T08:36:03.338" v="47" actId="26606"/>
          <pc:sldLayoutMkLst>
            <pc:docMk/>
            <pc:sldMasterMk cId="2466751813" sldId="2147483660"/>
            <pc:sldLayoutMk cId="2736930266" sldId="2147483664"/>
          </pc:sldLayoutMkLst>
        </pc:sldLayoutChg>
        <pc:sldLayoutChg chg="add del">
          <pc:chgData name="منه الله شعبان مهدى عبد الحفيظ جادو" userId="a1fe98b1-b402-4bd0-a720-1b702546f4c7" providerId="ADAL" clId="{71F6D1F9-A4C4-4EC1-BCE9-1C07DCA48AA1}" dt="2022-03-10T08:36:03.338" v="47" actId="26606"/>
          <pc:sldLayoutMkLst>
            <pc:docMk/>
            <pc:sldMasterMk cId="2466751813" sldId="2147483660"/>
            <pc:sldLayoutMk cId="1289628623" sldId="2147483665"/>
          </pc:sldLayoutMkLst>
        </pc:sldLayoutChg>
        <pc:sldLayoutChg chg="add del">
          <pc:chgData name="منه الله شعبان مهدى عبد الحفيظ جادو" userId="a1fe98b1-b402-4bd0-a720-1b702546f4c7" providerId="ADAL" clId="{71F6D1F9-A4C4-4EC1-BCE9-1C07DCA48AA1}" dt="2022-03-10T08:36:03.338" v="47" actId="26606"/>
          <pc:sldLayoutMkLst>
            <pc:docMk/>
            <pc:sldMasterMk cId="2466751813" sldId="2147483660"/>
            <pc:sldLayoutMk cId="2833585244" sldId="2147483666"/>
          </pc:sldLayoutMkLst>
        </pc:sldLayoutChg>
        <pc:sldLayoutChg chg="add del">
          <pc:chgData name="منه الله شعبان مهدى عبد الحفيظ جادو" userId="a1fe98b1-b402-4bd0-a720-1b702546f4c7" providerId="ADAL" clId="{71F6D1F9-A4C4-4EC1-BCE9-1C07DCA48AA1}" dt="2022-03-10T08:36:03.338" v="47" actId="26606"/>
          <pc:sldLayoutMkLst>
            <pc:docMk/>
            <pc:sldMasterMk cId="2466751813" sldId="2147483660"/>
            <pc:sldLayoutMk cId="832154113" sldId="2147483667"/>
          </pc:sldLayoutMkLst>
        </pc:sldLayoutChg>
        <pc:sldLayoutChg chg="add del">
          <pc:chgData name="منه الله شعبان مهدى عبد الحفيظ جادو" userId="a1fe98b1-b402-4bd0-a720-1b702546f4c7" providerId="ADAL" clId="{71F6D1F9-A4C4-4EC1-BCE9-1C07DCA48AA1}" dt="2022-03-10T08:36:03.338" v="47" actId="26606"/>
          <pc:sldLayoutMkLst>
            <pc:docMk/>
            <pc:sldMasterMk cId="2466751813" sldId="2147483660"/>
            <pc:sldLayoutMk cId="2343058299" sldId="2147483668"/>
          </pc:sldLayoutMkLst>
        </pc:sldLayoutChg>
        <pc:sldLayoutChg chg="add del">
          <pc:chgData name="منه الله شعبان مهدى عبد الحفيظ جادو" userId="a1fe98b1-b402-4bd0-a720-1b702546f4c7" providerId="ADAL" clId="{71F6D1F9-A4C4-4EC1-BCE9-1C07DCA48AA1}" dt="2022-03-10T08:36:03.338" v="47" actId="26606"/>
          <pc:sldLayoutMkLst>
            <pc:docMk/>
            <pc:sldMasterMk cId="2466751813" sldId="2147483660"/>
            <pc:sldLayoutMk cId="3077597907" sldId="2147483669"/>
          </pc:sldLayoutMkLst>
        </pc:sldLayoutChg>
        <pc:sldLayoutChg chg="add del">
          <pc:chgData name="منه الله شعبان مهدى عبد الحفيظ جادو" userId="a1fe98b1-b402-4bd0-a720-1b702546f4c7" providerId="ADAL" clId="{71F6D1F9-A4C4-4EC1-BCE9-1C07DCA48AA1}" dt="2022-03-10T08:36:03.338" v="47" actId="26606"/>
          <pc:sldLayoutMkLst>
            <pc:docMk/>
            <pc:sldMasterMk cId="2466751813" sldId="2147483660"/>
            <pc:sldLayoutMk cId="1170816835" sldId="2147483670"/>
          </pc:sldLayoutMkLst>
        </pc:sldLayoutChg>
        <pc:sldLayoutChg chg="add del">
          <pc:chgData name="منه الله شعبان مهدى عبد الحفيظ جادو" userId="a1fe98b1-b402-4bd0-a720-1b702546f4c7" providerId="ADAL" clId="{71F6D1F9-A4C4-4EC1-BCE9-1C07DCA48AA1}" dt="2022-03-10T08:36:03.338" v="47" actId="26606"/>
          <pc:sldLayoutMkLst>
            <pc:docMk/>
            <pc:sldMasterMk cId="2466751813" sldId="2147483660"/>
            <pc:sldLayoutMk cId="1864521551" sldId="2147483671"/>
          </pc:sldLayoutMkLst>
        </pc:sldLayoutChg>
        <pc:sldLayoutChg chg="add del">
          <pc:chgData name="منه الله شعبان مهدى عبد الحفيظ جادو" userId="a1fe98b1-b402-4bd0-a720-1b702546f4c7" providerId="ADAL" clId="{71F6D1F9-A4C4-4EC1-BCE9-1C07DCA48AA1}" dt="2022-03-10T08:36:03.338" v="47" actId="26606"/>
          <pc:sldLayoutMkLst>
            <pc:docMk/>
            <pc:sldMasterMk cId="2466751813" sldId="2147483660"/>
            <pc:sldLayoutMk cId="1801111706" sldId="2147483672"/>
          </pc:sldLayoutMkLst>
        </pc:sldLayoutChg>
        <pc:sldLayoutChg chg="add del">
          <pc:chgData name="منه الله شعبان مهدى عبد الحفيظ جادو" userId="a1fe98b1-b402-4bd0-a720-1b702546f4c7" providerId="ADAL" clId="{71F6D1F9-A4C4-4EC1-BCE9-1C07DCA48AA1}" dt="2022-03-10T08:36:03.338" v="47" actId="26606"/>
          <pc:sldLayoutMkLst>
            <pc:docMk/>
            <pc:sldMasterMk cId="2466751813" sldId="2147483660"/>
            <pc:sldLayoutMk cId="2390704431" sldId="2147483673"/>
          </pc:sldLayoutMkLst>
        </pc:sldLayoutChg>
        <pc:sldLayoutChg chg="add del">
          <pc:chgData name="منه الله شعبان مهدى عبد الحفيظ جادو" userId="a1fe98b1-b402-4bd0-a720-1b702546f4c7" providerId="ADAL" clId="{71F6D1F9-A4C4-4EC1-BCE9-1C07DCA48AA1}" dt="2022-03-10T08:36:03.338" v="47" actId="26606"/>
          <pc:sldLayoutMkLst>
            <pc:docMk/>
            <pc:sldMasterMk cId="2466751813" sldId="2147483660"/>
            <pc:sldLayoutMk cId="37860038" sldId="2147483674"/>
          </pc:sldLayoutMkLst>
        </pc:sldLayoutChg>
        <pc:sldLayoutChg chg="add del">
          <pc:chgData name="منه الله شعبان مهدى عبد الحفيظ جادو" userId="a1fe98b1-b402-4bd0-a720-1b702546f4c7" providerId="ADAL" clId="{71F6D1F9-A4C4-4EC1-BCE9-1C07DCA48AA1}" dt="2022-03-10T08:36:03.338" v="47" actId="26606"/>
          <pc:sldLayoutMkLst>
            <pc:docMk/>
            <pc:sldMasterMk cId="2466751813" sldId="2147483660"/>
            <pc:sldLayoutMk cId="2050217933" sldId="2147483675"/>
          </pc:sldLayoutMkLst>
        </pc:sldLayoutChg>
        <pc:sldLayoutChg chg="add del">
          <pc:chgData name="منه الله شعبان مهدى عبد الحفيظ جادو" userId="a1fe98b1-b402-4bd0-a720-1b702546f4c7" providerId="ADAL" clId="{71F6D1F9-A4C4-4EC1-BCE9-1C07DCA48AA1}" dt="2022-03-10T08:36:03.338" v="47" actId="26606"/>
          <pc:sldLayoutMkLst>
            <pc:docMk/>
            <pc:sldMasterMk cId="2466751813" sldId="2147483660"/>
            <pc:sldLayoutMk cId="3160106268" sldId="2147483676"/>
          </pc:sldLayoutMkLst>
        </pc:sldLayoutChg>
        <pc:sldLayoutChg chg="add del">
          <pc:chgData name="منه الله شعبان مهدى عبد الحفيظ جادو" userId="a1fe98b1-b402-4bd0-a720-1b702546f4c7" providerId="ADAL" clId="{71F6D1F9-A4C4-4EC1-BCE9-1C07DCA48AA1}" dt="2022-03-10T08:36:03.338" v="47" actId="26606"/>
          <pc:sldLayoutMkLst>
            <pc:docMk/>
            <pc:sldMasterMk cId="2466751813" sldId="2147483660"/>
            <pc:sldLayoutMk cId="1982014541" sldId="2147483677"/>
          </pc:sldLayoutMkLst>
        </pc:sldLayoutChg>
      </pc:sldMasterChg>
      <pc:sldMasterChg chg="add del replId addSldLayout delSldLayout">
        <pc:chgData name="منه الله شعبان مهدى عبد الحفيظ جادو" userId="a1fe98b1-b402-4bd0-a720-1b702546f4c7" providerId="ADAL" clId="{71F6D1F9-A4C4-4EC1-BCE9-1C07DCA48AA1}" dt="2022-03-10T08:36:03.259" v="46" actId="26606"/>
        <pc:sldMasterMkLst>
          <pc:docMk/>
          <pc:sldMasterMk cId="2672791353" sldId="2147483678"/>
        </pc:sldMasterMkLst>
        <pc:sldLayoutChg chg="add del replId">
          <pc:chgData name="منه الله شعبان مهدى عبد الحفيظ جادو" userId="a1fe98b1-b402-4bd0-a720-1b702546f4c7" providerId="ADAL" clId="{71F6D1F9-A4C4-4EC1-BCE9-1C07DCA48AA1}" dt="2022-03-10T08:36:03.259" v="46" actId="26606"/>
          <pc:sldLayoutMkLst>
            <pc:docMk/>
            <pc:sldMasterMk cId="2672791353" sldId="2147483678"/>
            <pc:sldLayoutMk cId="2221148097" sldId="2147483679"/>
          </pc:sldLayoutMkLst>
        </pc:sldLayoutChg>
        <pc:sldLayoutChg chg="add del replId">
          <pc:chgData name="منه الله شعبان مهدى عبد الحفيظ جادو" userId="a1fe98b1-b402-4bd0-a720-1b702546f4c7" providerId="ADAL" clId="{71F6D1F9-A4C4-4EC1-BCE9-1C07DCA48AA1}" dt="2022-03-10T08:36:03.259" v="46" actId="26606"/>
          <pc:sldLayoutMkLst>
            <pc:docMk/>
            <pc:sldMasterMk cId="2672791353" sldId="2147483678"/>
            <pc:sldLayoutMk cId="939944482" sldId="2147483680"/>
          </pc:sldLayoutMkLst>
        </pc:sldLayoutChg>
        <pc:sldLayoutChg chg="add del replId">
          <pc:chgData name="منه الله شعبان مهدى عبد الحفيظ جادو" userId="a1fe98b1-b402-4bd0-a720-1b702546f4c7" providerId="ADAL" clId="{71F6D1F9-A4C4-4EC1-BCE9-1C07DCA48AA1}" dt="2022-03-10T08:36:03.259" v="46" actId="26606"/>
          <pc:sldLayoutMkLst>
            <pc:docMk/>
            <pc:sldMasterMk cId="2672791353" sldId="2147483678"/>
            <pc:sldLayoutMk cId="972893474" sldId="2147483681"/>
          </pc:sldLayoutMkLst>
        </pc:sldLayoutChg>
        <pc:sldLayoutChg chg="add del replId">
          <pc:chgData name="منه الله شعبان مهدى عبد الحفيظ جادو" userId="a1fe98b1-b402-4bd0-a720-1b702546f4c7" providerId="ADAL" clId="{71F6D1F9-A4C4-4EC1-BCE9-1C07DCA48AA1}" dt="2022-03-10T08:36:03.259" v="46" actId="26606"/>
          <pc:sldLayoutMkLst>
            <pc:docMk/>
            <pc:sldMasterMk cId="2672791353" sldId="2147483678"/>
            <pc:sldLayoutMk cId="3434146922" sldId="2147483682"/>
          </pc:sldLayoutMkLst>
        </pc:sldLayoutChg>
        <pc:sldLayoutChg chg="add del replId">
          <pc:chgData name="منه الله شعبان مهدى عبد الحفيظ جادو" userId="a1fe98b1-b402-4bd0-a720-1b702546f4c7" providerId="ADAL" clId="{71F6D1F9-A4C4-4EC1-BCE9-1C07DCA48AA1}" dt="2022-03-10T08:36:03.259" v="46" actId="26606"/>
          <pc:sldLayoutMkLst>
            <pc:docMk/>
            <pc:sldMasterMk cId="2672791353" sldId="2147483678"/>
            <pc:sldLayoutMk cId="2312581904" sldId="2147483683"/>
          </pc:sldLayoutMkLst>
        </pc:sldLayoutChg>
        <pc:sldLayoutChg chg="add del replId">
          <pc:chgData name="منه الله شعبان مهدى عبد الحفيظ جادو" userId="a1fe98b1-b402-4bd0-a720-1b702546f4c7" providerId="ADAL" clId="{71F6D1F9-A4C4-4EC1-BCE9-1C07DCA48AA1}" dt="2022-03-10T08:36:03.259" v="46" actId="26606"/>
          <pc:sldLayoutMkLst>
            <pc:docMk/>
            <pc:sldMasterMk cId="2672791353" sldId="2147483678"/>
            <pc:sldLayoutMk cId="2904777967" sldId="2147483684"/>
          </pc:sldLayoutMkLst>
        </pc:sldLayoutChg>
        <pc:sldLayoutChg chg="add del replId">
          <pc:chgData name="منه الله شعبان مهدى عبد الحفيظ جادو" userId="a1fe98b1-b402-4bd0-a720-1b702546f4c7" providerId="ADAL" clId="{71F6D1F9-A4C4-4EC1-BCE9-1C07DCA48AA1}" dt="2022-03-10T08:36:03.259" v="46" actId="26606"/>
          <pc:sldLayoutMkLst>
            <pc:docMk/>
            <pc:sldMasterMk cId="2672791353" sldId="2147483678"/>
            <pc:sldLayoutMk cId="3736593647" sldId="2147483685"/>
          </pc:sldLayoutMkLst>
        </pc:sldLayoutChg>
        <pc:sldLayoutChg chg="add del replId">
          <pc:chgData name="منه الله شعبان مهدى عبد الحفيظ جادو" userId="a1fe98b1-b402-4bd0-a720-1b702546f4c7" providerId="ADAL" clId="{71F6D1F9-A4C4-4EC1-BCE9-1C07DCA48AA1}" dt="2022-03-10T08:36:03.259" v="46" actId="26606"/>
          <pc:sldLayoutMkLst>
            <pc:docMk/>
            <pc:sldMasterMk cId="2672791353" sldId="2147483678"/>
            <pc:sldLayoutMk cId="1160241051" sldId="2147483686"/>
          </pc:sldLayoutMkLst>
        </pc:sldLayoutChg>
        <pc:sldLayoutChg chg="add del replId">
          <pc:chgData name="منه الله شعبان مهدى عبد الحفيظ جادو" userId="a1fe98b1-b402-4bd0-a720-1b702546f4c7" providerId="ADAL" clId="{71F6D1F9-A4C4-4EC1-BCE9-1C07DCA48AA1}" dt="2022-03-10T08:36:03.259" v="46" actId="26606"/>
          <pc:sldLayoutMkLst>
            <pc:docMk/>
            <pc:sldMasterMk cId="2672791353" sldId="2147483678"/>
            <pc:sldLayoutMk cId="3774246183" sldId="2147483687"/>
          </pc:sldLayoutMkLst>
        </pc:sldLayoutChg>
        <pc:sldLayoutChg chg="add del replId">
          <pc:chgData name="منه الله شعبان مهدى عبد الحفيظ جادو" userId="a1fe98b1-b402-4bd0-a720-1b702546f4c7" providerId="ADAL" clId="{71F6D1F9-A4C4-4EC1-BCE9-1C07DCA48AA1}" dt="2022-03-10T08:36:03.259" v="46" actId="26606"/>
          <pc:sldLayoutMkLst>
            <pc:docMk/>
            <pc:sldMasterMk cId="2672791353" sldId="2147483678"/>
            <pc:sldLayoutMk cId="4171084322" sldId="2147483688"/>
          </pc:sldLayoutMkLst>
        </pc:sldLayoutChg>
        <pc:sldLayoutChg chg="add del replId">
          <pc:chgData name="منه الله شعبان مهدى عبد الحفيظ جادو" userId="a1fe98b1-b402-4bd0-a720-1b702546f4c7" providerId="ADAL" clId="{71F6D1F9-A4C4-4EC1-BCE9-1C07DCA48AA1}" dt="2022-03-10T08:36:03.259" v="46" actId="26606"/>
          <pc:sldLayoutMkLst>
            <pc:docMk/>
            <pc:sldMasterMk cId="2672791353" sldId="2147483678"/>
            <pc:sldLayoutMk cId="836712671" sldId="2147483689"/>
          </pc:sldLayoutMkLst>
        </pc:sldLayoutChg>
        <pc:sldLayoutChg chg="add del replId">
          <pc:chgData name="منه الله شعبان مهدى عبد الحفيظ جادو" userId="a1fe98b1-b402-4bd0-a720-1b702546f4c7" providerId="ADAL" clId="{71F6D1F9-A4C4-4EC1-BCE9-1C07DCA48AA1}" dt="2022-03-10T08:36:03.259" v="46" actId="26606"/>
          <pc:sldLayoutMkLst>
            <pc:docMk/>
            <pc:sldMasterMk cId="2672791353" sldId="2147483678"/>
            <pc:sldLayoutMk cId="1221592452" sldId="2147483690"/>
          </pc:sldLayoutMkLst>
        </pc:sldLayoutChg>
      </pc:sldMasterChg>
      <pc:sldMasterChg chg="add addSldLayout">
        <pc:chgData name="منه الله شعبان مهدى عبد الحفيظ جادو" userId="a1fe98b1-b402-4bd0-a720-1b702546f4c7" providerId="ADAL" clId="{71F6D1F9-A4C4-4EC1-BCE9-1C07DCA48AA1}" dt="2022-03-10T08:36:03.338" v="47" actId="26606"/>
        <pc:sldMasterMkLst>
          <pc:docMk/>
          <pc:sldMasterMk cId="3322196220" sldId="2147483686"/>
        </pc:sldMasterMkLst>
        <pc:sldLayoutChg chg="add">
          <pc:chgData name="منه الله شعبان مهدى عبد الحفيظ جادو" userId="a1fe98b1-b402-4bd0-a720-1b702546f4c7" providerId="ADAL" clId="{71F6D1F9-A4C4-4EC1-BCE9-1C07DCA48AA1}" dt="2022-03-10T08:36:03.338" v="47" actId="26606"/>
          <pc:sldLayoutMkLst>
            <pc:docMk/>
            <pc:sldMasterMk cId="3322196220" sldId="2147483686"/>
            <pc:sldLayoutMk cId="2711274889" sldId="2147483678"/>
          </pc:sldLayoutMkLst>
        </pc:sldLayoutChg>
        <pc:sldLayoutChg chg="add">
          <pc:chgData name="منه الله شعبان مهدى عبد الحفيظ جادو" userId="a1fe98b1-b402-4bd0-a720-1b702546f4c7" providerId="ADAL" clId="{71F6D1F9-A4C4-4EC1-BCE9-1C07DCA48AA1}" dt="2022-03-10T08:36:03.338" v="47" actId="26606"/>
          <pc:sldLayoutMkLst>
            <pc:docMk/>
            <pc:sldMasterMk cId="3322196220" sldId="2147483686"/>
            <pc:sldLayoutMk cId="3604129550" sldId="2147483679"/>
          </pc:sldLayoutMkLst>
        </pc:sldLayoutChg>
        <pc:sldLayoutChg chg="add">
          <pc:chgData name="منه الله شعبان مهدى عبد الحفيظ جادو" userId="a1fe98b1-b402-4bd0-a720-1b702546f4c7" providerId="ADAL" clId="{71F6D1F9-A4C4-4EC1-BCE9-1C07DCA48AA1}" dt="2022-03-10T08:36:03.338" v="47" actId="26606"/>
          <pc:sldLayoutMkLst>
            <pc:docMk/>
            <pc:sldMasterMk cId="3322196220" sldId="2147483686"/>
            <pc:sldLayoutMk cId="594895632" sldId="2147483680"/>
          </pc:sldLayoutMkLst>
        </pc:sldLayoutChg>
        <pc:sldLayoutChg chg="add">
          <pc:chgData name="منه الله شعبان مهدى عبد الحفيظ جادو" userId="a1fe98b1-b402-4bd0-a720-1b702546f4c7" providerId="ADAL" clId="{71F6D1F9-A4C4-4EC1-BCE9-1C07DCA48AA1}" dt="2022-03-10T08:36:03.338" v="47" actId="26606"/>
          <pc:sldLayoutMkLst>
            <pc:docMk/>
            <pc:sldMasterMk cId="3322196220" sldId="2147483686"/>
            <pc:sldLayoutMk cId="3935251209" sldId="2147483681"/>
          </pc:sldLayoutMkLst>
        </pc:sldLayoutChg>
        <pc:sldLayoutChg chg="add">
          <pc:chgData name="منه الله شعبان مهدى عبد الحفيظ جادو" userId="a1fe98b1-b402-4bd0-a720-1b702546f4c7" providerId="ADAL" clId="{71F6D1F9-A4C4-4EC1-BCE9-1C07DCA48AA1}" dt="2022-03-10T08:36:03.338" v="47" actId="26606"/>
          <pc:sldLayoutMkLst>
            <pc:docMk/>
            <pc:sldMasterMk cId="3322196220" sldId="2147483686"/>
            <pc:sldLayoutMk cId="1222380877" sldId="2147483682"/>
          </pc:sldLayoutMkLst>
        </pc:sldLayoutChg>
        <pc:sldLayoutChg chg="add">
          <pc:chgData name="منه الله شعبان مهدى عبد الحفيظ جادو" userId="a1fe98b1-b402-4bd0-a720-1b702546f4c7" providerId="ADAL" clId="{71F6D1F9-A4C4-4EC1-BCE9-1C07DCA48AA1}" dt="2022-03-10T08:36:03.338" v="47" actId="26606"/>
          <pc:sldLayoutMkLst>
            <pc:docMk/>
            <pc:sldMasterMk cId="3322196220" sldId="2147483686"/>
            <pc:sldLayoutMk cId="3181799223" sldId="2147483683"/>
          </pc:sldLayoutMkLst>
        </pc:sldLayoutChg>
        <pc:sldLayoutChg chg="add">
          <pc:chgData name="منه الله شعبان مهدى عبد الحفيظ جادو" userId="a1fe98b1-b402-4bd0-a720-1b702546f4c7" providerId="ADAL" clId="{71F6D1F9-A4C4-4EC1-BCE9-1C07DCA48AA1}" dt="2022-03-10T08:36:03.338" v="47" actId="26606"/>
          <pc:sldLayoutMkLst>
            <pc:docMk/>
            <pc:sldMasterMk cId="3322196220" sldId="2147483686"/>
            <pc:sldLayoutMk cId="2632141944" sldId="2147483684"/>
          </pc:sldLayoutMkLst>
        </pc:sldLayoutChg>
        <pc:sldLayoutChg chg="add">
          <pc:chgData name="منه الله شعبان مهدى عبد الحفيظ جادو" userId="a1fe98b1-b402-4bd0-a720-1b702546f4c7" providerId="ADAL" clId="{71F6D1F9-A4C4-4EC1-BCE9-1C07DCA48AA1}" dt="2022-03-10T08:36:03.338" v="47" actId="26606"/>
          <pc:sldLayoutMkLst>
            <pc:docMk/>
            <pc:sldMasterMk cId="3322196220" sldId="2147483686"/>
            <pc:sldLayoutMk cId="1731190447" sldId="2147483685"/>
          </pc:sldLayoutMkLst>
        </pc:sldLayoutChg>
        <pc:sldLayoutChg chg="add replId">
          <pc:chgData name="منه الله شعبان مهدى عبد الحفيظ جادو" userId="a1fe98b1-b402-4bd0-a720-1b702546f4c7" providerId="ADAL" clId="{71F6D1F9-A4C4-4EC1-BCE9-1C07DCA48AA1}" dt="2022-03-10T08:36:03.338" v="47" actId="26606"/>
          <pc:sldLayoutMkLst>
            <pc:docMk/>
            <pc:sldMasterMk cId="3322196220" sldId="2147483686"/>
            <pc:sldLayoutMk cId="1316093938" sldId="2147483687"/>
          </pc:sldLayoutMkLst>
        </pc:sldLayoutChg>
        <pc:sldLayoutChg chg="add replId">
          <pc:chgData name="منه الله شعبان مهدى عبد الحفيظ جادو" userId="a1fe98b1-b402-4bd0-a720-1b702546f4c7" providerId="ADAL" clId="{71F6D1F9-A4C4-4EC1-BCE9-1C07DCA48AA1}" dt="2022-03-10T08:36:03.338" v="47" actId="26606"/>
          <pc:sldLayoutMkLst>
            <pc:docMk/>
            <pc:sldMasterMk cId="3322196220" sldId="2147483686"/>
            <pc:sldLayoutMk cId="1538894593" sldId="2147483688"/>
          </pc:sldLayoutMkLst>
        </pc:sldLayoutChg>
        <pc:sldLayoutChg chg="add replId">
          <pc:chgData name="منه الله شعبان مهدى عبد الحفيظ جادو" userId="a1fe98b1-b402-4bd0-a720-1b702546f4c7" providerId="ADAL" clId="{71F6D1F9-A4C4-4EC1-BCE9-1C07DCA48AA1}" dt="2022-03-10T08:36:03.338" v="47" actId="26606"/>
          <pc:sldLayoutMkLst>
            <pc:docMk/>
            <pc:sldMasterMk cId="3322196220" sldId="2147483686"/>
            <pc:sldLayoutMk cId="2149969523" sldId="2147483689"/>
          </pc:sldLayoutMkLst>
        </pc:sldLayoutChg>
      </pc:sldMasterChg>
    </pc:docChg>
  </pc:docChgLst>
  <pc:docChgLst>
    <pc:chgData name="منه الله شعبان مهدى عبد الحفيظ جادو" userId="S::20201700864@cis.asu.edu.eg::a1fe98b1-b402-4bd0-a720-1b702546f4c7" providerId="AD" clId="Web-{92D489A9-50AF-A8C8-7999-AB5CFD4AF632}"/>
    <pc:docChg chg="delSld modSld">
      <pc:chgData name="منه الله شعبان مهدى عبد الحفيظ جادو" userId="S::20201700864@cis.asu.edu.eg::a1fe98b1-b402-4bd0-a720-1b702546f4c7" providerId="AD" clId="Web-{92D489A9-50AF-A8C8-7999-AB5CFD4AF632}" dt="2022-04-28T20:08:02.447" v="49" actId="1076"/>
      <pc:docMkLst>
        <pc:docMk/>
      </pc:docMkLst>
      <pc:sldChg chg="modSp">
        <pc:chgData name="منه الله شعبان مهدى عبد الحفيظ جادو" userId="S::20201700864@cis.asu.edu.eg::a1fe98b1-b402-4bd0-a720-1b702546f4c7" providerId="AD" clId="Web-{92D489A9-50AF-A8C8-7999-AB5CFD4AF632}" dt="2022-04-28T18:47:46.302" v="6" actId="20577"/>
        <pc:sldMkLst>
          <pc:docMk/>
          <pc:sldMk cId="2634611267" sldId="276"/>
        </pc:sldMkLst>
        <pc:graphicFrameChg chg="modGraphic">
          <ac:chgData name="منه الله شعبان مهدى عبد الحفيظ جادو" userId="S::20201700864@cis.asu.edu.eg::a1fe98b1-b402-4bd0-a720-1b702546f4c7" providerId="AD" clId="Web-{92D489A9-50AF-A8C8-7999-AB5CFD4AF632}" dt="2022-04-28T18:47:46.302" v="6" actId="20577"/>
          <ac:graphicFrameMkLst>
            <pc:docMk/>
            <pc:sldMk cId="2634611267" sldId="276"/>
            <ac:graphicFrameMk id="15" creationId="{920F7D97-ABEB-49C4-8360-7FFAF6660147}"/>
          </ac:graphicFrameMkLst>
        </pc:graphicFrameChg>
      </pc:sldChg>
      <pc:sldChg chg="del">
        <pc:chgData name="منه الله شعبان مهدى عبد الحفيظ جادو" userId="S::20201700864@cis.asu.edu.eg::a1fe98b1-b402-4bd0-a720-1b702546f4c7" providerId="AD" clId="Web-{92D489A9-50AF-A8C8-7999-AB5CFD4AF632}" dt="2022-04-28T18:47:30.583" v="1"/>
        <pc:sldMkLst>
          <pc:docMk/>
          <pc:sldMk cId="1325765786" sldId="282"/>
        </pc:sldMkLst>
      </pc:sldChg>
      <pc:sldChg chg="del">
        <pc:chgData name="منه الله شعبان مهدى عبد الحفيظ جادو" userId="S::20201700864@cis.asu.edu.eg::a1fe98b1-b402-4bd0-a720-1b702546f4c7" providerId="AD" clId="Web-{92D489A9-50AF-A8C8-7999-AB5CFD4AF632}" dt="2022-04-28T18:47:25.067" v="0"/>
        <pc:sldMkLst>
          <pc:docMk/>
          <pc:sldMk cId="3898716589" sldId="283"/>
        </pc:sldMkLst>
      </pc:sldChg>
      <pc:sldChg chg="addSp modSp">
        <pc:chgData name="منه الله شعبان مهدى عبد الحفيظ جادو" userId="S::20201700864@cis.asu.edu.eg::a1fe98b1-b402-4bd0-a720-1b702546f4c7" providerId="AD" clId="Web-{92D489A9-50AF-A8C8-7999-AB5CFD4AF632}" dt="2022-04-28T20:08:02.447" v="49" actId="1076"/>
        <pc:sldMkLst>
          <pc:docMk/>
          <pc:sldMk cId="1940111117" sldId="287"/>
        </pc:sldMkLst>
        <pc:spChg chg="mod">
          <ac:chgData name="منه الله شعبان مهدى عبد الحفيظ جادو" userId="S::20201700864@cis.asu.edu.eg::a1fe98b1-b402-4bd0-a720-1b702546f4c7" providerId="AD" clId="Web-{92D489A9-50AF-A8C8-7999-AB5CFD4AF632}" dt="2022-04-28T20:06:43.726" v="8" actId="14100"/>
          <ac:spMkLst>
            <pc:docMk/>
            <pc:sldMk cId="1940111117" sldId="287"/>
            <ac:spMk id="5" creationId="{31637B7E-21CB-4E9C-9E61-EE8BFD3366F3}"/>
          </ac:spMkLst>
        </pc:spChg>
        <pc:spChg chg="add mod">
          <ac:chgData name="منه الله شعبان مهدى عبد الحفيظ جادو" userId="S::20201700864@cis.asu.edu.eg::a1fe98b1-b402-4bd0-a720-1b702546f4c7" providerId="AD" clId="Web-{92D489A9-50AF-A8C8-7999-AB5CFD4AF632}" dt="2022-04-28T20:08:02.447" v="49" actId="1076"/>
          <ac:spMkLst>
            <pc:docMk/>
            <pc:sldMk cId="1940111117" sldId="287"/>
            <ac:spMk id="6" creationId="{3D23861F-B9CB-C0C1-3AB6-741FCE57E83C}"/>
          </ac:spMkLst>
        </pc:spChg>
      </pc:sldChg>
    </pc:docChg>
  </pc:docChgLst>
  <pc:docChgLst>
    <pc:chgData name="منه الله شعبان مهدى عبد الحفيظ جادو" userId="S::20201700864@cis.asu.edu.eg::a1fe98b1-b402-4bd0-a720-1b702546f4c7" providerId="AD" clId="Web-{C614A16C-9E2A-A988-9F17-574D118B704C}"/>
    <pc:docChg chg="delSld sldOrd">
      <pc:chgData name="منه الله شعبان مهدى عبد الحفيظ جادو" userId="S::20201700864@cis.asu.edu.eg::a1fe98b1-b402-4bd0-a720-1b702546f4c7" providerId="AD" clId="Web-{C614A16C-9E2A-A988-9F17-574D118B704C}" dt="2022-04-23T09:49:13.075" v="2"/>
      <pc:docMkLst>
        <pc:docMk/>
      </pc:docMkLst>
      <pc:sldChg chg="del">
        <pc:chgData name="منه الله شعبان مهدى عبد الحفيظ جادو" userId="S::20201700864@cis.asu.edu.eg::a1fe98b1-b402-4bd0-a720-1b702546f4c7" providerId="AD" clId="Web-{C614A16C-9E2A-A988-9F17-574D118B704C}" dt="2022-04-23T09:48:46.965" v="1"/>
        <pc:sldMkLst>
          <pc:docMk/>
          <pc:sldMk cId="3786141468" sldId="257"/>
        </pc:sldMkLst>
      </pc:sldChg>
      <pc:sldChg chg="ord">
        <pc:chgData name="منه الله شعبان مهدى عبد الحفيظ جادو" userId="S::20201700864@cis.asu.edu.eg::a1fe98b1-b402-4bd0-a720-1b702546f4c7" providerId="AD" clId="Web-{C614A16C-9E2A-A988-9F17-574D118B704C}" dt="2022-04-23T09:49:13.075" v="2"/>
        <pc:sldMkLst>
          <pc:docMk/>
          <pc:sldMk cId="4205800816" sldId="275"/>
        </pc:sldMkLst>
      </pc:sldChg>
      <pc:sldChg chg="del">
        <pc:chgData name="منه الله شعبان مهدى عبد الحفيظ جادو" userId="S::20201700864@cis.asu.edu.eg::a1fe98b1-b402-4bd0-a720-1b702546f4c7" providerId="AD" clId="Web-{C614A16C-9E2A-A988-9F17-574D118B704C}" dt="2022-04-23T09:48:43.636" v="0"/>
        <pc:sldMkLst>
          <pc:docMk/>
          <pc:sldMk cId="880839270" sldId="289"/>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5.xml.rels><?xml version="1.0" encoding="UTF-8" standalone="yes"?>
<Relationships xmlns="http://schemas.openxmlformats.org/package/2006/relationships"><Relationship Id="rId3" Type="http://schemas.openxmlformats.org/officeDocument/2006/relationships/hyperlink" Target="https://www.youtube.com/watch?v=utkU54XVP-8&amp;t=208s" TargetMode="External"/><Relationship Id="rId7" Type="http://schemas.openxmlformats.org/officeDocument/2006/relationships/hyperlink" Target="https://maharatech.gov.eg/enrol/index.php?id=740" TargetMode="External"/><Relationship Id="rId2" Type="http://schemas.openxmlformats.org/officeDocument/2006/relationships/hyperlink" Target="https://portswigger.net/" TargetMode="External"/><Relationship Id="rId1" Type="http://schemas.openxmlformats.org/officeDocument/2006/relationships/hyperlink" Target="https://www.youtube.com/c/CyberGuy1" TargetMode="External"/><Relationship Id="rId6" Type="http://schemas.openxmlformats.org/officeDocument/2006/relationships/hyperlink" Target="http://testphp.vulnweb.com/" TargetMode="External"/><Relationship Id="rId5" Type="http://schemas.openxmlformats.org/officeDocument/2006/relationships/hyperlink" Target="https://www.youtube.com/watch?v=08kge5Lg2bk" TargetMode="External"/><Relationship Id="rId4" Type="http://schemas.openxmlformats.org/officeDocument/2006/relationships/hyperlink" Target="https://www.youtube.com/watch?v=d4Sm5uZBuGg&amp;t=364s"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5.xml.rels><?xml version="1.0" encoding="UTF-8" standalone="yes"?>
<Relationships xmlns="http://schemas.openxmlformats.org/package/2006/relationships"><Relationship Id="rId3" Type="http://schemas.openxmlformats.org/officeDocument/2006/relationships/hyperlink" Target="https://www.youtube.com/watch?v=utkU54XVP-8&amp;t=208s" TargetMode="External"/><Relationship Id="rId7" Type="http://schemas.openxmlformats.org/officeDocument/2006/relationships/hyperlink" Target="https://maharatech.gov.eg/enrol/index.php?id=740" TargetMode="External"/><Relationship Id="rId2" Type="http://schemas.openxmlformats.org/officeDocument/2006/relationships/hyperlink" Target="https://portswigger.net/" TargetMode="External"/><Relationship Id="rId1" Type="http://schemas.openxmlformats.org/officeDocument/2006/relationships/hyperlink" Target="https://www.youtube.com/c/CyberGuy1" TargetMode="External"/><Relationship Id="rId6" Type="http://schemas.openxmlformats.org/officeDocument/2006/relationships/hyperlink" Target="http://testphp.vulnweb.com/" TargetMode="External"/><Relationship Id="rId5" Type="http://schemas.openxmlformats.org/officeDocument/2006/relationships/hyperlink" Target="https://www.youtube.com/watch?v=08kge5Lg2bk" TargetMode="External"/><Relationship Id="rId4" Type="http://schemas.openxmlformats.org/officeDocument/2006/relationships/hyperlink" Target="https://www.youtube.com/watch?v=d4Sm5uZBuGg&amp;t=364s"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B86294-1326-4978-8F19-1F7CD7FC46A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F7F910A-2F17-4A66-8AA8-51253FCFD4D2}">
      <dgm:prSet/>
      <dgm:spPr/>
      <dgm:t>
        <a:bodyPr/>
        <a:lstStyle/>
        <a:p>
          <a:r>
            <a:rPr lang="en-US" dirty="0"/>
            <a:t>SQL injection is a web security vulnerability that allows an attacker to interfere with the queries that an application makes to its database. It generally allows an attacker to view data that they are not normally able to retrieve. This might include data belonging to other users, or any other data that the application itself is able to access. In many cases, an attacker can modify or delete this data, causing persistent changes to the application's content or behavior.</a:t>
          </a:r>
        </a:p>
      </dgm:t>
    </dgm:pt>
    <dgm:pt modelId="{003E3268-7FDB-4729-B791-F8D737886801}" type="parTrans" cxnId="{D82D0A48-4A59-4184-BCC8-98010552D230}">
      <dgm:prSet/>
      <dgm:spPr/>
      <dgm:t>
        <a:bodyPr/>
        <a:lstStyle/>
        <a:p>
          <a:endParaRPr lang="en-US"/>
        </a:p>
      </dgm:t>
    </dgm:pt>
    <dgm:pt modelId="{240BC665-9823-442B-BF02-54C63BEDBF1B}" type="sibTrans" cxnId="{D82D0A48-4A59-4184-BCC8-98010552D230}">
      <dgm:prSet/>
      <dgm:spPr/>
      <dgm:t>
        <a:bodyPr/>
        <a:lstStyle/>
        <a:p>
          <a:endParaRPr lang="en-US"/>
        </a:p>
      </dgm:t>
    </dgm:pt>
    <dgm:pt modelId="{43A9CACA-FAA8-46C2-9D09-2B6EDBE92FBE}">
      <dgm:prSet/>
      <dgm:spPr/>
      <dgm:t>
        <a:bodyPr/>
        <a:lstStyle/>
        <a:p>
          <a:r>
            <a:rPr lang="en-US" dirty="0"/>
            <a:t>In some situations, an attacker can escalate an SQL injection attack to compromise the underlying server or other back-end infrastructure, or perform a denial-of-service attack or take </a:t>
          </a:r>
          <a:r>
            <a:rPr lang="en-US" dirty="0" err="1"/>
            <a:t>rce</a:t>
          </a:r>
          <a:r>
            <a:rPr lang="en-US" dirty="0"/>
            <a:t>.</a:t>
          </a:r>
        </a:p>
      </dgm:t>
    </dgm:pt>
    <dgm:pt modelId="{D185D263-FAE9-4A3C-9ACA-8A68F78ABCE6}" type="parTrans" cxnId="{71573C9E-8278-459D-8147-9E930B972BA8}">
      <dgm:prSet/>
      <dgm:spPr/>
      <dgm:t>
        <a:bodyPr/>
        <a:lstStyle/>
        <a:p>
          <a:endParaRPr lang="en-US"/>
        </a:p>
      </dgm:t>
    </dgm:pt>
    <dgm:pt modelId="{8629BED6-593D-40CC-8616-383FFF09B401}" type="sibTrans" cxnId="{71573C9E-8278-459D-8147-9E930B972BA8}">
      <dgm:prSet/>
      <dgm:spPr/>
      <dgm:t>
        <a:bodyPr/>
        <a:lstStyle/>
        <a:p>
          <a:endParaRPr lang="en-US"/>
        </a:p>
      </dgm:t>
    </dgm:pt>
    <dgm:pt modelId="{F0183B67-F490-40E6-9488-29329DCB145C}" type="pres">
      <dgm:prSet presAssocID="{D4B86294-1326-4978-8F19-1F7CD7FC46A3}" presName="root" presStyleCnt="0">
        <dgm:presLayoutVars>
          <dgm:dir/>
          <dgm:resizeHandles val="exact"/>
        </dgm:presLayoutVars>
      </dgm:prSet>
      <dgm:spPr/>
    </dgm:pt>
    <dgm:pt modelId="{9D6EEDB8-6BEA-4941-BD4D-2D45B8317B4A}" type="pres">
      <dgm:prSet presAssocID="{9F7F910A-2F17-4A66-8AA8-51253FCFD4D2}" presName="compNode" presStyleCnt="0"/>
      <dgm:spPr/>
    </dgm:pt>
    <dgm:pt modelId="{6FD41DAA-A97E-4526-ADF7-6647DC1FF217}" type="pres">
      <dgm:prSet presAssocID="{9F7F910A-2F17-4A66-8AA8-51253FCFD4D2}" presName="bgRect" presStyleLbl="bgShp" presStyleIdx="0" presStyleCnt="2" custLinFactNeighborX="-33" custLinFactNeighborY="7487"/>
      <dgm:spPr/>
    </dgm:pt>
    <dgm:pt modelId="{F9D88C3E-A459-49D5-ADE7-0A3A95C39271}" type="pres">
      <dgm:prSet presAssocID="{9F7F910A-2F17-4A66-8AA8-51253FCFD4D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7D17B85F-3BEB-45C4-8D3B-282C9CDF2263}" type="pres">
      <dgm:prSet presAssocID="{9F7F910A-2F17-4A66-8AA8-51253FCFD4D2}" presName="spaceRect" presStyleCnt="0"/>
      <dgm:spPr/>
    </dgm:pt>
    <dgm:pt modelId="{3940E4B4-C01E-4906-9DFF-D94CF89A182B}" type="pres">
      <dgm:prSet presAssocID="{9F7F910A-2F17-4A66-8AA8-51253FCFD4D2}" presName="parTx" presStyleLbl="revTx" presStyleIdx="0" presStyleCnt="2">
        <dgm:presLayoutVars>
          <dgm:chMax val="0"/>
          <dgm:chPref val="0"/>
        </dgm:presLayoutVars>
      </dgm:prSet>
      <dgm:spPr/>
    </dgm:pt>
    <dgm:pt modelId="{13C8A7DF-7BBC-47DD-A37E-4CABC21FC054}" type="pres">
      <dgm:prSet presAssocID="{240BC665-9823-442B-BF02-54C63BEDBF1B}" presName="sibTrans" presStyleCnt="0"/>
      <dgm:spPr/>
    </dgm:pt>
    <dgm:pt modelId="{A3656023-CF75-4F4F-ADC0-A7EAA1EE277C}" type="pres">
      <dgm:prSet presAssocID="{43A9CACA-FAA8-46C2-9D09-2B6EDBE92FBE}" presName="compNode" presStyleCnt="0"/>
      <dgm:spPr/>
    </dgm:pt>
    <dgm:pt modelId="{C813B26E-801B-493B-9DE1-B9E6BC15AF4E}" type="pres">
      <dgm:prSet presAssocID="{43A9CACA-FAA8-46C2-9D09-2B6EDBE92FBE}" presName="bgRect" presStyleLbl="bgShp" presStyleIdx="1" presStyleCnt="2"/>
      <dgm:spPr/>
    </dgm:pt>
    <dgm:pt modelId="{75716CCD-7460-4E73-8188-202D9A54961D}" type="pres">
      <dgm:prSet presAssocID="{43A9CACA-FAA8-46C2-9D09-2B6EDBE92FB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F5B8B8F8-FFF5-4B6C-B104-8508F4FD41F6}" type="pres">
      <dgm:prSet presAssocID="{43A9CACA-FAA8-46C2-9D09-2B6EDBE92FBE}" presName="spaceRect" presStyleCnt="0"/>
      <dgm:spPr/>
    </dgm:pt>
    <dgm:pt modelId="{F5F2925E-3E5D-4A59-B660-87A9351875B5}" type="pres">
      <dgm:prSet presAssocID="{43A9CACA-FAA8-46C2-9D09-2B6EDBE92FBE}" presName="parTx" presStyleLbl="revTx" presStyleIdx="1" presStyleCnt="2">
        <dgm:presLayoutVars>
          <dgm:chMax val="0"/>
          <dgm:chPref val="0"/>
        </dgm:presLayoutVars>
      </dgm:prSet>
      <dgm:spPr/>
    </dgm:pt>
  </dgm:ptLst>
  <dgm:cxnLst>
    <dgm:cxn modelId="{012CEA47-EE47-4BB9-AC35-B6351558529A}" type="presOf" srcId="{9F7F910A-2F17-4A66-8AA8-51253FCFD4D2}" destId="{3940E4B4-C01E-4906-9DFF-D94CF89A182B}" srcOrd="0" destOrd="0" presId="urn:microsoft.com/office/officeart/2018/2/layout/IconVerticalSolidList"/>
    <dgm:cxn modelId="{D82D0A48-4A59-4184-BCC8-98010552D230}" srcId="{D4B86294-1326-4978-8F19-1F7CD7FC46A3}" destId="{9F7F910A-2F17-4A66-8AA8-51253FCFD4D2}" srcOrd="0" destOrd="0" parTransId="{003E3268-7FDB-4729-B791-F8D737886801}" sibTransId="{240BC665-9823-442B-BF02-54C63BEDBF1B}"/>
    <dgm:cxn modelId="{20267A78-16F3-4D23-951B-4F705A6CA9FD}" type="presOf" srcId="{D4B86294-1326-4978-8F19-1F7CD7FC46A3}" destId="{F0183B67-F490-40E6-9488-29329DCB145C}" srcOrd="0" destOrd="0" presId="urn:microsoft.com/office/officeart/2018/2/layout/IconVerticalSolidList"/>
    <dgm:cxn modelId="{71573C9E-8278-459D-8147-9E930B972BA8}" srcId="{D4B86294-1326-4978-8F19-1F7CD7FC46A3}" destId="{43A9CACA-FAA8-46C2-9D09-2B6EDBE92FBE}" srcOrd="1" destOrd="0" parTransId="{D185D263-FAE9-4A3C-9ACA-8A68F78ABCE6}" sibTransId="{8629BED6-593D-40CC-8616-383FFF09B401}"/>
    <dgm:cxn modelId="{BB6D62DE-3018-45A2-ACBA-BE964804CE2D}" type="presOf" srcId="{43A9CACA-FAA8-46C2-9D09-2B6EDBE92FBE}" destId="{F5F2925E-3E5D-4A59-B660-87A9351875B5}" srcOrd="0" destOrd="0" presId="urn:microsoft.com/office/officeart/2018/2/layout/IconVerticalSolidList"/>
    <dgm:cxn modelId="{9FC9425A-1F9E-4901-8E92-FBC331F4056B}" type="presParOf" srcId="{F0183B67-F490-40E6-9488-29329DCB145C}" destId="{9D6EEDB8-6BEA-4941-BD4D-2D45B8317B4A}" srcOrd="0" destOrd="0" presId="urn:microsoft.com/office/officeart/2018/2/layout/IconVerticalSolidList"/>
    <dgm:cxn modelId="{3DBC288C-30CF-4A01-9E70-6D6B2ECCA1B8}" type="presParOf" srcId="{9D6EEDB8-6BEA-4941-BD4D-2D45B8317B4A}" destId="{6FD41DAA-A97E-4526-ADF7-6647DC1FF217}" srcOrd="0" destOrd="0" presId="urn:microsoft.com/office/officeart/2018/2/layout/IconVerticalSolidList"/>
    <dgm:cxn modelId="{89731CA0-E6BC-4B0C-B350-60EF8C3C9836}" type="presParOf" srcId="{9D6EEDB8-6BEA-4941-BD4D-2D45B8317B4A}" destId="{F9D88C3E-A459-49D5-ADE7-0A3A95C39271}" srcOrd="1" destOrd="0" presId="urn:microsoft.com/office/officeart/2018/2/layout/IconVerticalSolidList"/>
    <dgm:cxn modelId="{F0F5A782-786F-44B9-8679-6A3804683ACE}" type="presParOf" srcId="{9D6EEDB8-6BEA-4941-BD4D-2D45B8317B4A}" destId="{7D17B85F-3BEB-45C4-8D3B-282C9CDF2263}" srcOrd="2" destOrd="0" presId="urn:microsoft.com/office/officeart/2018/2/layout/IconVerticalSolidList"/>
    <dgm:cxn modelId="{04D8FAAB-C96B-4D87-B5E1-BEA4634FE8D8}" type="presParOf" srcId="{9D6EEDB8-6BEA-4941-BD4D-2D45B8317B4A}" destId="{3940E4B4-C01E-4906-9DFF-D94CF89A182B}" srcOrd="3" destOrd="0" presId="urn:microsoft.com/office/officeart/2018/2/layout/IconVerticalSolidList"/>
    <dgm:cxn modelId="{300347EA-D834-4923-9806-25D53ABDF537}" type="presParOf" srcId="{F0183B67-F490-40E6-9488-29329DCB145C}" destId="{13C8A7DF-7BBC-47DD-A37E-4CABC21FC054}" srcOrd="1" destOrd="0" presId="urn:microsoft.com/office/officeart/2018/2/layout/IconVerticalSolidList"/>
    <dgm:cxn modelId="{6CD10E43-F575-4EF6-AF27-28B5D3DFD9FF}" type="presParOf" srcId="{F0183B67-F490-40E6-9488-29329DCB145C}" destId="{A3656023-CF75-4F4F-ADC0-A7EAA1EE277C}" srcOrd="2" destOrd="0" presId="urn:microsoft.com/office/officeart/2018/2/layout/IconVerticalSolidList"/>
    <dgm:cxn modelId="{3F437785-E812-4285-AC49-721563D7FB87}" type="presParOf" srcId="{A3656023-CF75-4F4F-ADC0-A7EAA1EE277C}" destId="{C813B26E-801B-493B-9DE1-B9E6BC15AF4E}" srcOrd="0" destOrd="0" presId="urn:microsoft.com/office/officeart/2018/2/layout/IconVerticalSolidList"/>
    <dgm:cxn modelId="{0352A621-1AAE-4DFD-A7A5-42F7BA093828}" type="presParOf" srcId="{A3656023-CF75-4F4F-ADC0-A7EAA1EE277C}" destId="{75716CCD-7460-4E73-8188-202D9A54961D}" srcOrd="1" destOrd="0" presId="urn:microsoft.com/office/officeart/2018/2/layout/IconVerticalSolidList"/>
    <dgm:cxn modelId="{3A05D986-3673-41E9-9FE4-8495090444DC}" type="presParOf" srcId="{A3656023-CF75-4F4F-ADC0-A7EAA1EE277C}" destId="{F5B8B8F8-FFF5-4B6C-B104-8508F4FD41F6}" srcOrd="2" destOrd="0" presId="urn:microsoft.com/office/officeart/2018/2/layout/IconVerticalSolidList"/>
    <dgm:cxn modelId="{78AD5FDA-33DF-4447-B191-5C49998B60E8}" type="presParOf" srcId="{A3656023-CF75-4F4F-ADC0-A7EAA1EE277C}" destId="{F5F2925E-3E5D-4A59-B660-87A9351875B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37AA3E-547C-420C-BAD2-660258223C60}" type="doc">
      <dgm:prSet loTypeId="urn:microsoft.com/office/officeart/2016/7/layout/VerticalSolidActionList" loCatId="List" qsTypeId="urn:microsoft.com/office/officeart/2005/8/quickstyle/simple1" qsCatId="simple" csTypeId="urn:microsoft.com/office/officeart/2005/8/colors/colorful2" csCatId="colorful"/>
      <dgm:spPr/>
      <dgm:t>
        <a:bodyPr/>
        <a:lstStyle/>
        <a:p>
          <a:endParaRPr lang="en-US"/>
        </a:p>
      </dgm:t>
    </dgm:pt>
    <dgm:pt modelId="{953C1F09-5DBC-4455-9DE1-0BBB9E6E5AA5}">
      <dgm:prSet/>
      <dgm:spPr/>
      <dgm:t>
        <a:bodyPr/>
        <a:lstStyle/>
        <a:p>
          <a:r>
            <a:rPr lang="en-US"/>
            <a:t>Fetch and use</a:t>
          </a:r>
        </a:p>
      </dgm:t>
    </dgm:pt>
    <dgm:pt modelId="{F377E4A3-AFE3-4D38-A4CE-FA722663A617}" type="parTrans" cxnId="{7741C7B9-7195-4693-9918-833E5AE487E9}">
      <dgm:prSet/>
      <dgm:spPr/>
      <dgm:t>
        <a:bodyPr/>
        <a:lstStyle/>
        <a:p>
          <a:endParaRPr lang="en-US"/>
        </a:p>
      </dgm:t>
    </dgm:pt>
    <dgm:pt modelId="{A71AB8EF-F0EF-4FC9-811A-1B573389DB55}" type="sibTrans" cxnId="{7741C7B9-7195-4693-9918-833E5AE487E9}">
      <dgm:prSet/>
      <dgm:spPr/>
      <dgm:t>
        <a:bodyPr/>
        <a:lstStyle/>
        <a:p>
          <a:endParaRPr lang="en-US"/>
        </a:p>
      </dgm:t>
    </dgm:pt>
    <dgm:pt modelId="{EE5AC0C6-0AAE-423F-89CC-46AB15BE0168}">
      <dgm:prSet/>
      <dgm:spPr/>
      <dgm:t>
        <a:bodyPr/>
        <a:lstStyle/>
        <a:p>
          <a:r>
            <a:rPr lang="en-US" dirty="0"/>
            <a:t>fetch and use credentials for administrator</a:t>
          </a:r>
        </a:p>
      </dgm:t>
    </dgm:pt>
    <dgm:pt modelId="{FF9497CC-E100-43D5-8F7C-DDE76F60595C}" type="parTrans" cxnId="{1E49FBAF-8243-402A-B0FB-79F4F43D8F42}">
      <dgm:prSet/>
      <dgm:spPr/>
      <dgm:t>
        <a:bodyPr/>
        <a:lstStyle/>
        <a:p>
          <a:endParaRPr lang="en-US"/>
        </a:p>
      </dgm:t>
    </dgm:pt>
    <dgm:pt modelId="{3A2E52DF-94AE-4639-9BC3-9832D9B82054}" type="sibTrans" cxnId="{1E49FBAF-8243-402A-B0FB-79F4F43D8F42}">
      <dgm:prSet/>
      <dgm:spPr/>
      <dgm:t>
        <a:bodyPr/>
        <a:lstStyle/>
        <a:p>
          <a:endParaRPr lang="en-US"/>
        </a:p>
      </dgm:t>
    </dgm:pt>
    <dgm:pt modelId="{53A50C6A-5B86-43B1-AB0F-9F2BCCBF3568}">
      <dgm:prSet/>
      <dgm:spPr/>
      <dgm:t>
        <a:bodyPr/>
        <a:lstStyle/>
        <a:p>
          <a:r>
            <a:rPr lang="en-US"/>
            <a:t>Run</a:t>
          </a:r>
        </a:p>
      </dgm:t>
    </dgm:pt>
    <dgm:pt modelId="{C5C9759F-1484-45BB-B1D7-96E05853BCC0}" type="parTrans" cxnId="{051F43B9-95ED-447F-8186-99BD06071AAB}">
      <dgm:prSet/>
      <dgm:spPr/>
      <dgm:t>
        <a:bodyPr/>
        <a:lstStyle/>
        <a:p>
          <a:endParaRPr lang="en-US"/>
        </a:p>
      </dgm:t>
    </dgm:pt>
    <dgm:pt modelId="{DFBAD6FA-5C0E-4641-A8D8-199AF61A74FD}" type="sibTrans" cxnId="{051F43B9-95ED-447F-8186-99BD06071AAB}">
      <dgm:prSet/>
      <dgm:spPr/>
      <dgm:t>
        <a:bodyPr/>
        <a:lstStyle/>
        <a:p>
          <a:endParaRPr lang="en-US"/>
        </a:p>
      </dgm:t>
    </dgm:pt>
    <dgm:pt modelId="{9D64A1A3-8245-4007-9A98-0C69E8437B85}">
      <dgm:prSet/>
      <dgm:spPr/>
      <dgm:t>
        <a:bodyPr/>
        <a:lstStyle/>
        <a:p>
          <a:r>
            <a:rPr lang="en-US"/>
            <a:t>run shell</a:t>
          </a:r>
        </a:p>
      </dgm:t>
    </dgm:pt>
    <dgm:pt modelId="{6A8250F6-BD95-447F-A186-F2D4AC4BF231}" type="parTrans" cxnId="{6DB8E1E7-34D5-4308-A0BA-DC8295AA6625}">
      <dgm:prSet/>
      <dgm:spPr/>
      <dgm:t>
        <a:bodyPr/>
        <a:lstStyle/>
        <a:p>
          <a:endParaRPr lang="en-US"/>
        </a:p>
      </dgm:t>
    </dgm:pt>
    <dgm:pt modelId="{82DC8B97-AD0E-44E7-9F9A-C8BA2AE38EEF}" type="sibTrans" cxnId="{6DB8E1E7-34D5-4308-A0BA-DC8295AA6625}">
      <dgm:prSet/>
      <dgm:spPr/>
      <dgm:t>
        <a:bodyPr/>
        <a:lstStyle/>
        <a:p>
          <a:endParaRPr lang="en-US"/>
        </a:p>
      </dgm:t>
    </dgm:pt>
    <dgm:pt modelId="{226A97E6-66CF-4B93-8155-7C71D7DDA245}">
      <dgm:prSet/>
      <dgm:spPr/>
      <dgm:t>
        <a:bodyPr/>
        <a:lstStyle/>
        <a:p>
          <a:r>
            <a:rPr lang="en-US"/>
            <a:t>Get</a:t>
          </a:r>
        </a:p>
      </dgm:t>
    </dgm:pt>
    <dgm:pt modelId="{032D6244-D10F-41C4-8045-4CC52B08B472}" type="parTrans" cxnId="{C66A7EEA-AE94-4A9D-9540-4B59774EC929}">
      <dgm:prSet/>
      <dgm:spPr/>
      <dgm:t>
        <a:bodyPr/>
        <a:lstStyle/>
        <a:p>
          <a:endParaRPr lang="en-US"/>
        </a:p>
      </dgm:t>
    </dgm:pt>
    <dgm:pt modelId="{DBA0CA4A-A5E7-4F56-9C9B-0BB77586ADDA}" type="sibTrans" cxnId="{C66A7EEA-AE94-4A9D-9540-4B59774EC929}">
      <dgm:prSet/>
      <dgm:spPr/>
      <dgm:t>
        <a:bodyPr/>
        <a:lstStyle/>
        <a:p>
          <a:endParaRPr lang="en-US"/>
        </a:p>
      </dgm:t>
    </dgm:pt>
    <dgm:pt modelId="{4E36C13B-3BB8-4E61-88B1-CD7C0E31D40A}">
      <dgm:prSet/>
      <dgm:spPr/>
      <dgm:t>
        <a:bodyPr/>
        <a:lstStyle/>
        <a:p>
          <a:r>
            <a:rPr lang="en-US"/>
            <a:t>get credit card information</a:t>
          </a:r>
        </a:p>
      </dgm:t>
    </dgm:pt>
    <dgm:pt modelId="{0F0F46BB-E76C-48F3-A297-30DA86123992}" type="parTrans" cxnId="{6B8C48D9-136C-48AC-9A31-D4DC9E9B2A6D}">
      <dgm:prSet/>
      <dgm:spPr/>
      <dgm:t>
        <a:bodyPr/>
        <a:lstStyle/>
        <a:p>
          <a:endParaRPr lang="en-US"/>
        </a:p>
      </dgm:t>
    </dgm:pt>
    <dgm:pt modelId="{526AE06E-1287-43A4-B2F0-ACB5CA4FCE42}" type="sibTrans" cxnId="{6B8C48D9-136C-48AC-9A31-D4DC9E9B2A6D}">
      <dgm:prSet/>
      <dgm:spPr/>
      <dgm:t>
        <a:bodyPr/>
        <a:lstStyle/>
        <a:p>
          <a:endParaRPr lang="en-US"/>
        </a:p>
      </dgm:t>
    </dgm:pt>
    <dgm:pt modelId="{B3527667-E9A3-42D0-A88D-B17B760A7C8E}">
      <dgm:prSet/>
      <dgm:spPr/>
      <dgm:t>
        <a:bodyPr/>
        <a:lstStyle/>
        <a:p>
          <a:r>
            <a:rPr lang="en-US"/>
            <a:t>Gain</a:t>
          </a:r>
        </a:p>
      </dgm:t>
    </dgm:pt>
    <dgm:pt modelId="{7B9EA3F6-D587-4C9B-BFD8-A3C647AA192A}" type="parTrans" cxnId="{CFE7CF9B-F27F-4CAB-AD62-18261078B59A}">
      <dgm:prSet/>
      <dgm:spPr/>
      <dgm:t>
        <a:bodyPr/>
        <a:lstStyle/>
        <a:p>
          <a:endParaRPr lang="en-US"/>
        </a:p>
      </dgm:t>
    </dgm:pt>
    <dgm:pt modelId="{253D99B9-3739-4C34-BF93-FCA806DD7925}" type="sibTrans" cxnId="{CFE7CF9B-F27F-4CAB-AD62-18261078B59A}">
      <dgm:prSet/>
      <dgm:spPr/>
      <dgm:t>
        <a:bodyPr/>
        <a:lstStyle/>
        <a:p>
          <a:endParaRPr lang="en-US"/>
        </a:p>
      </dgm:t>
    </dgm:pt>
    <dgm:pt modelId="{661B1C2D-29E7-46E1-B730-44A237E4B3B2}">
      <dgm:prSet/>
      <dgm:spPr/>
      <dgm:t>
        <a:bodyPr/>
        <a:lstStyle/>
        <a:p>
          <a:r>
            <a:rPr lang="en-US" dirty="0"/>
            <a:t>gain insight into internal design of </a:t>
          </a:r>
          <a:r>
            <a:rPr lang="en-US" dirty="0" err="1"/>
            <a:t>appget</a:t>
          </a:r>
          <a:r>
            <a:rPr lang="en-US" dirty="0"/>
            <a:t> another user info</a:t>
          </a:r>
        </a:p>
      </dgm:t>
    </dgm:pt>
    <dgm:pt modelId="{8E66C134-02A9-4CFC-97FE-D1604CC2C0FC}" type="parTrans" cxnId="{A534D212-5B8C-422B-9C4B-88656816FE4C}">
      <dgm:prSet/>
      <dgm:spPr/>
      <dgm:t>
        <a:bodyPr/>
        <a:lstStyle/>
        <a:p>
          <a:endParaRPr lang="en-US"/>
        </a:p>
      </dgm:t>
    </dgm:pt>
    <dgm:pt modelId="{2FFD0E9E-8E52-41FA-891C-5C632AD61FA1}" type="sibTrans" cxnId="{A534D212-5B8C-422B-9C4B-88656816FE4C}">
      <dgm:prSet/>
      <dgm:spPr/>
      <dgm:t>
        <a:bodyPr/>
        <a:lstStyle/>
        <a:p>
          <a:endParaRPr lang="en-US"/>
        </a:p>
      </dgm:t>
    </dgm:pt>
    <dgm:pt modelId="{C1CB0281-E920-4D0D-B97B-6160A4D88F6C}">
      <dgm:prSet/>
      <dgm:spPr/>
      <dgm:t>
        <a:bodyPr/>
        <a:lstStyle/>
        <a:p>
          <a:r>
            <a:rPr lang="en-US"/>
            <a:t>Change</a:t>
          </a:r>
        </a:p>
      </dgm:t>
    </dgm:pt>
    <dgm:pt modelId="{2E392E1E-0B6F-4ED3-8512-EE7949D75B94}" type="parTrans" cxnId="{F313248D-909C-4C8A-B2F5-E46E0C1B147A}">
      <dgm:prSet/>
      <dgm:spPr/>
      <dgm:t>
        <a:bodyPr/>
        <a:lstStyle/>
        <a:p>
          <a:endParaRPr lang="en-US"/>
        </a:p>
      </dgm:t>
    </dgm:pt>
    <dgm:pt modelId="{A20B82C9-DB71-43F8-8638-6BA9E09FA18D}" type="sibTrans" cxnId="{F313248D-909C-4C8A-B2F5-E46E0C1B147A}">
      <dgm:prSet/>
      <dgm:spPr/>
      <dgm:t>
        <a:bodyPr/>
        <a:lstStyle/>
        <a:p>
          <a:endParaRPr lang="en-US"/>
        </a:p>
      </dgm:t>
    </dgm:pt>
    <dgm:pt modelId="{DA46092D-0713-4974-97F8-DEBA138A900D}">
      <dgm:prSet/>
      <dgm:spPr/>
      <dgm:t>
        <a:bodyPr/>
        <a:lstStyle/>
        <a:p>
          <a:r>
            <a:rPr lang="en-US"/>
            <a:t>change author value for message</a:t>
          </a:r>
        </a:p>
      </dgm:t>
    </dgm:pt>
    <dgm:pt modelId="{424A703E-449C-4883-B2E0-764B8FA8ED56}" type="parTrans" cxnId="{3EABC402-4933-4164-B77D-4BFF832A1781}">
      <dgm:prSet/>
      <dgm:spPr/>
      <dgm:t>
        <a:bodyPr/>
        <a:lstStyle/>
        <a:p>
          <a:endParaRPr lang="en-US"/>
        </a:p>
      </dgm:t>
    </dgm:pt>
    <dgm:pt modelId="{16D7983B-4152-40C3-82A8-0950940070A4}" type="sibTrans" cxnId="{3EABC402-4933-4164-B77D-4BFF832A1781}">
      <dgm:prSet/>
      <dgm:spPr/>
      <dgm:t>
        <a:bodyPr/>
        <a:lstStyle/>
        <a:p>
          <a:endParaRPr lang="en-US"/>
        </a:p>
      </dgm:t>
    </dgm:pt>
    <dgm:pt modelId="{39FD2394-DDD7-49CE-B05A-093FB44B352D}">
      <dgm:prSet/>
      <dgm:spPr/>
      <dgm:t>
        <a:bodyPr/>
        <a:lstStyle/>
        <a:p>
          <a:r>
            <a:rPr lang="en-US"/>
            <a:t>Modify</a:t>
          </a:r>
        </a:p>
      </dgm:t>
    </dgm:pt>
    <dgm:pt modelId="{CE461E7C-2C27-4DCF-9DCD-1331120F6658}" type="parTrans" cxnId="{04FBF00C-9E40-4F8D-9DEC-1CD5D8D0271B}">
      <dgm:prSet/>
      <dgm:spPr/>
      <dgm:t>
        <a:bodyPr/>
        <a:lstStyle/>
        <a:p>
          <a:endParaRPr lang="en-US"/>
        </a:p>
      </dgm:t>
    </dgm:pt>
    <dgm:pt modelId="{DB72ECBE-8F60-4791-A847-2B4F6065FC41}" type="sibTrans" cxnId="{04FBF00C-9E40-4F8D-9DEC-1CD5D8D0271B}">
      <dgm:prSet/>
      <dgm:spPr/>
      <dgm:t>
        <a:bodyPr/>
        <a:lstStyle/>
        <a:p>
          <a:endParaRPr lang="en-US"/>
        </a:p>
      </dgm:t>
    </dgm:pt>
    <dgm:pt modelId="{0E22FC58-7EC1-4430-BCE4-ADE120BCEDE4}">
      <dgm:prSet/>
      <dgm:spPr/>
      <dgm:t>
        <a:bodyPr/>
        <a:lstStyle/>
        <a:p>
          <a:r>
            <a:rPr lang="en-US"/>
            <a:t>modify different data in the database </a:t>
          </a:r>
        </a:p>
      </dgm:t>
    </dgm:pt>
    <dgm:pt modelId="{9DBFEAD2-9E06-4601-81C3-48AACDEC9E45}" type="parTrans" cxnId="{06C54865-F326-4461-8DAB-6403BE6FA63B}">
      <dgm:prSet/>
      <dgm:spPr/>
      <dgm:t>
        <a:bodyPr/>
        <a:lstStyle/>
        <a:p>
          <a:endParaRPr lang="en-US"/>
        </a:p>
      </dgm:t>
    </dgm:pt>
    <dgm:pt modelId="{FF0FDECD-3069-4FF2-802A-7F3A51EBC859}" type="sibTrans" cxnId="{06C54865-F326-4461-8DAB-6403BE6FA63B}">
      <dgm:prSet/>
      <dgm:spPr/>
      <dgm:t>
        <a:bodyPr/>
        <a:lstStyle/>
        <a:p>
          <a:endParaRPr lang="en-US"/>
        </a:p>
      </dgm:t>
    </dgm:pt>
    <dgm:pt modelId="{868531E8-B227-42F3-A527-8C220420675B}" type="pres">
      <dgm:prSet presAssocID="{CD37AA3E-547C-420C-BAD2-660258223C60}" presName="Name0" presStyleCnt="0">
        <dgm:presLayoutVars>
          <dgm:dir/>
          <dgm:animLvl val="lvl"/>
          <dgm:resizeHandles val="exact"/>
        </dgm:presLayoutVars>
      </dgm:prSet>
      <dgm:spPr/>
    </dgm:pt>
    <dgm:pt modelId="{CFC0F1FF-252B-46A4-BF58-34AA96020BE3}" type="pres">
      <dgm:prSet presAssocID="{953C1F09-5DBC-4455-9DE1-0BBB9E6E5AA5}" presName="linNode" presStyleCnt="0"/>
      <dgm:spPr/>
    </dgm:pt>
    <dgm:pt modelId="{7ED35AAC-44EC-46E4-B55F-076C2A9F9A89}" type="pres">
      <dgm:prSet presAssocID="{953C1F09-5DBC-4455-9DE1-0BBB9E6E5AA5}" presName="parentText" presStyleLbl="alignNode1" presStyleIdx="0" presStyleCnt="6">
        <dgm:presLayoutVars>
          <dgm:chMax val="1"/>
          <dgm:bulletEnabled/>
        </dgm:presLayoutVars>
      </dgm:prSet>
      <dgm:spPr/>
    </dgm:pt>
    <dgm:pt modelId="{E86C3A49-2BA0-493E-93E8-2DC3293D7C8B}" type="pres">
      <dgm:prSet presAssocID="{953C1F09-5DBC-4455-9DE1-0BBB9E6E5AA5}" presName="descendantText" presStyleLbl="alignAccFollowNode1" presStyleIdx="0" presStyleCnt="6">
        <dgm:presLayoutVars>
          <dgm:bulletEnabled/>
        </dgm:presLayoutVars>
      </dgm:prSet>
      <dgm:spPr/>
    </dgm:pt>
    <dgm:pt modelId="{4910EB0C-1985-4886-A015-7407F312138E}" type="pres">
      <dgm:prSet presAssocID="{A71AB8EF-F0EF-4FC9-811A-1B573389DB55}" presName="sp" presStyleCnt="0"/>
      <dgm:spPr/>
    </dgm:pt>
    <dgm:pt modelId="{FE894998-06D0-4767-BB9F-00B8F33B3C5E}" type="pres">
      <dgm:prSet presAssocID="{53A50C6A-5B86-43B1-AB0F-9F2BCCBF3568}" presName="linNode" presStyleCnt="0"/>
      <dgm:spPr/>
    </dgm:pt>
    <dgm:pt modelId="{E1A0F99B-D12F-43D1-A9CE-6AD3F86C213B}" type="pres">
      <dgm:prSet presAssocID="{53A50C6A-5B86-43B1-AB0F-9F2BCCBF3568}" presName="parentText" presStyleLbl="alignNode1" presStyleIdx="1" presStyleCnt="6">
        <dgm:presLayoutVars>
          <dgm:chMax val="1"/>
          <dgm:bulletEnabled/>
        </dgm:presLayoutVars>
      </dgm:prSet>
      <dgm:spPr/>
    </dgm:pt>
    <dgm:pt modelId="{B97E7692-880E-42C2-B881-10E4B16020F7}" type="pres">
      <dgm:prSet presAssocID="{53A50C6A-5B86-43B1-AB0F-9F2BCCBF3568}" presName="descendantText" presStyleLbl="alignAccFollowNode1" presStyleIdx="1" presStyleCnt="6">
        <dgm:presLayoutVars>
          <dgm:bulletEnabled/>
        </dgm:presLayoutVars>
      </dgm:prSet>
      <dgm:spPr/>
    </dgm:pt>
    <dgm:pt modelId="{171C7E64-7CAF-40EB-A4E7-B8E8D14BC186}" type="pres">
      <dgm:prSet presAssocID="{DFBAD6FA-5C0E-4641-A8D8-199AF61A74FD}" presName="sp" presStyleCnt="0"/>
      <dgm:spPr/>
    </dgm:pt>
    <dgm:pt modelId="{EAC2F1D5-8C8B-4404-AEC7-D7D5991CD61E}" type="pres">
      <dgm:prSet presAssocID="{226A97E6-66CF-4B93-8155-7C71D7DDA245}" presName="linNode" presStyleCnt="0"/>
      <dgm:spPr/>
    </dgm:pt>
    <dgm:pt modelId="{B86521D9-E7A0-440C-B54E-BEDF6F07D962}" type="pres">
      <dgm:prSet presAssocID="{226A97E6-66CF-4B93-8155-7C71D7DDA245}" presName="parentText" presStyleLbl="alignNode1" presStyleIdx="2" presStyleCnt="6">
        <dgm:presLayoutVars>
          <dgm:chMax val="1"/>
          <dgm:bulletEnabled/>
        </dgm:presLayoutVars>
      </dgm:prSet>
      <dgm:spPr/>
    </dgm:pt>
    <dgm:pt modelId="{71C3238E-D4F6-4B07-812A-DB478FA1D04D}" type="pres">
      <dgm:prSet presAssocID="{226A97E6-66CF-4B93-8155-7C71D7DDA245}" presName="descendantText" presStyleLbl="alignAccFollowNode1" presStyleIdx="2" presStyleCnt="6">
        <dgm:presLayoutVars>
          <dgm:bulletEnabled/>
        </dgm:presLayoutVars>
      </dgm:prSet>
      <dgm:spPr/>
    </dgm:pt>
    <dgm:pt modelId="{D869A01B-3107-440A-B29F-812F9E654678}" type="pres">
      <dgm:prSet presAssocID="{DBA0CA4A-A5E7-4F56-9C9B-0BB77586ADDA}" presName="sp" presStyleCnt="0"/>
      <dgm:spPr/>
    </dgm:pt>
    <dgm:pt modelId="{C7113CF4-BAEA-490D-8E17-CF3481B6224C}" type="pres">
      <dgm:prSet presAssocID="{B3527667-E9A3-42D0-A88D-B17B760A7C8E}" presName="linNode" presStyleCnt="0"/>
      <dgm:spPr/>
    </dgm:pt>
    <dgm:pt modelId="{D6836162-9112-4A9C-9570-25EA7D3EB92E}" type="pres">
      <dgm:prSet presAssocID="{B3527667-E9A3-42D0-A88D-B17B760A7C8E}" presName="parentText" presStyleLbl="alignNode1" presStyleIdx="3" presStyleCnt="6">
        <dgm:presLayoutVars>
          <dgm:chMax val="1"/>
          <dgm:bulletEnabled/>
        </dgm:presLayoutVars>
      </dgm:prSet>
      <dgm:spPr/>
    </dgm:pt>
    <dgm:pt modelId="{4590798D-1701-4118-8923-E3B93DCBEA7C}" type="pres">
      <dgm:prSet presAssocID="{B3527667-E9A3-42D0-A88D-B17B760A7C8E}" presName="descendantText" presStyleLbl="alignAccFollowNode1" presStyleIdx="3" presStyleCnt="6">
        <dgm:presLayoutVars>
          <dgm:bulletEnabled/>
        </dgm:presLayoutVars>
      </dgm:prSet>
      <dgm:spPr/>
    </dgm:pt>
    <dgm:pt modelId="{94829681-0ADB-4224-A4FB-66BBF1CF89B2}" type="pres">
      <dgm:prSet presAssocID="{253D99B9-3739-4C34-BF93-FCA806DD7925}" presName="sp" presStyleCnt="0"/>
      <dgm:spPr/>
    </dgm:pt>
    <dgm:pt modelId="{374EA005-A383-419C-8511-6E0C24952DF4}" type="pres">
      <dgm:prSet presAssocID="{C1CB0281-E920-4D0D-B97B-6160A4D88F6C}" presName="linNode" presStyleCnt="0"/>
      <dgm:spPr/>
    </dgm:pt>
    <dgm:pt modelId="{F3D6014C-7C13-4143-ABDE-28B834DD471F}" type="pres">
      <dgm:prSet presAssocID="{C1CB0281-E920-4D0D-B97B-6160A4D88F6C}" presName="parentText" presStyleLbl="alignNode1" presStyleIdx="4" presStyleCnt="6">
        <dgm:presLayoutVars>
          <dgm:chMax val="1"/>
          <dgm:bulletEnabled/>
        </dgm:presLayoutVars>
      </dgm:prSet>
      <dgm:spPr/>
    </dgm:pt>
    <dgm:pt modelId="{FC03651A-9D2E-481E-B233-656A872118AF}" type="pres">
      <dgm:prSet presAssocID="{C1CB0281-E920-4D0D-B97B-6160A4D88F6C}" presName="descendantText" presStyleLbl="alignAccFollowNode1" presStyleIdx="4" presStyleCnt="6">
        <dgm:presLayoutVars>
          <dgm:bulletEnabled/>
        </dgm:presLayoutVars>
      </dgm:prSet>
      <dgm:spPr/>
    </dgm:pt>
    <dgm:pt modelId="{0B4297FA-9429-4DE6-87CD-53CF3BAB3B18}" type="pres">
      <dgm:prSet presAssocID="{A20B82C9-DB71-43F8-8638-6BA9E09FA18D}" presName="sp" presStyleCnt="0"/>
      <dgm:spPr/>
    </dgm:pt>
    <dgm:pt modelId="{56EFE40E-A944-4EB0-90B4-40D495473CA3}" type="pres">
      <dgm:prSet presAssocID="{39FD2394-DDD7-49CE-B05A-093FB44B352D}" presName="linNode" presStyleCnt="0"/>
      <dgm:spPr/>
    </dgm:pt>
    <dgm:pt modelId="{DC8D8187-9F2E-4AC3-BAF2-F7D07D016CE9}" type="pres">
      <dgm:prSet presAssocID="{39FD2394-DDD7-49CE-B05A-093FB44B352D}" presName="parentText" presStyleLbl="alignNode1" presStyleIdx="5" presStyleCnt="6">
        <dgm:presLayoutVars>
          <dgm:chMax val="1"/>
          <dgm:bulletEnabled/>
        </dgm:presLayoutVars>
      </dgm:prSet>
      <dgm:spPr/>
    </dgm:pt>
    <dgm:pt modelId="{543A53DB-D579-4C0D-83DF-AEA7066B1CFA}" type="pres">
      <dgm:prSet presAssocID="{39FD2394-DDD7-49CE-B05A-093FB44B352D}" presName="descendantText" presStyleLbl="alignAccFollowNode1" presStyleIdx="5" presStyleCnt="6">
        <dgm:presLayoutVars>
          <dgm:bulletEnabled/>
        </dgm:presLayoutVars>
      </dgm:prSet>
      <dgm:spPr/>
    </dgm:pt>
  </dgm:ptLst>
  <dgm:cxnLst>
    <dgm:cxn modelId="{3EABC402-4933-4164-B77D-4BFF832A1781}" srcId="{C1CB0281-E920-4D0D-B97B-6160A4D88F6C}" destId="{DA46092D-0713-4974-97F8-DEBA138A900D}" srcOrd="0" destOrd="0" parTransId="{424A703E-449C-4883-B2E0-764B8FA8ED56}" sibTransId="{16D7983B-4152-40C3-82A8-0950940070A4}"/>
    <dgm:cxn modelId="{04FBF00C-9E40-4F8D-9DEC-1CD5D8D0271B}" srcId="{CD37AA3E-547C-420C-BAD2-660258223C60}" destId="{39FD2394-DDD7-49CE-B05A-093FB44B352D}" srcOrd="5" destOrd="0" parTransId="{CE461E7C-2C27-4DCF-9DCD-1331120F6658}" sibTransId="{DB72ECBE-8F60-4791-A847-2B4F6065FC41}"/>
    <dgm:cxn modelId="{A534D212-5B8C-422B-9C4B-88656816FE4C}" srcId="{B3527667-E9A3-42D0-A88D-B17B760A7C8E}" destId="{661B1C2D-29E7-46E1-B730-44A237E4B3B2}" srcOrd="0" destOrd="0" parTransId="{8E66C134-02A9-4CFC-97FE-D1604CC2C0FC}" sibTransId="{2FFD0E9E-8E52-41FA-891C-5C632AD61FA1}"/>
    <dgm:cxn modelId="{84577413-3506-45D9-AA1C-3225D45EB718}" type="presOf" srcId="{953C1F09-5DBC-4455-9DE1-0BBB9E6E5AA5}" destId="{7ED35AAC-44EC-46E4-B55F-076C2A9F9A89}" srcOrd="0" destOrd="0" presId="urn:microsoft.com/office/officeart/2016/7/layout/VerticalSolidActionList"/>
    <dgm:cxn modelId="{792E0C1D-42AB-4319-9026-3C9E96AE1ED7}" type="presOf" srcId="{B3527667-E9A3-42D0-A88D-B17B760A7C8E}" destId="{D6836162-9112-4A9C-9570-25EA7D3EB92E}" srcOrd="0" destOrd="0" presId="urn:microsoft.com/office/officeart/2016/7/layout/VerticalSolidActionList"/>
    <dgm:cxn modelId="{93B04C36-1813-44F8-8599-668D722B61E4}" type="presOf" srcId="{C1CB0281-E920-4D0D-B97B-6160A4D88F6C}" destId="{F3D6014C-7C13-4143-ABDE-28B834DD471F}" srcOrd="0" destOrd="0" presId="urn:microsoft.com/office/officeart/2016/7/layout/VerticalSolidActionList"/>
    <dgm:cxn modelId="{06C54865-F326-4461-8DAB-6403BE6FA63B}" srcId="{39FD2394-DDD7-49CE-B05A-093FB44B352D}" destId="{0E22FC58-7EC1-4430-BCE4-ADE120BCEDE4}" srcOrd="0" destOrd="0" parTransId="{9DBFEAD2-9E06-4601-81C3-48AACDEC9E45}" sibTransId="{FF0FDECD-3069-4FF2-802A-7F3A51EBC859}"/>
    <dgm:cxn modelId="{7264DE46-3908-4FDB-B86E-CB9D6B8DEE08}" type="presOf" srcId="{EE5AC0C6-0AAE-423F-89CC-46AB15BE0168}" destId="{E86C3A49-2BA0-493E-93E8-2DC3293D7C8B}" srcOrd="0" destOrd="0" presId="urn:microsoft.com/office/officeart/2016/7/layout/VerticalSolidActionList"/>
    <dgm:cxn modelId="{3B6C8C70-6BC8-4601-9739-A267AA63BA40}" type="presOf" srcId="{226A97E6-66CF-4B93-8155-7C71D7DDA245}" destId="{B86521D9-E7A0-440C-B54E-BEDF6F07D962}" srcOrd="0" destOrd="0" presId="urn:microsoft.com/office/officeart/2016/7/layout/VerticalSolidActionList"/>
    <dgm:cxn modelId="{20AC1557-33AF-4206-941F-EBA76F92940A}" type="presOf" srcId="{53A50C6A-5B86-43B1-AB0F-9F2BCCBF3568}" destId="{E1A0F99B-D12F-43D1-A9CE-6AD3F86C213B}" srcOrd="0" destOrd="0" presId="urn:microsoft.com/office/officeart/2016/7/layout/VerticalSolidActionList"/>
    <dgm:cxn modelId="{5CB4BD84-4C6F-4811-A6F5-CFB16F4028CE}" type="presOf" srcId="{9D64A1A3-8245-4007-9A98-0C69E8437B85}" destId="{B97E7692-880E-42C2-B881-10E4B16020F7}" srcOrd="0" destOrd="0" presId="urn:microsoft.com/office/officeart/2016/7/layout/VerticalSolidActionList"/>
    <dgm:cxn modelId="{40291C8B-8A1F-468C-9434-40F0CFC6460B}" type="presOf" srcId="{661B1C2D-29E7-46E1-B730-44A237E4B3B2}" destId="{4590798D-1701-4118-8923-E3B93DCBEA7C}" srcOrd="0" destOrd="0" presId="urn:microsoft.com/office/officeart/2016/7/layout/VerticalSolidActionList"/>
    <dgm:cxn modelId="{F313248D-909C-4C8A-B2F5-E46E0C1B147A}" srcId="{CD37AA3E-547C-420C-BAD2-660258223C60}" destId="{C1CB0281-E920-4D0D-B97B-6160A4D88F6C}" srcOrd="4" destOrd="0" parTransId="{2E392E1E-0B6F-4ED3-8512-EE7949D75B94}" sibTransId="{A20B82C9-DB71-43F8-8638-6BA9E09FA18D}"/>
    <dgm:cxn modelId="{8FB3F199-C7E8-4E4F-9D80-533F30872C3D}" type="presOf" srcId="{CD37AA3E-547C-420C-BAD2-660258223C60}" destId="{868531E8-B227-42F3-A527-8C220420675B}" srcOrd="0" destOrd="0" presId="urn:microsoft.com/office/officeart/2016/7/layout/VerticalSolidActionList"/>
    <dgm:cxn modelId="{CFE7CF9B-F27F-4CAB-AD62-18261078B59A}" srcId="{CD37AA3E-547C-420C-BAD2-660258223C60}" destId="{B3527667-E9A3-42D0-A88D-B17B760A7C8E}" srcOrd="3" destOrd="0" parTransId="{7B9EA3F6-D587-4C9B-BFD8-A3C647AA192A}" sibTransId="{253D99B9-3739-4C34-BF93-FCA806DD7925}"/>
    <dgm:cxn modelId="{1E49FBAF-8243-402A-B0FB-79F4F43D8F42}" srcId="{953C1F09-5DBC-4455-9DE1-0BBB9E6E5AA5}" destId="{EE5AC0C6-0AAE-423F-89CC-46AB15BE0168}" srcOrd="0" destOrd="0" parTransId="{FF9497CC-E100-43D5-8F7C-DDE76F60595C}" sibTransId="{3A2E52DF-94AE-4639-9BC3-9832D9B82054}"/>
    <dgm:cxn modelId="{051F43B9-95ED-447F-8186-99BD06071AAB}" srcId="{CD37AA3E-547C-420C-BAD2-660258223C60}" destId="{53A50C6A-5B86-43B1-AB0F-9F2BCCBF3568}" srcOrd="1" destOrd="0" parTransId="{C5C9759F-1484-45BB-B1D7-96E05853BCC0}" sibTransId="{DFBAD6FA-5C0E-4641-A8D8-199AF61A74FD}"/>
    <dgm:cxn modelId="{7741C7B9-7195-4693-9918-833E5AE487E9}" srcId="{CD37AA3E-547C-420C-BAD2-660258223C60}" destId="{953C1F09-5DBC-4455-9DE1-0BBB9E6E5AA5}" srcOrd="0" destOrd="0" parTransId="{F377E4A3-AFE3-4D38-A4CE-FA722663A617}" sibTransId="{A71AB8EF-F0EF-4FC9-811A-1B573389DB55}"/>
    <dgm:cxn modelId="{6B8C48D9-136C-48AC-9A31-D4DC9E9B2A6D}" srcId="{226A97E6-66CF-4B93-8155-7C71D7DDA245}" destId="{4E36C13B-3BB8-4E61-88B1-CD7C0E31D40A}" srcOrd="0" destOrd="0" parTransId="{0F0F46BB-E76C-48F3-A297-30DA86123992}" sibTransId="{526AE06E-1287-43A4-B2F0-ACB5CA4FCE42}"/>
    <dgm:cxn modelId="{E86188DF-267B-4531-A166-3A522FCED6B0}" type="presOf" srcId="{DA46092D-0713-4974-97F8-DEBA138A900D}" destId="{FC03651A-9D2E-481E-B233-656A872118AF}" srcOrd="0" destOrd="0" presId="urn:microsoft.com/office/officeart/2016/7/layout/VerticalSolidActionList"/>
    <dgm:cxn modelId="{6DB8E1E7-34D5-4308-A0BA-DC8295AA6625}" srcId="{53A50C6A-5B86-43B1-AB0F-9F2BCCBF3568}" destId="{9D64A1A3-8245-4007-9A98-0C69E8437B85}" srcOrd="0" destOrd="0" parTransId="{6A8250F6-BD95-447F-A186-F2D4AC4BF231}" sibTransId="{82DC8B97-AD0E-44E7-9F9A-C8BA2AE38EEF}"/>
    <dgm:cxn modelId="{C66A7EEA-AE94-4A9D-9540-4B59774EC929}" srcId="{CD37AA3E-547C-420C-BAD2-660258223C60}" destId="{226A97E6-66CF-4B93-8155-7C71D7DDA245}" srcOrd="2" destOrd="0" parTransId="{032D6244-D10F-41C4-8045-4CC52B08B472}" sibTransId="{DBA0CA4A-A5E7-4F56-9C9B-0BB77586ADDA}"/>
    <dgm:cxn modelId="{ABFAD3EB-5894-45FD-8209-950142F1FFDF}" type="presOf" srcId="{4E36C13B-3BB8-4E61-88B1-CD7C0E31D40A}" destId="{71C3238E-D4F6-4B07-812A-DB478FA1D04D}" srcOrd="0" destOrd="0" presId="urn:microsoft.com/office/officeart/2016/7/layout/VerticalSolidActionList"/>
    <dgm:cxn modelId="{502189F2-7AA2-435F-85C9-7CF441359240}" type="presOf" srcId="{0E22FC58-7EC1-4430-BCE4-ADE120BCEDE4}" destId="{543A53DB-D579-4C0D-83DF-AEA7066B1CFA}" srcOrd="0" destOrd="0" presId="urn:microsoft.com/office/officeart/2016/7/layout/VerticalSolidActionList"/>
    <dgm:cxn modelId="{B8BD90F5-FE56-43A4-BFC6-B742C270D617}" type="presOf" srcId="{39FD2394-DDD7-49CE-B05A-093FB44B352D}" destId="{DC8D8187-9F2E-4AC3-BAF2-F7D07D016CE9}" srcOrd="0" destOrd="0" presId="urn:microsoft.com/office/officeart/2016/7/layout/VerticalSolidActionList"/>
    <dgm:cxn modelId="{E06657D6-2F3B-410F-8866-71F8F6059920}" type="presParOf" srcId="{868531E8-B227-42F3-A527-8C220420675B}" destId="{CFC0F1FF-252B-46A4-BF58-34AA96020BE3}" srcOrd="0" destOrd="0" presId="urn:microsoft.com/office/officeart/2016/7/layout/VerticalSolidActionList"/>
    <dgm:cxn modelId="{A97429D1-AFBE-438E-AD29-D58409DD09B0}" type="presParOf" srcId="{CFC0F1FF-252B-46A4-BF58-34AA96020BE3}" destId="{7ED35AAC-44EC-46E4-B55F-076C2A9F9A89}" srcOrd="0" destOrd="0" presId="urn:microsoft.com/office/officeart/2016/7/layout/VerticalSolidActionList"/>
    <dgm:cxn modelId="{8B16901D-525F-4B81-979B-C0A6359139D2}" type="presParOf" srcId="{CFC0F1FF-252B-46A4-BF58-34AA96020BE3}" destId="{E86C3A49-2BA0-493E-93E8-2DC3293D7C8B}" srcOrd="1" destOrd="0" presId="urn:microsoft.com/office/officeart/2016/7/layout/VerticalSolidActionList"/>
    <dgm:cxn modelId="{F53D4C10-A814-4CC2-987F-AB135E285BF1}" type="presParOf" srcId="{868531E8-B227-42F3-A527-8C220420675B}" destId="{4910EB0C-1985-4886-A015-7407F312138E}" srcOrd="1" destOrd="0" presId="urn:microsoft.com/office/officeart/2016/7/layout/VerticalSolidActionList"/>
    <dgm:cxn modelId="{C5058C5C-AF2C-4D6B-BB73-7B19B191A2C2}" type="presParOf" srcId="{868531E8-B227-42F3-A527-8C220420675B}" destId="{FE894998-06D0-4767-BB9F-00B8F33B3C5E}" srcOrd="2" destOrd="0" presId="urn:microsoft.com/office/officeart/2016/7/layout/VerticalSolidActionList"/>
    <dgm:cxn modelId="{5D435129-F81A-4EEA-A045-807D30D942AF}" type="presParOf" srcId="{FE894998-06D0-4767-BB9F-00B8F33B3C5E}" destId="{E1A0F99B-D12F-43D1-A9CE-6AD3F86C213B}" srcOrd="0" destOrd="0" presId="urn:microsoft.com/office/officeart/2016/7/layout/VerticalSolidActionList"/>
    <dgm:cxn modelId="{231D8C9C-5DCA-473A-B497-BEE6B2DDB09D}" type="presParOf" srcId="{FE894998-06D0-4767-BB9F-00B8F33B3C5E}" destId="{B97E7692-880E-42C2-B881-10E4B16020F7}" srcOrd="1" destOrd="0" presId="urn:microsoft.com/office/officeart/2016/7/layout/VerticalSolidActionList"/>
    <dgm:cxn modelId="{6A5605D2-9F2E-4862-96D4-61B4F01F6F7D}" type="presParOf" srcId="{868531E8-B227-42F3-A527-8C220420675B}" destId="{171C7E64-7CAF-40EB-A4E7-B8E8D14BC186}" srcOrd="3" destOrd="0" presId="urn:microsoft.com/office/officeart/2016/7/layout/VerticalSolidActionList"/>
    <dgm:cxn modelId="{EF240A43-C89E-4A6C-B466-0EB845811B30}" type="presParOf" srcId="{868531E8-B227-42F3-A527-8C220420675B}" destId="{EAC2F1D5-8C8B-4404-AEC7-D7D5991CD61E}" srcOrd="4" destOrd="0" presId="urn:microsoft.com/office/officeart/2016/7/layout/VerticalSolidActionList"/>
    <dgm:cxn modelId="{798358CD-7A29-414A-86EB-5FD8B5AA2C9B}" type="presParOf" srcId="{EAC2F1D5-8C8B-4404-AEC7-D7D5991CD61E}" destId="{B86521D9-E7A0-440C-B54E-BEDF6F07D962}" srcOrd="0" destOrd="0" presId="urn:microsoft.com/office/officeart/2016/7/layout/VerticalSolidActionList"/>
    <dgm:cxn modelId="{32BAAE50-6E76-4758-9F07-E8350ED30C15}" type="presParOf" srcId="{EAC2F1D5-8C8B-4404-AEC7-D7D5991CD61E}" destId="{71C3238E-D4F6-4B07-812A-DB478FA1D04D}" srcOrd="1" destOrd="0" presId="urn:microsoft.com/office/officeart/2016/7/layout/VerticalSolidActionList"/>
    <dgm:cxn modelId="{BD67CE10-B5E4-485B-B3DA-3154AB8A8079}" type="presParOf" srcId="{868531E8-B227-42F3-A527-8C220420675B}" destId="{D869A01B-3107-440A-B29F-812F9E654678}" srcOrd="5" destOrd="0" presId="urn:microsoft.com/office/officeart/2016/7/layout/VerticalSolidActionList"/>
    <dgm:cxn modelId="{813156D7-4426-4D7B-9695-4BCA049C43F4}" type="presParOf" srcId="{868531E8-B227-42F3-A527-8C220420675B}" destId="{C7113CF4-BAEA-490D-8E17-CF3481B6224C}" srcOrd="6" destOrd="0" presId="urn:microsoft.com/office/officeart/2016/7/layout/VerticalSolidActionList"/>
    <dgm:cxn modelId="{A13FE1A1-9621-4659-B4B1-7C24F2F7BD8A}" type="presParOf" srcId="{C7113CF4-BAEA-490D-8E17-CF3481B6224C}" destId="{D6836162-9112-4A9C-9570-25EA7D3EB92E}" srcOrd="0" destOrd="0" presId="urn:microsoft.com/office/officeart/2016/7/layout/VerticalSolidActionList"/>
    <dgm:cxn modelId="{DBB231EC-A1F7-475F-87EA-AEDF5C961CE8}" type="presParOf" srcId="{C7113CF4-BAEA-490D-8E17-CF3481B6224C}" destId="{4590798D-1701-4118-8923-E3B93DCBEA7C}" srcOrd="1" destOrd="0" presId="urn:microsoft.com/office/officeart/2016/7/layout/VerticalSolidActionList"/>
    <dgm:cxn modelId="{EEC3D904-8935-45FD-BFF6-722FF203A1E9}" type="presParOf" srcId="{868531E8-B227-42F3-A527-8C220420675B}" destId="{94829681-0ADB-4224-A4FB-66BBF1CF89B2}" srcOrd="7" destOrd="0" presId="urn:microsoft.com/office/officeart/2016/7/layout/VerticalSolidActionList"/>
    <dgm:cxn modelId="{B7FAF988-62F9-4746-96BB-ECF18689227B}" type="presParOf" srcId="{868531E8-B227-42F3-A527-8C220420675B}" destId="{374EA005-A383-419C-8511-6E0C24952DF4}" srcOrd="8" destOrd="0" presId="urn:microsoft.com/office/officeart/2016/7/layout/VerticalSolidActionList"/>
    <dgm:cxn modelId="{C37640A8-26F8-4684-B8C6-03019473B714}" type="presParOf" srcId="{374EA005-A383-419C-8511-6E0C24952DF4}" destId="{F3D6014C-7C13-4143-ABDE-28B834DD471F}" srcOrd="0" destOrd="0" presId="urn:microsoft.com/office/officeart/2016/7/layout/VerticalSolidActionList"/>
    <dgm:cxn modelId="{D1995570-6D4D-4158-A920-1A1252AB5D80}" type="presParOf" srcId="{374EA005-A383-419C-8511-6E0C24952DF4}" destId="{FC03651A-9D2E-481E-B233-656A872118AF}" srcOrd="1" destOrd="0" presId="urn:microsoft.com/office/officeart/2016/7/layout/VerticalSolidActionList"/>
    <dgm:cxn modelId="{8652EF40-6EBD-43B7-B082-6606401AB492}" type="presParOf" srcId="{868531E8-B227-42F3-A527-8C220420675B}" destId="{0B4297FA-9429-4DE6-87CD-53CF3BAB3B18}" srcOrd="9" destOrd="0" presId="urn:microsoft.com/office/officeart/2016/7/layout/VerticalSolidActionList"/>
    <dgm:cxn modelId="{CDA980F5-24F5-4004-8CA0-4B048EBD93F7}" type="presParOf" srcId="{868531E8-B227-42F3-A527-8C220420675B}" destId="{56EFE40E-A944-4EB0-90B4-40D495473CA3}" srcOrd="10" destOrd="0" presId="urn:microsoft.com/office/officeart/2016/7/layout/VerticalSolidActionList"/>
    <dgm:cxn modelId="{07A03815-E1B7-46CB-B9FA-C156424BFCDB}" type="presParOf" srcId="{56EFE40E-A944-4EB0-90B4-40D495473CA3}" destId="{DC8D8187-9F2E-4AC3-BAF2-F7D07D016CE9}" srcOrd="0" destOrd="0" presId="urn:microsoft.com/office/officeart/2016/7/layout/VerticalSolidActionList"/>
    <dgm:cxn modelId="{DBF8CB1F-4419-4333-BC2C-57A4F4D9323F}" type="presParOf" srcId="{56EFE40E-A944-4EB0-90B4-40D495473CA3}" destId="{543A53DB-D579-4C0D-83DF-AEA7066B1CFA}"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E7D8B5-4F9E-40B4-9833-444A75CB77E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B239B36-17C3-4D46-A6AA-1EF053DB9AD1}">
      <dgm:prSet/>
      <dgm:spPr/>
      <dgm:t>
        <a:bodyPr/>
        <a:lstStyle/>
        <a:p>
          <a:r>
            <a:rPr lang="en-US" dirty="0"/>
            <a:t>Blind SQL Injection</a:t>
          </a:r>
        </a:p>
      </dgm:t>
    </dgm:pt>
    <dgm:pt modelId="{9BC35940-93AD-4420-8631-D9FA5DD0CF53}" type="parTrans" cxnId="{8EF2ED7F-F4F4-4DB5-841E-C3DC4EC91759}">
      <dgm:prSet/>
      <dgm:spPr/>
      <dgm:t>
        <a:bodyPr/>
        <a:lstStyle/>
        <a:p>
          <a:endParaRPr lang="en-US"/>
        </a:p>
      </dgm:t>
    </dgm:pt>
    <dgm:pt modelId="{DDEA8918-6219-4ED8-9FCB-87B7962F1B39}" type="sibTrans" cxnId="{8EF2ED7F-F4F4-4DB5-841E-C3DC4EC91759}">
      <dgm:prSet/>
      <dgm:spPr/>
      <dgm:t>
        <a:bodyPr/>
        <a:lstStyle/>
        <a:p>
          <a:endParaRPr lang="en-US"/>
        </a:p>
      </dgm:t>
    </dgm:pt>
    <dgm:pt modelId="{79AB0CC8-1C05-4209-9A38-9A11A40851BD}">
      <dgm:prSet/>
      <dgm:spPr/>
      <dgm:t>
        <a:bodyPr/>
        <a:lstStyle/>
        <a:p>
          <a:r>
            <a:rPr lang="en-US" dirty="0"/>
            <a:t>Boolean based SQLI</a:t>
          </a:r>
        </a:p>
      </dgm:t>
    </dgm:pt>
    <dgm:pt modelId="{31C244ED-D4F3-4468-A48D-88107749DA1E}" type="parTrans" cxnId="{F7068017-CA09-4466-8760-21885F3DCB58}">
      <dgm:prSet/>
      <dgm:spPr/>
      <dgm:t>
        <a:bodyPr/>
        <a:lstStyle/>
        <a:p>
          <a:endParaRPr lang="en-US"/>
        </a:p>
      </dgm:t>
    </dgm:pt>
    <dgm:pt modelId="{367D5C4C-874F-4152-AF09-1391426D9D40}" type="sibTrans" cxnId="{F7068017-CA09-4466-8760-21885F3DCB58}">
      <dgm:prSet/>
      <dgm:spPr/>
      <dgm:t>
        <a:bodyPr/>
        <a:lstStyle/>
        <a:p>
          <a:endParaRPr lang="en-US"/>
        </a:p>
      </dgm:t>
    </dgm:pt>
    <dgm:pt modelId="{7C1EF6FA-90AA-4FFA-A1FA-C2E2CE5DF804}">
      <dgm:prSet/>
      <dgm:spPr/>
      <dgm:t>
        <a:bodyPr/>
        <a:lstStyle/>
        <a:p>
          <a:pPr rtl="0"/>
          <a:r>
            <a:rPr lang="en-US" dirty="0"/>
            <a:t>Time based </a:t>
          </a:r>
          <a:r>
            <a:rPr lang="en-US" dirty="0">
              <a:latin typeface="Gill Sans Nova"/>
            </a:rPr>
            <a:t>SQLI</a:t>
          </a:r>
        </a:p>
      </dgm:t>
    </dgm:pt>
    <dgm:pt modelId="{864EDE9C-CBFD-4335-8B3F-EE76E1432780}" type="parTrans" cxnId="{2817C91E-763A-4515-A638-3F2C2F547ECA}">
      <dgm:prSet/>
      <dgm:spPr/>
      <dgm:t>
        <a:bodyPr/>
        <a:lstStyle/>
        <a:p>
          <a:endParaRPr lang="en-US"/>
        </a:p>
      </dgm:t>
    </dgm:pt>
    <dgm:pt modelId="{114F7F16-4244-4FE3-BDF1-64D84CF202F9}" type="sibTrans" cxnId="{2817C91E-763A-4515-A638-3F2C2F547ECA}">
      <dgm:prSet/>
      <dgm:spPr/>
      <dgm:t>
        <a:bodyPr/>
        <a:lstStyle/>
        <a:p>
          <a:endParaRPr lang="en-US"/>
        </a:p>
      </dgm:t>
    </dgm:pt>
    <dgm:pt modelId="{19CB001B-7DE3-487C-A825-33A6BF9EF648}">
      <dgm:prSet phldr="0"/>
      <dgm:spPr/>
      <dgm:t>
        <a:bodyPr/>
        <a:lstStyle/>
        <a:p>
          <a:r>
            <a:rPr lang="en-US" dirty="0"/>
            <a:t>Union Based SQL injection</a:t>
          </a:r>
        </a:p>
      </dgm:t>
    </dgm:pt>
    <dgm:pt modelId="{F855040D-EB7D-421F-8074-218E76258035}" type="parTrans" cxnId="{F8670ABF-7699-4C7E-9A49-CC8003FA9288}">
      <dgm:prSet/>
      <dgm:spPr/>
    </dgm:pt>
    <dgm:pt modelId="{59A91702-AFA7-4D42-9344-CB2962869619}" type="sibTrans" cxnId="{F8670ABF-7699-4C7E-9A49-CC8003FA9288}">
      <dgm:prSet/>
      <dgm:spPr/>
    </dgm:pt>
    <dgm:pt modelId="{E24A57A9-41F6-48D9-A01E-C899B08DA1E9}">
      <dgm:prSet phldr="0"/>
      <dgm:spPr/>
      <dgm:t>
        <a:bodyPr/>
        <a:lstStyle/>
        <a:p>
          <a:pPr rtl="0"/>
          <a:r>
            <a:rPr lang="en-US" dirty="0"/>
            <a:t>In band sqli</a:t>
          </a:r>
        </a:p>
      </dgm:t>
    </dgm:pt>
    <dgm:pt modelId="{E7358376-241D-4F6E-8A4F-E76A11E3CCD1}" type="parTrans" cxnId="{47FEEF9D-83C4-45DF-9E53-623AEC3C974B}">
      <dgm:prSet/>
      <dgm:spPr/>
    </dgm:pt>
    <dgm:pt modelId="{EBFA1113-945B-432A-A631-F70E1E602A53}" type="sibTrans" cxnId="{47FEEF9D-83C4-45DF-9E53-623AEC3C974B}">
      <dgm:prSet/>
      <dgm:spPr/>
    </dgm:pt>
    <dgm:pt modelId="{F8848651-1AC8-40C2-833E-C910AC92B700}">
      <dgm:prSet phldr="0"/>
      <dgm:spPr/>
      <dgm:t>
        <a:bodyPr/>
        <a:lstStyle/>
        <a:p>
          <a:r>
            <a:rPr lang="en-US" dirty="0"/>
            <a:t>Error based</a:t>
          </a:r>
        </a:p>
      </dgm:t>
    </dgm:pt>
    <dgm:pt modelId="{23369809-3900-440B-9A01-3775B266B5AE}" type="parTrans" cxnId="{359C010D-A2C0-4CF1-B388-F209F71B2AD9}">
      <dgm:prSet/>
      <dgm:spPr/>
    </dgm:pt>
    <dgm:pt modelId="{CFAA8221-B9BF-47A3-A863-27D2B137FBBC}" type="sibTrans" cxnId="{359C010D-A2C0-4CF1-B388-F209F71B2AD9}">
      <dgm:prSet/>
      <dgm:spPr/>
    </dgm:pt>
    <dgm:pt modelId="{59A98C20-A5D9-49DA-A256-ADA6957BCADF}" type="pres">
      <dgm:prSet presAssocID="{55E7D8B5-4F9E-40B4-9833-444A75CB77E6}" presName="diagram" presStyleCnt="0">
        <dgm:presLayoutVars>
          <dgm:dir/>
          <dgm:resizeHandles val="exact"/>
        </dgm:presLayoutVars>
      </dgm:prSet>
      <dgm:spPr/>
    </dgm:pt>
    <dgm:pt modelId="{3B34EF93-7C94-41FB-8F84-9FD062A27508}" type="pres">
      <dgm:prSet presAssocID="{E24A57A9-41F6-48D9-A01E-C899B08DA1E9}" presName="node" presStyleLbl="node1" presStyleIdx="0" presStyleCnt="2">
        <dgm:presLayoutVars>
          <dgm:bulletEnabled val="1"/>
        </dgm:presLayoutVars>
      </dgm:prSet>
      <dgm:spPr/>
    </dgm:pt>
    <dgm:pt modelId="{F79BE5B4-E645-4A4B-AF90-0F3EEAA7F437}" type="pres">
      <dgm:prSet presAssocID="{EBFA1113-945B-432A-A631-F70E1E602A53}" presName="sibTrans" presStyleCnt="0"/>
      <dgm:spPr/>
    </dgm:pt>
    <dgm:pt modelId="{74C32DEB-1092-4645-A51A-891F32F6272B}" type="pres">
      <dgm:prSet presAssocID="{5B239B36-17C3-4D46-A6AA-1EF053DB9AD1}" presName="node" presStyleLbl="node1" presStyleIdx="1" presStyleCnt="2">
        <dgm:presLayoutVars>
          <dgm:bulletEnabled val="1"/>
        </dgm:presLayoutVars>
      </dgm:prSet>
      <dgm:spPr/>
    </dgm:pt>
  </dgm:ptLst>
  <dgm:cxnLst>
    <dgm:cxn modelId="{D60D220A-CEED-418F-838B-A0DC444A6B97}" type="presOf" srcId="{19CB001B-7DE3-487C-A825-33A6BF9EF648}" destId="{3B34EF93-7C94-41FB-8F84-9FD062A27508}" srcOrd="0" destOrd="2" presId="urn:microsoft.com/office/officeart/2005/8/layout/default"/>
    <dgm:cxn modelId="{359C010D-A2C0-4CF1-B388-F209F71B2AD9}" srcId="{E24A57A9-41F6-48D9-A01E-C899B08DA1E9}" destId="{F8848651-1AC8-40C2-833E-C910AC92B700}" srcOrd="0" destOrd="0" parTransId="{23369809-3900-440B-9A01-3775B266B5AE}" sibTransId="{CFAA8221-B9BF-47A3-A863-27D2B137FBBC}"/>
    <dgm:cxn modelId="{F7068017-CA09-4466-8760-21885F3DCB58}" srcId="{5B239B36-17C3-4D46-A6AA-1EF053DB9AD1}" destId="{79AB0CC8-1C05-4209-9A38-9A11A40851BD}" srcOrd="0" destOrd="0" parTransId="{31C244ED-D4F3-4468-A48D-88107749DA1E}" sibTransId="{367D5C4C-874F-4152-AF09-1391426D9D40}"/>
    <dgm:cxn modelId="{2817C91E-763A-4515-A638-3F2C2F547ECA}" srcId="{5B239B36-17C3-4D46-A6AA-1EF053DB9AD1}" destId="{7C1EF6FA-90AA-4FFA-A1FA-C2E2CE5DF804}" srcOrd="1" destOrd="0" parTransId="{864EDE9C-CBFD-4335-8B3F-EE76E1432780}" sibTransId="{114F7F16-4244-4FE3-BDF1-64D84CF202F9}"/>
    <dgm:cxn modelId="{273C0D28-94FB-45E2-BF4F-C0B3EFC5E6EE}" type="presOf" srcId="{79AB0CC8-1C05-4209-9A38-9A11A40851BD}" destId="{74C32DEB-1092-4645-A51A-891F32F6272B}" srcOrd="0" destOrd="1" presId="urn:microsoft.com/office/officeart/2005/8/layout/default"/>
    <dgm:cxn modelId="{C2833654-2A7D-4D0E-B2EE-0B04E041B061}" type="presOf" srcId="{E24A57A9-41F6-48D9-A01E-C899B08DA1E9}" destId="{3B34EF93-7C94-41FB-8F84-9FD062A27508}" srcOrd="0" destOrd="0" presId="urn:microsoft.com/office/officeart/2005/8/layout/default"/>
    <dgm:cxn modelId="{8EF2ED7F-F4F4-4DB5-841E-C3DC4EC91759}" srcId="{55E7D8B5-4F9E-40B4-9833-444A75CB77E6}" destId="{5B239B36-17C3-4D46-A6AA-1EF053DB9AD1}" srcOrd="1" destOrd="0" parTransId="{9BC35940-93AD-4420-8631-D9FA5DD0CF53}" sibTransId="{DDEA8918-6219-4ED8-9FCB-87B7962F1B39}"/>
    <dgm:cxn modelId="{47FEEF9D-83C4-45DF-9E53-623AEC3C974B}" srcId="{55E7D8B5-4F9E-40B4-9833-444A75CB77E6}" destId="{E24A57A9-41F6-48D9-A01E-C899B08DA1E9}" srcOrd="0" destOrd="0" parTransId="{E7358376-241D-4F6E-8A4F-E76A11E3CCD1}" sibTransId="{EBFA1113-945B-432A-A631-F70E1E602A53}"/>
    <dgm:cxn modelId="{38690DA1-41C2-4A58-9D00-1D43FA458124}" type="presOf" srcId="{55E7D8B5-4F9E-40B4-9833-444A75CB77E6}" destId="{59A98C20-A5D9-49DA-A256-ADA6957BCADF}" srcOrd="0" destOrd="0" presId="urn:microsoft.com/office/officeart/2005/8/layout/default"/>
    <dgm:cxn modelId="{93044BA3-E7A3-4022-A484-DEBC1D08E386}" type="presOf" srcId="{F8848651-1AC8-40C2-833E-C910AC92B700}" destId="{3B34EF93-7C94-41FB-8F84-9FD062A27508}" srcOrd="0" destOrd="1" presId="urn:microsoft.com/office/officeart/2005/8/layout/default"/>
    <dgm:cxn modelId="{4AD4B3B6-2BC8-405B-AA8B-0C7E17AE2F9A}" type="presOf" srcId="{7C1EF6FA-90AA-4FFA-A1FA-C2E2CE5DF804}" destId="{74C32DEB-1092-4645-A51A-891F32F6272B}" srcOrd="0" destOrd="2" presId="urn:microsoft.com/office/officeart/2005/8/layout/default"/>
    <dgm:cxn modelId="{F8670ABF-7699-4C7E-9A49-CC8003FA9288}" srcId="{E24A57A9-41F6-48D9-A01E-C899B08DA1E9}" destId="{19CB001B-7DE3-487C-A825-33A6BF9EF648}" srcOrd="1" destOrd="0" parTransId="{F855040D-EB7D-421F-8074-218E76258035}" sibTransId="{59A91702-AFA7-4D42-9344-CB2962869619}"/>
    <dgm:cxn modelId="{FEAB99F0-214D-45E9-86DD-590C78BA6F25}" type="presOf" srcId="{5B239B36-17C3-4D46-A6AA-1EF053DB9AD1}" destId="{74C32DEB-1092-4645-A51A-891F32F6272B}" srcOrd="0" destOrd="0" presId="urn:microsoft.com/office/officeart/2005/8/layout/default"/>
    <dgm:cxn modelId="{8DDC4A30-FF4C-4396-8FB6-5D9CB366F1FC}" type="presParOf" srcId="{59A98C20-A5D9-49DA-A256-ADA6957BCADF}" destId="{3B34EF93-7C94-41FB-8F84-9FD062A27508}" srcOrd="0" destOrd="0" presId="urn:microsoft.com/office/officeart/2005/8/layout/default"/>
    <dgm:cxn modelId="{DA97E71E-A0F5-480B-8F53-B8FBBB7DEAF5}" type="presParOf" srcId="{59A98C20-A5D9-49DA-A256-ADA6957BCADF}" destId="{F79BE5B4-E645-4A4B-AF90-0F3EEAA7F437}" srcOrd="1" destOrd="0" presId="urn:microsoft.com/office/officeart/2005/8/layout/default"/>
    <dgm:cxn modelId="{EA841434-DF27-4CFB-BDB8-EAA86FF71B27}" type="presParOf" srcId="{59A98C20-A5D9-49DA-A256-ADA6957BCADF}" destId="{74C32DEB-1092-4645-A51A-891F32F6272B}"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E479EB-9D8F-43C5-9398-8669E4B653E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5384763-C6CD-45BA-89A3-94521D11288E}">
      <dgm:prSet/>
      <dgm:spPr/>
      <dgm:t>
        <a:bodyPr/>
        <a:lstStyle/>
        <a:p>
          <a:r>
            <a:rPr lang="en-US" dirty="0"/>
            <a:t>How to run it?</a:t>
          </a:r>
        </a:p>
      </dgm:t>
    </dgm:pt>
    <dgm:pt modelId="{44C46BA4-91B5-46D4-911B-0AE04C26AAEA}" type="parTrans" cxnId="{9DF91C8E-084D-43B3-ACF7-AA749E89E3D9}">
      <dgm:prSet/>
      <dgm:spPr/>
      <dgm:t>
        <a:bodyPr/>
        <a:lstStyle/>
        <a:p>
          <a:endParaRPr lang="en-US"/>
        </a:p>
      </dgm:t>
    </dgm:pt>
    <dgm:pt modelId="{C6C49CEF-36B9-46EC-8D22-CDD2740A434E}" type="sibTrans" cxnId="{9DF91C8E-084D-43B3-ACF7-AA749E89E3D9}">
      <dgm:prSet/>
      <dgm:spPr/>
      <dgm:t>
        <a:bodyPr/>
        <a:lstStyle/>
        <a:p>
          <a:endParaRPr lang="en-US"/>
        </a:p>
      </dgm:t>
    </dgm:pt>
    <dgm:pt modelId="{0A11A5BE-1DFA-4721-ADDA-69F0057DE718}">
      <dgm:prSet/>
      <dgm:spPr/>
      <dgm:t>
        <a:bodyPr/>
        <a:lstStyle/>
        <a:p>
          <a:r>
            <a:rPr lang="en-US" dirty="0"/>
            <a:t>Practice some arguments like (--</a:t>
          </a:r>
          <a:r>
            <a:rPr lang="en-US" dirty="0" err="1"/>
            <a:t>dbs</a:t>
          </a:r>
          <a:r>
            <a:rPr lang="en-US" dirty="0"/>
            <a:t>, --</a:t>
          </a:r>
          <a:r>
            <a:rPr lang="en-US" dirty="0" err="1"/>
            <a:t>dbms</a:t>
          </a:r>
          <a:r>
            <a:rPr lang="en-US" dirty="0"/>
            <a:t> , --batch, --banner)</a:t>
          </a:r>
        </a:p>
      </dgm:t>
    </dgm:pt>
    <dgm:pt modelId="{82C8E712-5B1B-45B6-831B-CC9A9D3F6186}" type="parTrans" cxnId="{6CBC7471-D587-409B-94D0-F291C871A325}">
      <dgm:prSet/>
      <dgm:spPr/>
      <dgm:t>
        <a:bodyPr/>
        <a:lstStyle/>
        <a:p>
          <a:endParaRPr lang="en-US"/>
        </a:p>
      </dgm:t>
    </dgm:pt>
    <dgm:pt modelId="{1ECF1C88-21DA-44DB-AA10-35F15CD76650}" type="sibTrans" cxnId="{6CBC7471-D587-409B-94D0-F291C871A325}">
      <dgm:prSet/>
      <dgm:spPr/>
      <dgm:t>
        <a:bodyPr/>
        <a:lstStyle/>
        <a:p>
          <a:endParaRPr lang="en-US"/>
        </a:p>
      </dgm:t>
    </dgm:pt>
    <dgm:pt modelId="{8FCA3524-1837-429E-B80F-06D60C56DCE3}">
      <dgm:prSet/>
      <dgm:spPr/>
      <dgm:t>
        <a:bodyPr/>
        <a:lstStyle/>
        <a:p>
          <a:r>
            <a:rPr lang="en-US" dirty="0"/>
            <a:t>How to test by with cookie?</a:t>
          </a:r>
        </a:p>
      </dgm:t>
    </dgm:pt>
    <dgm:pt modelId="{6EDBDF7F-514D-4D62-B00E-08E6FDDA197D}" type="parTrans" cxnId="{C78F7F84-E697-48C5-9014-26919DC716EB}">
      <dgm:prSet/>
      <dgm:spPr/>
      <dgm:t>
        <a:bodyPr/>
        <a:lstStyle/>
        <a:p>
          <a:endParaRPr lang="en-US"/>
        </a:p>
      </dgm:t>
    </dgm:pt>
    <dgm:pt modelId="{BDD1E39B-7582-4AE9-B38D-27D4C6D3C677}" type="sibTrans" cxnId="{C78F7F84-E697-48C5-9014-26919DC716EB}">
      <dgm:prSet/>
      <dgm:spPr/>
      <dgm:t>
        <a:bodyPr/>
        <a:lstStyle/>
        <a:p>
          <a:endParaRPr lang="en-US"/>
        </a:p>
      </dgm:t>
    </dgm:pt>
    <dgm:pt modelId="{2234B855-A7E8-41CA-94EF-1BE22D040C2C}">
      <dgm:prSet/>
      <dgm:spPr/>
      <dgm:t>
        <a:bodyPr/>
        <a:lstStyle/>
        <a:p>
          <a:r>
            <a:rPr lang="en-US" dirty="0"/>
            <a:t>How to hide your identity when you hunt?</a:t>
          </a:r>
        </a:p>
      </dgm:t>
    </dgm:pt>
    <dgm:pt modelId="{067BC432-9853-4A5D-B16D-15A46F5D8F0A}" type="parTrans" cxnId="{0A9FA268-6CBF-48F5-93E1-6AF366AB2F23}">
      <dgm:prSet/>
      <dgm:spPr/>
      <dgm:t>
        <a:bodyPr/>
        <a:lstStyle/>
        <a:p>
          <a:endParaRPr lang="en-US"/>
        </a:p>
      </dgm:t>
    </dgm:pt>
    <dgm:pt modelId="{CE1A6421-3B48-4122-91D9-E49AB2D8E8C2}" type="sibTrans" cxnId="{0A9FA268-6CBF-48F5-93E1-6AF366AB2F23}">
      <dgm:prSet/>
      <dgm:spPr/>
      <dgm:t>
        <a:bodyPr/>
        <a:lstStyle/>
        <a:p>
          <a:endParaRPr lang="en-US"/>
        </a:p>
      </dgm:t>
    </dgm:pt>
    <dgm:pt modelId="{404E0AC1-CCFD-4B93-A400-BCC34AFB5734}" type="pres">
      <dgm:prSet presAssocID="{A6E479EB-9D8F-43C5-9398-8669E4B653E8}" presName="vert0" presStyleCnt="0">
        <dgm:presLayoutVars>
          <dgm:dir/>
          <dgm:animOne val="branch"/>
          <dgm:animLvl val="lvl"/>
        </dgm:presLayoutVars>
      </dgm:prSet>
      <dgm:spPr/>
    </dgm:pt>
    <dgm:pt modelId="{FF178093-A029-42A3-8A33-7907D542CBB0}" type="pres">
      <dgm:prSet presAssocID="{A5384763-C6CD-45BA-89A3-94521D11288E}" presName="thickLine" presStyleLbl="alignNode1" presStyleIdx="0" presStyleCnt="4"/>
      <dgm:spPr/>
    </dgm:pt>
    <dgm:pt modelId="{AD1AFF9B-D9B0-4B9C-BB01-D84FF7673DFB}" type="pres">
      <dgm:prSet presAssocID="{A5384763-C6CD-45BA-89A3-94521D11288E}" presName="horz1" presStyleCnt="0"/>
      <dgm:spPr/>
    </dgm:pt>
    <dgm:pt modelId="{9D9673D7-9289-4BCB-990F-5EB10E0EFE3C}" type="pres">
      <dgm:prSet presAssocID="{A5384763-C6CD-45BA-89A3-94521D11288E}" presName="tx1" presStyleLbl="revTx" presStyleIdx="0" presStyleCnt="4"/>
      <dgm:spPr/>
    </dgm:pt>
    <dgm:pt modelId="{3563E94F-FB88-4C86-B175-3D8621568234}" type="pres">
      <dgm:prSet presAssocID="{A5384763-C6CD-45BA-89A3-94521D11288E}" presName="vert1" presStyleCnt="0"/>
      <dgm:spPr/>
    </dgm:pt>
    <dgm:pt modelId="{6091E838-9888-448D-A4AF-2BD6CB923B2A}" type="pres">
      <dgm:prSet presAssocID="{0A11A5BE-1DFA-4721-ADDA-69F0057DE718}" presName="thickLine" presStyleLbl="alignNode1" presStyleIdx="1" presStyleCnt="4"/>
      <dgm:spPr/>
    </dgm:pt>
    <dgm:pt modelId="{C4A891FB-EADC-4597-BF1D-3EDFBC6CBCB0}" type="pres">
      <dgm:prSet presAssocID="{0A11A5BE-1DFA-4721-ADDA-69F0057DE718}" presName="horz1" presStyleCnt="0"/>
      <dgm:spPr/>
    </dgm:pt>
    <dgm:pt modelId="{9740B8DC-A0E4-45F2-A77C-26C0071AD7F8}" type="pres">
      <dgm:prSet presAssocID="{0A11A5BE-1DFA-4721-ADDA-69F0057DE718}" presName="tx1" presStyleLbl="revTx" presStyleIdx="1" presStyleCnt="4"/>
      <dgm:spPr/>
    </dgm:pt>
    <dgm:pt modelId="{0A72AEC9-998D-4D2E-A34C-C5F2ADEF7EAC}" type="pres">
      <dgm:prSet presAssocID="{0A11A5BE-1DFA-4721-ADDA-69F0057DE718}" presName="vert1" presStyleCnt="0"/>
      <dgm:spPr/>
    </dgm:pt>
    <dgm:pt modelId="{F3505DAC-C651-48D5-8EE4-E18376099968}" type="pres">
      <dgm:prSet presAssocID="{8FCA3524-1837-429E-B80F-06D60C56DCE3}" presName="thickLine" presStyleLbl="alignNode1" presStyleIdx="2" presStyleCnt="4"/>
      <dgm:spPr/>
    </dgm:pt>
    <dgm:pt modelId="{42C63D89-6571-46A7-A753-48209C341670}" type="pres">
      <dgm:prSet presAssocID="{8FCA3524-1837-429E-B80F-06D60C56DCE3}" presName="horz1" presStyleCnt="0"/>
      <dgm:spPr/>
    </dgm:pt>
    <dgm:pt modelId="{80D828D2-B4C3-46EB-B480-D7C5A3C5C2F0}" type="pres">
      <dgm:prSet presAssocID="{8FCA3524-1837-429E-B80F-06D60C56DCE3}" presName="tx1" presStyleLbl="revTx" presStyleIdx="2" presStyleCnt="4"/>
      <dgm:spPr/>
    </dgm:pt>
    <dgm:pt modelId="{22D2D050-628E-47EC-A2D5-2BE66C56D864}" type="pres">
      <dgm:prSet presAssocID="{8FCA3524-1837-429E-B80F-06D60C56DCE3}" presName="vert1" presStyleCnt="0"/>
      <dgm:spPr/>
    </dgm:pt>
    <dgm:pt modelId="{088E033D-B4B4-4D51-A3F8-C98FD912764B}" type="pres">
      <dgm:prSet presAssocID="{2234B855-A7E8-41CA-94EF-1BE22D040C2C}" presName="thickLine" presStyleLbl="alignNode1" presStyleIdx="3" presStyleCnt="4"/>
      <dgm:spPr/>
    </dgm:pt>
    <dgm:pt modelId="{EE73AC37-CA56-4881-ABBF-A8ACEF8459D3}" type="pres">
      <dgm:prSet presAssocID="{2234B855-A7E8-41CA-94EF-1BE22D040C2C}" presName="horz1" presStyleCnt="0"/>
      <dgm:spPr/>
    </dgm:pt>
    <dgm:pt modelId="{198422F0-20BB-41C8-863F-8D605036A997}" type="pres">
      <dgm:prSet presAssocID="{2234B855-A7E8-41CA-94EF-1BE22D040C2C}" presName="tx1" presStyleLbl="revTx" presStyleIdx="3" presStyleCnt="4"/>
      <dgm:spPr/>
    </dgm:pt>
    <dgm:pt modelId="{3D95CED0-A036-4E29-BD57-7285F23EF824}" type="pres">
      <dgm:prSet presAssocID="{2234B855-A7E8-41CA-94EF-1BE22D040C2C}" presName="vert1" presStyleCnt="0"/>
      <dgm:spPr/>
    </dgm:pt>
  </dgm:ptLst>
  <dgm:cxnLst>
    <dgm:cxn modelId="{6B4EBE41-640D-4201-BC84-1B5D645937BD}" type="presOf" srcId="{8FCA3524-1837-429E-B80F-06D60C56DCE3}" destId="{80D828D2-B4C3-46EB-B480-D7C5A3C5C2F0}" srcOrd="0" destOrd="0" presId="urn:microsoft.com/office/officeart/2008/layout/LinedList"/>
    <dgm:cxn modelId="{0A9FA268-6CBF-48F5-93E1-6AF366AB2F23}" srcId="{A6E479EB-9D8F-43C5-9398-8669E4B653E8}" destId="{2234B855-A7E8-41CA-94EF-1BE22D040C2C}" srcOrd="3" destOrd="0" parTransId="{067BC432-9853-4A5D-B16D-15A46F5D8F0A}" sibTransId="{CE1A6421-3B48-4122-91D9-E49AB2D8E8C2}"/>
    <dgm:cxn modelId="{6CBC7471-D587-409B-94D0-F291C871A325}" srcId="{A6E479EB-9D8F-43C5-9398-8669E4B653E8}" destId="{0A11A5BE-1DFA-4721-ADDA-69F0057DE718}" srcOrd="1" destOrd="0" parTransId="{82C8E712-5B1B-45B6-831B-CC9A9D3F6186}" sibTransId="{1ECF1C88-21DA-44DB-AA10-35F15CD76650}"/>
    <dgm:cxn modelId="{65F6D272-1E97-469A-B27D-BD2F85C93EFD}" type="presOf" srcId="{2234B855-A7E8-41CA-94EF-1BE22D040C2C}" destId="{198422F0-20BB-41C8-863F-8D605036A997}" srcOrd="0" destOrd="0" presId="urn:microsoft.com/office/officeart/2008/layout/LinedList"/>
    <dgm:cxn modelId="{C78F7F84-E697-48C5-9014-26919DC716EB}" srcId="{A6E479EB-9D8F-43C5-9398-8669E4B653E8}" destId="{8FCA3524-1837-429E-B80F-06D60C56DCE3}" srcOrd="2" destOrd="0" parTransId="{6EDBDF7F-514D-4D62-B00E-08E6FDDA197D}" sibTransId="{BDD1E39B-7582-4AE9-B38D-27D4C6D3C677}"/>
    <dgm:cxn modelId="{9DF91C8E-084D-43B3-ACF7-AA749E89E3D9}" srcId="{A6E479EB-9D8F-43C5-9398-8669E4B653E8}" destId="{A5384763-C6CD-45BA-89A3-94521D11288E}" srcOrd="0" destOrd="0" parTransId="{44C46BA4-91B5-46D4-911B-0AE04C26AAEA}" sibTransId="{C6C49CEF-36B9-46EC-8D22-CDD2740A434E}"/>
    <dgm:cxn modelId="{15C002B3-2758-4BF0-BBB1-DB58787EF1B8}" type="presOf" srcId="{0A11A5BE-1DFA-4721-ADDA-69F0057DE718}" destId="{9740B8DC-A0E4-45F2-A77C-26C0071AD7F8}" srcOrd="0" destOrd="0" presId="urn:microsoft.com/office/officeart/2008/layout/LinedList"/>
    <dgm:cxn modelId="{6C6818B8-51EB-408D-AE3D-A99312575080}" type="presOf" srcId="{A5384763-C6CD-45BA-89A3-94521D11288E}" destId="{9D9673D7-9289-4BCB-990F-5EB10E0EFE3C}" srcOrd="0" destOrd="0" presId="urn:microsoft.com/office/officeart/2008/layout/LinedList"/>
    <dgm:cxn modelId="{1440DAEA-4215-42A6-8684-7CE96A0909A9}" type="presOf" srcId="{A6E479EB-9D8F-43C5-9398-8669E4B653E8}" destId="{404E0AC1-CCFD-4B93-A400-BCC34AFB5734}" srcOrd="0" destOrd="0" presId="urn:microsoft.com/office/officeart/2008/layout/LinedList"/>
    <dgm:cxn modelId="{64A74E2D-CEB5-4756-9761-0CD56BD3C713}" type="presParOf" srcId="{404E0AC1-CCFD-4B93-A400-BCC34AFB5734}" destId="{FF178093-A029-42A3-8A33-7907D542CBB0}" srcOrd="0" destOrd="0" presId="urn:microsoft.com/office/officeart/2008/layout/LinedList"/>
    <dgm:cxn modelId="{1C9F6532-9D2A-4722-A824-C6121115069D}" type="presParOf" srcId="{404E0AC1-CCFD-4B93-A400-BCC34AFB5734}" destId="{AD1AFF9B-D9B0-4B9C-BB01-D84FF7673DFB}" srcOrd="1" destOrd="0" presId="urn:microsoft.com/office/officeart/2008/layout/LinedList"/>
    <dgm:cxn modelId="{F6C7E66C-C789-41FD-B6F7-C760BE6CC1EC}" type="presParOf" srcId="{AD1AFF9B-D9B0-4B9C-BB01-D84FF7673DFB}" destId="{9D9673D7-9289-4BCB-990F-5EB10E0EFE3C}" srcOrd="0" destOrd="0" presId="urn:microsoft.com/office/officeart/2008/layout/LinedList"/>
    <dgm:cxn modelId="{79138AFF-8FB3-4C15-A23F-674D1345524F}" type="presParOf" srcId="{AD1AFF9B-D9B0-4B9C-BB01-D84FF7673DFB}" destId="{3563E94F-FB88-4C86-B175-3D8621568234}" srcOrd="1" destOrd="0" presId="urn:microsoft.com/office/officeart/2008/layout/LinedList"/>
    <dgm:cxn modelId="{1A89188E-90BD-45F6-AAF7-A5E1B95DF00B}" type="presParOf" srcId="{404E0AC1-CCFD-4B93-A400-BCC34AFB5734}" destId="{6091E838-9888-448D-A4AF-2BD6CB923B2A}" srcOrd="2" destOrd="0" presId="urn:microsoft.com/office/officeart/2008/layout/LinedList"/>
    <dgm:cxn modelId="{A5C5638A-E035-4610-8AD7-1736BD6FF28E}" type="presParOf" srcId="{404E0AC1-CCFD-4B93-A400-BCC34AFB5734}" destId="{C4A891FB-EADC-4597-BF1D-3EDFBC6CBCB0}" srcOrd="3" destOrd="0" presId="urn:microsoft.com/office/officeart/2008/layout/LinedList"/>
    <dgm:cxn modelId="{2B10CDFE-5F52-470C-9BA4-608AA3BE0157}" type="presParOf" srcId="{C4A891FB-EADC-4597-BF1D-3EDFBC6CBCB0}" destId="{9740B8DC-A0E4-45F2-A77C-26C0071AD7F8}" srcOrd="0" destOrd="0" presId="urn:microsoft.com/office/officeart/2008/layout/LinedList"/>
    <dgm:cxn modelId="{AF6BE6A5-9F48-4AC6-A8C2-4728A198B110}" type="presParOf" srcId="{C4A891FB-EADC-4597-BF1D-3EDFBC6CBCB0}" destId="{0A72AEC9-998D-4D2E-A34C-C5F2ADEF7EAC}" srcOrd="1" destOrd="0" presId="urn:microsoft.com/office/officeart/2008/layout/LinedList"/>
    <dgm:cxn modelId="{4DF8FFCA-8F69-45C4-AF60-79D9BB718600}" type="presParOf" srcId="{404E0AC1-CCFD-4B93-A400-BCC34AFB5734}" destId="{F3505DAC-C651-48D5-8EE4-E18376099968}" srcOrd="4" destOrd="0" presId="urn:microsoft.com/office/officeart/2008/layout/LinedList"/>
    <dgm:cxn modelId="{F38679C8-7F3A-474D-9920-B9F60940F2E8}" type="presParOf" srcId="{404E0AC1-CCFD-4B93-A400-BCC34AFB5734}" destId="{42C63D89-6571-46A7-A753-48209C341670}" srcOrd="5" destOrd="0" presId="urn:microsoft.com/office/officeart/2008/layout/LinedList"/>
    <dgm:cxn modelId="{63A80F6C-AD02-470E-984A-896C54DC3002}" type="presParOf" srcId="{42C63D89-6571-46A7-A753-48209C341670}" destId="{80D828D2-B4C3-46EB-B480-D7C5A3C5C2F0}" srcOrd="0" destOrd="0" presId="urn:microsoft.com/office/officeart/2008/layout/LinedList"/>
    <dgm:cxn modelId="{AB328421-E00C-4186-80D3-E78E952E6140}" type="presParOf" srcId="{42C63D89-6571-46A7-A753-48209C341670}" destId="{22D2D050-628E-47EC-A2D5-2BE66C56D864}" srcOrd="1" destOrd="0" presId="urn:microsoft.com/office/officeart/2008/layout/LinedList"/>
    <dgm:cxn modelId="{FD82CEC1-953E-4DAA-9D55-83C302FE55E0}" type="presParOf" srcId="{404E0AC1-CCFD-4B93-A400-BCC34AFB5734}" destId="{088E033D-B4B4-4D51-A3F8-C98FD912764B}" srcOrd="6" destOrd="0" presId="urn:microsoft.com/office/officeart/2008/layout/LinedList"/>
    <dgm:cxn modelId="{4AAE88A5-53DC-4749-9542-62A08859E3AF}" type="presParOf" srcId="{404E0AC1-CCFD-4B93-A400-BCC34AFB5734}" destId="{EE73AC37-CA56-4881-ABBF-A8ACEF8459D3}" srcOrd="7" destOrd="0" presId="urn:microsoft.com/office/officeart/2008/layout/LinedList"/>
    <dgm:cxn modelId="{CCBB771A-E384-4FD1-9C14-F7E87CECDA5E}" type="presParOf" srcId="{EE73AC37-CA56-4881-ABBF-A8ACEF8459D3}" destId="{198422F0-20BB-41C8-863F-8D605036A997}" srcOrd="0" destOrd="0" presId="urn:microsoft.com/office/officeart/2008/layout/LinedList"/>
    <dgm:cxn modelId="{CD571E05-7FCC-4925-8708-22E5877C0235}" type="presParOf" srcId="{EE73AC37-CA56-4881-ABBF-A8ACEF8459D3}" destId="{3D95CED0-A036-4E29-BD57-7285F23EF82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4D5DEA-23E7-4F01-B8DB-C0A5F9FB19D1}"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96AFBAD0-1DC1-43E3-A652-DC002603E1AE}">
      <dgm:prSet/>
      <dgm:spPr/>
      <dgm:t>
        <a:bodyPr/>
        <a:lstStyle/>
        <a:p>
          <a:r>
            <a:rPr lang="en-US">
              <a:hlinkClick xmlns:r="http://schemas.openxmlformats.org/officeDocument/2006/relationships" r:id="rId1"/>
            </a:rPr>
            <a:t>Cyber guy channel</a:t>
          </a:r>
          <a:endParaRPr lang="en-US"/>
        </a:p>
      </dgm:t>
    </dgm:pt>
    <dgm:pt modelId="{63462AD4-2EE1-44AC-8B38-92C4B2CC3EEA}" type="parTrans" cxnId="{3288986C-FFBF-423B-B74E-8DE0614EE1C5}">
      <dgm:prSet/>
      <dgm:spPr/>
      <dgm:t>
        <a:bodyPr/>
        <a:lstStyle/>
        <a:p>
          <a:endParaRPr lang="en-US"/>
        </a:p>
      </dgm:t>
    </dgm:pt>
    <dgm:pt modelId="{72A97CC0-EEDA-46F6-84C2-06B3CF298E7D}" type="sibTrans" cxnId="{3288986C-FFBF-423B-B74E-8DE0614EE1C5}">
      <dgm:prSet/>
      <dgm:spPr/>
      <dgm:t>
        <a:bodyPr/>
        <a:lstStyle/>
        <a:p>
          <a:endParaRPr lang="en-US"/>
        </a:p>
      </dgm:t>
    </dgm:pt>
    <dgm:pt modelId="{0DF02D94-A126-478A-8022-E0486BE01DF9}">
      <dgm:prSet/>
      <dgm:spPr/>
      <dgm:t>
        <a:bodyPr/>
        <a:lstStyle/>
        <a:p>
          <a:r>
            <a:rPr lang="en-US">
              <a:hlinkClick xmlns:r="http://schemas.openxmlformats.org/officeDocument/2006/relationships" r:id="rId2"/>
            </a:rPr>
            <a:t>Portswigger</a:t>
          </a:r>
          <a:endParaRPr lang="en-US"/>
        </a:p>
      </dgm:t>
    </dgm:pt>
    <dgm:pt modelId="{756EDCB9-F7E3-4BB9-B3A8-32E9AAF6FC9B}" type="parTrans" cxnId="{94FA825D-7501-4934-8754-E49ACFE5891C}">
      <dgm:prSet/>
      <dgm:spPr/>
      <dgm:t>
        <a:bodyPr/>
        <a:lstStyle/>
        <a:p>
          <a:endParaRPr lang="en-US"/>
        </a:p>
      </dgm:t>
    </dgm:pt>
    <dgm:pt modelId="{5C9ADF84-B263-4EA7-B4C0-8AFD7A2F4697}" type="sibTrans" cxnId="{94FA825D-7501-4934-8754-E49ACFE5891C}">
      <dgm:prSet/>
      <dgm:spPr/>
      <dgm:t>
        <a:bodyPr/>
        <a:lstStyle/>
        <a:p>
          <a:endParaRPr lang="en-US"/>
        </a:p>
      </dgm:t>
    </dgm:pt>
    <dgm:pt modelId="{E28788AE-1363-48F0-A68A-2E63CFF132DF}">
      <dgm:prSet/>
      <dgm:spPr/>
      <dgm:t>
        <a:bodyPr/>
        <a:lstStyle/>
        <a:p>
          <a:r>
            <a:rPr lang="en-US">
              <a:hlinkClick xmlns:r="http://schemas.openxmlformats.org/officeDocument/2006/relationships" r:id="rId3"/>
            </a:rPr>
            <a:t>How to download DVWA</a:t>
          </a:r>
          <a:endParaRPr lang="en-US"/>
        </a:p>
      </dgm:t>
    </dgm:pt>
    <dgm:pt modelId="{A080DA0B-D58A-4BAA-A480-13FA7BA82B21}" type="parTrans" cxnId="{9E89925C-8FE0-46A2-9B05-3E14D47276AF}">
      <dgm:prSet/>
      <dgm:spPr/>
      <dgm:t>
        <a:bodyPr/>
        <a:lstStyle/>
        <a:p>
          <a:endParaRPr lang="en-US"/>
        </a:p>
      </dgm:t>
    </dgm:pt>
    <dgm:pt modelId="{F2ED76BD-7BB2-4E96-9311-23B149349F79}" type="sibTrans" cxnId="{9E89925C-8FE0-46A2-9B05-3E14D47276AF}">
      <dgm:prSet/>
      <dgm:spPr/>
      <dgm:t>
        <a:bodyPr/>
        <a:lstStyle/>
        <a:p>
          <a:endParaRPr lang="en-US"/>
        </a:p>
      </dgm:t>
    </dgm:pt>
    <dgm:pt modelId="{B2797439-EDB4-4F08-9182-7371F3684AE8}">
      <dgm:prSet/>
      <dgm:spPr/>
      <dgm:t>
        <a:bodyPr/>
        <a:lstStyle/>
        <a:p>
          <a:r>
            <a:rPr lang="en-US">
              <a:hlinkClick xmlns:r="http://schemas.openxmlformats.org/officeDocument/2006/relationships" r:id="rId4"/>
            </a:rPr>
            <a:t>How to download XVWA</a:t>
          </a:r>
          <a:endParaRPr lang="en-US"/>
        </a:p>
      </dgm:t>
    </dgm:pt>
    <dgm:pt modelId="{7131F337-EA0B-4420-AF0E-0D2C4E1E2A10}" type="parTrans" cxnId="{A78FC694-CF28-4E49-9585-3E791735281C}">
      <dgm:prSet/>
      <dgm:spPr/>
      <dgm:t>
        <a:bodyPr/>
        <a:lstStyle/>
        <a:p>
          <a:endParaRPr lang="en-US"/>
        </a:p>
      </dgm:t>
    </dgm:pt>
    <dgm:pt modelId="{9F1C2F0E-E2E4-4FC2-A874-2895DFBE86BF}" type="sibTrans" cxnId="{A78FC694-CF28-4E49-9585-3E791735281C}">
      <dgm:prSet/>
      <dgm:spPr/>
      <dgm:t>
        <a:bodyPr/>
        <a:lstStyle/>
        <a:p>
          <a:endParaRPr lang="en-US"/>
        </a:p>
      </dgm:t>
    </dgm:pt>
    <dgm:pt modelId="{A76B4391-36C1-4B56-AED0-3B968D74915E}">
      <dgm:prSet/>
      <dgm:spPr/>
      <dgm:t>
        <a:bodyPr/>
        <a:lstStyle/>
        <a:p>
          <a:r>
            <a:rPr lang="en-US"/>
            <a:t>Extra: </a:t>
          </a:r>
          <a:r>
            <a:rPr lang="en-US">
              <a:hlinkClick xmlns:r="http://schemas.openxmlformats.org/officeDocument/2006/relationships" r:id="rId5"/>
            </a:rPr>
            <a:t>How to download bwapp</a:t>
          </a:r>
          <a:endParaRPr lang="en-US"/>
        </a:p>
      </dgm:t>
    </dgm:pt>
    <dgm:pt modelId="{031044F7-5605-46FF-93A6-D9D85CFA43BF}" type="parTrans" cxnId="{742E54D5-7A84-49B9-857D-E7B1E0F8E48B}">
      <dgm:prSet/>
      <dgm:spPr/>
      <dgm:t>
        <a:bodyPr/>
        <a:lstStyle/>
        <a:p>
          <a:endParaRPr lang="en-US"/>
        </a:p>
      </dgm:t>
    </dgm:pt>
    <dgm:pt modelId="{02735E47-729C-4B29-8546-FCE62B968E43}" type="sibTrans" cxnId="{742E54D5-7A84-49B9-857D-E7B1E0F8E48B}">
      <dgm:prSet/>
      <dgm:spPr/>
      <dgm:t>
        <a:bodyPr/>
        <a:lstStyle/>
        <a:p>
          <a:endParaRPr lang="en-US"/>
        </a:p>
      </dgm:t>
    </dgm:pt>
    <dgm:pt modelId="{DA67F3B9-475B-43B0-BDF4-4A13159594CE}">
      <dgm:prSet/>
      <dgm:spPr/>
      <dgm:t>
        <a:bodyPr/>
        <a:lstStyle/>
        <a:p>
          <a:r>
            <a:rPr lang="en-US">
              <a:hlinkClick xmlns:r="http://schemas.openxmlformats.org/officeDocument/2006/relationships" r:id="rId6"/>
            </a:rPr>
            <a:t>acuart</a:t>
          </a:r>
          <a:endParaRPr lang="en-US"/>
        </a:p>
      </dgm:t>
    </dgm:pt>
    <dgm:pt modelId="{893A32C2-3D52-471C-B067-27A3137B1C68}" type="parTrans" cxnId="{18629442-B8F1-48E8-97EB-9C0065E11D06}">
      <dgm:prSet/>
      <dgm:spPr/>
      <dgm:t>
        <a:bodyPr/>
        <a:lstStyle/>
        <a:p>
          <a:endParaRPr lang="en-US"/>
        </a:p>
      </dgm:t>
    </dgm:pt>
    <dgm:pt modelId="{A9182BE8-8104-42F8-BC9F-186C8CC50966}" type="sibTrans" cxnId="{18629442-B8F1-48E8-97EB-9C0065E11D06}">
      <dgm:prSet/>
      <dgm:spPr/>
      <dgm:t>
        <a:bodyPr/>
        <a:lstStyle/>
        <a:p>
          <a:endParaRPr lang="en-US"/>
        </a:p>
      </dgm:t>
    </dgm:pt>
    <dgm:pt modelId="{F767E88C-931E-4017-9349-60D8A35980E5}">
      <dgm:prSet/>
      <dgm:spPr/>
      <dgm:t>
        <a:bodyPr/>
        <a:lstStyle/>
        <a:p>
          <a:r>
            <a:rPr lang="en-US">
              <a:hlinkClick xmlns:r="http://schemas.openxmlformats.org/officeDocument/2006/relationships" r:id="rId7"/>
            </a:rPr>
            <a:t>Recommended DB course</a:t>
          </a:r>
          <a:endParaRPr lang="en-US"/>
        </a:p>
      </dgm:t>
    </dgm:pt>
    <dgm:pt modelId="{8A337234-DFD7-4A52-A155-92C745BBBFC9}" type="parTrans" cxnId="{3C766408-B3B9-4058-8B40-A03756FF2133}">
      <dgm:prSet/>
      <dgm:spPr/>
      <dgm:t>
        <a:bodyPr/>
        <a:lstStyle/>
        <a:p>
          <a:endParaRPr lang="en-US"/>
        </a:p>
      </dgm:t>
    </dgm:pt>
    <dgm:pt modelId="{2B329120-2568-4572-B8B3-C0D0B7E120A4}" type="sibTrans" cxnId="{3C766408-B3B9-4058-8B40-A03756FF2133}">
      <dgm:prSet/>
      <dgm:spPr/>
      <dgm:t>
        <a:bodyPr/>
        <a:lstStyle/>
        <a:p>
          <a:endParaRPr lang="en-US"/>
        </a:p>
      </dgm:t>
    </dgm:pt>
    <dgm:pt modelId="{15EEDDDB-D0C2-46E5-9A83-8ECCBD031D26}" type="pres">
      <dgm:prSet presAssocID="{934D5DEA-23E7-4F01-B8DB-C0A5F9FB19D1}" presName="vert0" presStyleCnt="0">
        <dgm:presLayoutVars>
          <dgm:dir/>
          <dgm:animOne val="branch"/>
          <dgm:animLvl val="lvl"/>
        </dgm:presLayoutVars>
      </dgm:prSet>
      <dgm:spPr/>
    </dgm:pt>
    <dgm:pt modelId="{BE4B9D27-F365-49F8-BC28-C5735E1AE839}" type="pres">
      <dgm:prSet presAssocID="{96AFBAD0-1DC1-43E3-A652-DC002603E1AE}" presName="thickLine" presStyleLbl="alignNode1" presStyleIdx="0" presStyleCnt="7"/>
      <dgm:spPr/>
    </dgm:pt>
    <dgm:pt modelId="{A874517F-02AA-4F5A-A396-DEF0D6E9BC0D}" type="pres">
      <dgm:prSet presAssocID="{96AFBAD0-1DC1-43E3-A652-DC002603E1AE}" presName="horz1" presStyleCnt="0"/>
      <dgm:spPr/>
    </dgm:pt>
    <dgm:pt modelId="{C63AAB00-D3EF-4BE8-952F-2AB03D7D1FE8}" type="pres">
      <dgm:prSet presAssocID="{96AFBAD0-1DC1-43E3-A652-DC002603E1AE}" presName="tx1" presStyleLbl="revTx" presStyleIdx="0" presStyleCnt="7"/>
      <dgm:spPr/>
    </dgm:pt>
    <dgm:pt modelId="{53B20AF9-9F12-4D87-A6F2-9D770D4E1EA2}" type="pres">
      <dgm:prSet presAssocID="{96AFBAD0-1DC1-43E3-A652-DC002603E1AE}" presName="vert1" presStyleCnt="0"/>
      <dgm:spPr/>
    </dgm:pt>
    <dgm:pt modelId="{50D484FF-6BF8-42CE-BD17-B8A0C51D01AF}" type="pres">
      <dgm:prSet presAssocID="{0DF02D94-A126-478A-8022-E0486BE01DF9}" presName="thickLine" presStyleLbl="alignNode1" presStyleIdx="1" presStyleCnt="7"/>
      <dgm:spPr/>
    </dgm:pt>
    <dgm:pt modelId="{9CB6F4FA-B146-4E92-82FC-EC25415F47D1}" type="pres">
      <dgm:prSet presAssocID="{0DF02D94-A126-478A-8022-E0486BE01DF9}" presName="horz1" presStyleCnt="0"/>
      <dgm:spPr/>
    </dgm:pt>
    <dgm:pt modelId="{4A6434A9-894F-4CC1-8320-1DD8A834BB74}" type="pres">
      <dgm:prSet presAssocID="{0DF02D94-A126-478A-8022-E0486BE01DF9}" presName="tx1" presStyleLbl="revTx" presStyleIdx="1" presStyleCnt="7"/>
      <dgm:spPr/>
    </dgm:pt>
    <dgm:pt modelId="{83A9FECD-B61E-467F-8403-9B6292EBCF5F}" type="pres">
      <dgm:prSet presAssocID="{0DF02D94-A126-478A-8022-E0486BE01DF9}" presName="vert1" presStyleCnt="0"/>
      <dgm:spPr/>
    </dgm:pt>
    <dgm:pt modelId="{08F09FBC-1C31-4BAE-9C15-CCF6EE27769F}" type="pres">
      <dgm:prSet presAssocID="{E28788AE-1363-48F0-A68A-2E63CFF132DF}" presName="thickLine" presStyleLbl="alignNode1" presStyleIdx="2" presStyleCnt="7"/>
      <dgm:spPr/>
    </dgm:pt>
    <dgm:pt modelId="{AA38ED9F-1E3F-460F-8B71-9BE568A2A9B3}" type="pres">
      <dgm:prSet presAssocID="{E28788AE-1363-48F0-A68A-2E63CFF132DF}" presName="horz1" presStyleCnt="0"/>
      <dgm:spPr/>
    </dgm:pt>
    <dgm:pt modelId="{935B515F-E577-4F2E-9BBB-446CFFD05930}" type="pres">
      <dgm:prSet presAssocID="{E28788AE-1363-48F0-A68A-2E63CFF132DF}" presName="tx1" presStyleLbl="revTx" presStyleIdx="2" presStyleCnt="7"/>
      <dgm:spPr/>
    </dgm:pt>
    <dgm:pt modelId="{C7B60950-BCEA-4C72-A1CB-D8F0175180BF}" type="pres">
      <dgm:prSet presAssocID="{E28788AE-1363-48F0-A68A-2E63CFF132DF}" presName="vert1" presStyleCnt="0"/>
      <dgm:spPr/>
    </dgm:pt>
    <dgm:pt modelId="{B8491C97-8205-4C83-B9F4-BE973E38AAF0}" type="pres">
      <dgm:prSet presAssocID="{B2797439-EDB4-4F08-9182-7371F3684AE8}" presName="thickLine" presStyleLbl="alignNode1" presStyleIdx="3" presStyleCnt="7"/>
      <dgm:spPr/>
    </dgm:pt>
    <dgm:pt modelId="{AD2F6697-DEDA-4CDC-A648-38EE6C1433AE}" type="pres">
      <dgm:prSet presAssocID="{B2797439-EDB4-4F08-9182-7371F3684AE8}" presName="horz1" presStyleCnt="0"/>
      <dgm:spPr/>
    </dgm:pt>
    <dgm:pt modelId="{113B67A2-3DB5-483B-BB9B-C9CB5F6B5D26}" type="pres">
      <dgm:prSet presAssocID="{B2797439-EDB4-4F08-9182-7371F3684AE8}" presName="tx1" presStyleLbl="revTx" presStyleIdx="3" presStyleCnt="7"/>
      <dgm:spPr/>
    </dgm:pt>
    <dgm:pt modelId="{BCDC09A6-B3CE-4EA4-A013-652E8AFB94F8}" type="pres">
      <dgm:prSet presAssocID="{B2797439-EDB4-4F08-9182-7371F3684AE8}" presName="vert1" presStyleCnt="0"/>
      <dgm:spPr/>
    </dgm:pt>
    <dgm:pt modelId="{51749CE3-8ACC-4580-89BB-0C6CD26AD76F}" type="pres">
      <dgm:prSet presAssocID="{A76B4391-36C1-4B56-AED0-3B968D74915E}" presName="thickLine" presStyleLbl="alignNode1" presStyleIdx="4" presStyleCnt="7"/>
      <dgm:spPr/>
    </dgm:pt>
    <dgm:pt modelId="{BCC991FD-A4A7-4E61-992F-9F1E143D6656}" type="pres">
      <dgm:prSet presAssocID="{A76B4391-36C1-4B56-AED0-3B968D74915E}" presName="horz1" presStyleCnt="0"/>
      <dgm:spPr/>
    </dgm:pt>
    <dgm:pt modelId="{E55188A1-3F2C-4268-BC85-A9FB1AA04E03}" type="pres">
      <dgm:prSet presAssocID="{A76B4391-36C1-4B56-AED0-3B968D74915E}" presName="tx1" presStyleLbl="revTx" presStyleIdx="4" presStyleCnt="7"/>
      <dgm:spPr/>
    </dgm:pt>
    <dgm:pt modelId="{02612E60-A397-4AF6-BB81-8D102FFDC152}" type="pres">
      <dgm:prSet presAssocID="{A76B4391-36C1-4B56-AED0-3B968D74915E}" presName="vert1" presStyleCnt="0"/>
      <dgm:spPr/>
    </dgm:pt>
    <dgm:pt modelId="{5924560C-6E94-45EA-B498-C6B27998A79C}" type="pres">
      <dgm:prSet presAssocID="{DA67F3B9-475B-43B0-BDF4-4A13159594CE}" presName="thickLine" presStyleLbl="alignNode1" presStyleIdx="5" presStyleCnt="7"/>
      <dgm:spPr/>
    </dgm:pt>
    <dgm:pt modelId="{95F7F7AC-E7FE-444F-B4F5-5E3006A92938}" type="pres">
      <dgm:prSet presAssocID="{DA67F3B9-475B-43B0-BDF4-4A13159594CE}" presName="horz1" presStyleCnt="0"/>
      <dgm:spPr/>
    </dgm:pt>
    <dgm:pt modelId="{743EF492-8267-409B-84AF-431DAE7B82FD}" type="pres">
      <dgm:prSet presAssocID="{DA67F3B9-475B-43B0-BDF4-4A13159594CE}" presName="tx1" presStyleLbl="revTx" presStyleIdx="5" presStyleCnt="7"/>
      <dgm:spPr/>
    </dgm:pt>
    <dgm:pt modelId="{5D9B6AF6-2457-43D6-BA22-655EA19678FD}" type="pres">
      <dgm:prSet presAssocID="{DA67F3B9-475B-43B0-BDF4-4A13159594CE}" presName="vert1" presStyleCnt="0"/>
      <dgm:spPr/>
    </dgm:pt>
    <dgm:pt modelId="{B62094F4-7712-4E35-85AD-28551D862406}" type="pres">
      <dgm:prSet presAssocID="{F767E88C-931E-4017-9349-60D8A35980E5}" presName="thickLine" presStyleLbl="alignNode1" presStyleIdx="6" presStyleCnt="7"/>
      <dgm:spPr/>
    </dgm:pt>
    <dgm:pt modelId="{14837651-3C99-4B28-BE8B-424D8E2BB9B2}" type="pres">
      <dgm:prSet presAssocID="{F767E88C-931E-4017-9349-60D8A35980E5}" presName="horz1" presStyleCnt="0"/>
      <dgm:spPr/>
    </dgm:pt>
    <dgm:pt modelId="{2F573F18-291A-4732-89AC-29B43A45AC2E}" type="pres">
      <dgm:prSet presAssocID="{F767E88C-931E-4017-9349-60D8A35980E5}" presName="tx1" presStyleLbl="revTx" presStyleIdx="6" presStyleCnt="7"/>
      <dgm:spPr/>
    </dgm:pt>
    <dgm:pt modelId="{287B3FE0-4E6C-4B90-B482-5E98A557E1E5}" type="pres">
      <dgm:prSet presAssocID="{F767E88C-931E-4017-9349-60D8A35980E5}" presName="vert1" presStyleCnt="0"/>
      <dgm:spPr/>
    </dgm:pt>
  </dgm:ptLst>
  <dgm:cxnLst>
    <dgm:cxn modelId="{3C766408-B3B9-4058-8B40-A03756FF2133}" srcId="{934D5DEA-23E7-4F01-B8DB-C0A5F9FB19D1}" destId="{F767E88C-931E-4017-9349-60D8A35980E5}" srcOrd="6" destOrd="0" parTransId="{8A337234-DFD7-4A52-A155-92C745BBBFC9}" sibTransId="{2B329120-2568-4572-B8B3-C0D0B7E120A4}"/>
    <dgm:cxn modelId="{BE6FCD0B-5342-4831-9EBB-B4F6A658AD9E}" type="presOf" srcId="{F767E88C-931E-4017-9349-60D8A35980E5}" destId="{2F573F18-291A-4732-89AC-29B43A45AC2E}" srcOrd="0" destOrd="0" presId="urn:microsoft.com/office/officeart/2008/layout/LinedList"/>
    <dgm:cxn modelId="{9E89925C-8FE0-46A2-9B05-3E14D47276AF}" srcId="{934D5DEA-23E7-4F01-B8DB-C0A5F9FB19D1}" destId="{E28788AE-1363-48F0-A68A-2E63CFF132DF}" srcOrd="2" destOrd="0" parTransId="{A080DA0B-D58A-4BAA-A480-13FA7BA82B21}" sibTransId="{F2ED76BD-7BB2-4E96-9311-23B149349F79}"/>
    <dgm:cxn modelId="{94FA825D-7501-4934-8754-E49ACFE5891C}" srcId="{934D5DEA-23E7-4F01-B8DB-C0A5F9FB19D1}" destId="{0DF02D94-A126-478A-8022-E0486BE01DF9}" srcOrd="1" destOrd="0" parTransId="{756EDCB9-F7E3-4BB9-B3A8-32E9AAF6FC9B}" sibTransId="{5C9ADF84-B263-4EA7-B4C0-8AFD7A2F4697}"/>
    <dgm:cxn modelId="{18629442-B8F1-48E8-97EB-9C0065E11D06}" srcId="{934D5DEA-23E7-4F01-B8DB-C0A5F9FB19D1}" destId="{DA67F3B9-475B-43B0-BDF4-4A13159594CE}" srcOrd="5" destOrd="0" parTransId="{893A32C2-3D52-471C-B067-27A3137B1C68}" sibTransId="{A9182BE8-8104-42F8-BC9F-186C8CC50966}"/>
    <dgm:cxn modelId="{D0BD954A-DE70-4453-BFFE-FB83AFE970C8}" type="presOf" srcId="{E28788AE-1363-48F0-A68A-2E63CFF132DF}" destId="{935B515F-E577-4F2E-9BBB-446CFFD05930}" srcOrd="0" destOrd="0" presId="urn:microsoft.com/office/officeart/2008/layout/LinedList"/>
    <dgm:cxn modelId="{3288986C-FFBF-423B-B74E-8DE0614EE1C5}" srcId="{934D5DEA-23E7-4F01-B8DB-C0A5F9FB19D1}" destId="{96AFBAD0-1DC1-43E3-A652-DC002603E1AE}" srcOrd="0" destOrd="0" parTransId="{63462AD4-2EE1-44AC-8B38-92C4B2CC3EEA}" sibTransId="{72A97CC0-EEDA-46F6-84C2-06B3CF298E7D}"/>
    <dgm:cxn modelId="{5BB2084D-FEB2-49B7-ACBE-29C1A2BC3132}" type="presOf" srcId="{96AFBAD0-1DC1-43E3-A652-DC002603E1AE}" destId="{C63AAB00-D3EF-4BE8-952F-2AB03D7D1FE8}" srcOrd="0" destOrd="0" presId="urn:microsoft.com/office/officeart/2008/layout/LinedList"/>
    <dgm:cxn modelId="{2D26FC50-E9A2-42F7-A06F-C2D5821D5983}" type="presOf" srcId="{B2797439-EDB4-4F08-9182-7371F3684AE8}" destId="{113B67A2-3DB5-483B-BB9B-C9CB5F6B5D26}" srcOrd="0" destOrd="0" presId="urn:microsoft.com/office/officeart/2008/layout/LinedList"/>
    <dgm:cxn modelId="{A78FC694-CF28-4E49-9585-3E791735281C}" srcId="{934D5DEA-23E7-4F01-B8DB-C0A5F9FB19D1}" destId="{B2797439-EDB4-4F08-9182-7371F3684AE8}" srcOrd="3" destOrd="0" parTransId="{7131F337-EA0B-4420-AF0E-0D2C4E1E2A10}" sibTransId="{9F1C2F0E-E2E4-4FC2-A874-2895DFBE86BF}"/>
    <dgm:cxn modelId="{F9AB86AE-D4BF-4ED5-8931-C3FAD1527F38}" type="presOf" srcId="{0DF02D94-A126-478A-8022-E0486BE01DF9}" destId="{4A6434A9-894F-4CC1-8320-1DD8A834BB74}" srcOrd="0" destOrd="0" presId="urn:microsoft.com/office/officeart/2008/layout/LinedList"/>
    <dgm:cxn modelId="{D4B7A7B0-C975-47D2-97F5-178963EBF23E}" type="presOf" srcId="{DA67F3B9-475B-43B0-BDF4-4A13159594CE}" destId="{743EF492-8267-409B-84AF-431DAE7B82FD}" srcOrd="0" destOrd="0" presId="urn:microsoft.com/office/officeart/2008/layout/LinedList"/>
    <dgm:cxn modelId="{FF003CB4-464A-4295-9FA6-3C933444EF58}" type="presOf" srcId="{A76B4391-36C1-4B56-AED0-3B968D74915E}" destId="{E55188A1-3F2C-4268-BC85-A9FB1AA04E03}" srcOrd="0" destOrd="0" presId="urn:microsoft.com/office/officeart/2008/layout/LinedList"/>
    <dgm:cxn modelId="{D5F679D3-0E6D-409B-8E97-F430269E38B8}" type="presOf" srcId="{934D5DEA-23E7-4F01-B8DB-C0A5F9FB19D1}" destId="{15EEDDDB-D0C2-46E5-9A83-8ECCBD031D26}" srcOrd="0" destOrd="0" presId="urn:microsoft.com/office/officeart/2008/layout/LinedList"/>
    <dgm:cxn modelId="{742E54D5-7A84-49B9-857D-E7B1E0F8E48B}" srcId="{934D5DEA-23E7-4F01-B8DB-C0A5F9FB19D1}" destId="{A76B4391-36C1-4B56-AED0-3B968D74915E}" srcOrd="4" destOrd="0" parTransId="{031044F7-5605-46FF-93A6-D9D85CFA43BF}" sibTransId="{02735E47-729C-4B29-8546-FCE62B968E43}"/>
    <dgm:cxn modelId="{DBCAE169-5007-49F4-B7D8-C9361BE34930}" type="presParOf" srcId="{15EEDDDB-D0C2-46E5-9A83-8ECCBD031D26}" destId="{BE4B9D27-F365-49F8-BC28-C5735E1AE839}" srcOrd="0" destOrd="0" presId="urn:microsoft.com/office/officeart/2008/layout/LinedList"/>
    <dgm:cxn modelId="{095CF080-72A9-45E6-987D-C10CBB7C8469}" type="presParOf" srcId="{15EEDDDB-D0C2-46E5-9A83-8ECCBD031D26}" destId="{A874517F-02AA-4F5A-A396-DEF0D6E9BC0D}" srcOrd="1" destOrd="0" presId="urn:microsoft.com/office/officeart/2008/layout/LinedList"/>
    <dgm:cxn modelId="{8A8850DC-D692-47DD-B3C6-1CFDC4259835}" type="presParOf" srcId="{A874517F-02AA-4F5A-A396-DEF0D6E9BC0D}" destId="{C63AAB00-D3EF-4BE8-952F-2AB03D7D1FE8}" srcOrd="0" destOrd="0" presId="urn:microsoft.com/office/officeart/2008/layout/LinedList"/>
    <dgm:cxn modelId="{D41E89E1-4183-42EB-A9ED-EC7ECC5DA95F}" type="presParOf" srcId="{A874517F-02AA-4F5A-A396-DEF0D6E9BC0D}" destId="{53B20AF9-9F12-4D87-A6F2-9D770D4E1EA2}" srcOrd="1" destOrd="0" presId="urn:microsoft.com/office/officeart/2008/layout/LinedList"/>
    <dgm:cxn modelId="{6C279FF9-1F3A-4C8E-B997-FD5157962AB9}" type="presParOf" srcId="{15EEDDDB-D0C2-46E5-9A83-8ECCBD031D26}" destId="{50D484FF-6BF8-42CE-BD17-B8A0C51D01AF}" srcOrd="2" destOrd="0" presId="urn:microsoft.com/office/officeart/2008/layout/LinedList"/>
    <dgm:cxn modelId="{11A9B479-B109-4C82-8FF6-90709AF3550A}" type="presParOf" srcId="{15EEDDDB-D0C2-46E5-9A83-8ECCBD031D26}" destId="{9CB6F4FA-B146-4E92-82FC-EC25415F47D1}" srcOrd="3" destOrd="0" presId="urn:microsoft.com/office/officeart/2008/layout/LinedList"/>
    <dgm:cxn modelId="{AB76D1CF-8CCF-4F14-98E5-476A3101D5C2}" type="presParOf" srcId="{9CB6F4FA-B146-4E92-82FC-EC25415F47D1}" destId="{4A6434A9-894F-4CC1-8320-1DD8A834BB74}" srcOrd="0" destOrd="0" presId="urn:microsoft.com/office/officeart/2008/layout/LinedList"/>
    <dgm:cxn modelId="{E17E5FBF-AFF9-4215-8550-11181CB31519}" type="presParOf" srcId="{9CB6F4FA-B146-4E92-82FC-EC25415F47D1}" destId="{83A9FECD-B61E-467F-8403-9B6292EBCF5F}" srcOrd="1" destOrd="0" presId="urn:microsoft.com/office/officeart/2008/layout/LinedList"/>
    <dgm:cxn modelId="{BF261492-95A8-4BFF-AE3D-7EA0D864CD1F}" type="presParOf" srcId="{15EEDDDB-D0C2-46E5-9A83-8ECCBD031D26}" destId="{08F09FBC-1C31-4BAE-9C15-CCF6EE27769F}" srcOrd="4" destOrd="0" presId="urn:microsoft.com/office/officeart/2008/layout/LinedList"/>
    <dgm:cxn modelId="{9F0C4892-3CB4-4878-B210-2B57F8AFC47F}" type="presParOf" srcId="{15EEDDDB-D0C2-46E5-9A83-8ECCBD031D26}" destId="{AA38ED9F-1E3F-460F-8B71-9BE568A2A9B3}" srcOrd="5" destOrd="0" presId="urn:microsoft.com/office/officeart/2008/layout/LinedList"/>
    <dgm:cxn modelId="{1F3A9EAC-C873-4A21-A3A4-83CDFCE667E2}" type="presParOf" srcId="{AA38ED9F-1E3F-460F-8B71-9BE568A2A9B3}" destId="{935B515F-E577-4F2E-9BBB-446CFFD05930}" srcOrd="0" destOrd="0" presId="urn:microsoft.com/office/officeart/2008/layout/LinedList"/>
    <dgm:cxn modelId="{FCE3A4ED-3645-4639-A7E7-636F0C5225BA}" type="presParOf" srcId="{AA38ED9F-1E3F-460F-8B71-9BE568A2A9B3}" destId="{C7B60950-BCEA-4C72-A1CB-D8F0175180BF}" srcOrd="1" destOrd="0" presId="urn:microsoft.com/office/officeart/2008/layout/LinedList"/>
    <dgm:cxn modelId="{314DCA88-5EA0-4A0D-AF91-1E42DB4BB7A0}" type="presParOf" srcId="{15EEDDDB-D0C2-46E5-9A83-8ECCBD031D26}" destId="{B8491C97-8205-4C83-B9F4-BE973E38AAF0}" srcOrd="6" destOrd="0" presId="urn:microsoft.com/office/officeart/2008/layout/LinedList"/>
    <dgm:cxn modelId="{F8FDA6EB-0300-4FD1-8E05-A20A999759CC}" type="presParOf" srcId="{15EEDDDB-D0C2-46E5-9A83-8ECCBD031D26}" destId="{AD2F6697-DEDA-4CDC-A648-38EE6C1433AE}" srcOrd="7" destOrd="0" presId="urn:microsoft.com/office/officeart/2008/layout/LinedList"/>
    <dgm:cxn modelId="{1BADA001-4C06-4078-95D6-858F3529E1CD}" type="presParOf" srcId="{AD2F6697-DEDA-4CDC-A648-38EE6C1433AE}" destId="{113B67A2-3DB5-483B-BB9B-C9CB5F6B5D26}" srcOrd="0" destOrd="0" presId="urn:microsoft.com/office/officeart/2008/layout/LinedList"/>
    <dgm:cxn modelId="{0EE50301-9447-4DC1-B7A3-DF712497F612}" type="presParOf" srcId="{AD2F6697-DEDA-4CDC-A648-38EE6C1433AE}" destId="{BCDC09A6-B3CE-4EA4-A013-652E8AFB94F8}" srcOrd="1" destOrd="0" presId="urn:microsoft.com/office/officeart/2008/layout/LinedList"/>
    <dgm:cxn modelId="{BA6116F4-8B7D-4772-93F4-88F7C4010CAC}" type="presParOf" srcId="{15EEDDDB-D0C2-46E5-9A83-8ECCBD031D26}" destId="{51749CE3-8ACC-4580-89BB-0C6CD26AD76F}" srcOrd="8" destOrd="0" presId="urn:microsoft.com/office/officeart/2008/layout/LinedList"/>
    <dgm:cxn modelId="{3F2CEA67-224D-47ED-889B-3FD7AE1563BB}" type="presParOf" srcId="{15EEDDDB-D0C2-46E5-9A83-8ECCBD031D26}" destId="{BCC991FD-A4A7-4E61-992F-9F1E143D6656}" srcOrd="9" destOrd="0" presId="urn:microsoft.com/office/officeart/2008/layout/LinedList"/>
    <dgm:cxn modelId="{571395D9-AA52-46E2-92E9-40F6D5D0CEF9}" type="presParOf" srcId="{BCC991FD-A4A7-4E61-992F-9F1E143D6656}" destId="{E55188A1-3F2C-4268-BC85-A9FB1AA04E03}" srcOrd="0" destOrd="0" presId="urn:microsoft.com/office/officeart/2008/layout/LinedList"/>
    <dgm:cxn modelId="{AE7B196E-33A2-4196-AB90-142961DC14D1}" type="presParOf" srcId="{BCC991FD-A4A7-4E61-992F-9F1E143D6656}" destId="{02612E60-A397-4AF6-BB81-8D102FFDC152}" srcOrd="1" destOrd="0" presId="urn:microsoft.com/office/officeart/2008/layout/LinedList"/>
    <dgm:cxn modelId="{EC1C4363-8940-43D6-A2D7-C1A17AF689F0}" type="presParOf" srcId="{15EEDDDB-D0C2-46E5-9A83-8ECCBD031D26}" destId="{5924560C-6E94-45EA-B498-C6B27998A79C}" srcOrd="10" destOrd="0" presId="urn:microsoft.com/office/officeart/2008/layout/LinedList"/>
    <dgm:cxn modelId="{9EF3074B-AEAF-4658-8B14-6FC1CF2DF1C8}" type="presParOf" srcId="{15EEDDDB-D0C2-46E5-9A83-8ECCBD031D26}" destId="{95F7F7AC-E7FE-444F-B4F5-5E3006A92938}" srcOrd="11" destOrd="0" presId="urn:microsoft.com/office/officeart/2008/layout/LinedList"/>
    <dgm:cxn modelId="{504F419C-42AB-4F2E-B681-9D902759DBD2}" type="presParOf" srcId="{95F7F7AC-E7FE-444F-B4F5-5E3006A92938}" destId="{743EF492-8267-409B-84AF-431DAE7B82FD}" srcOrd="0" destOrd="0" presId="urn:microsoft.com/office/officeart/2008/layout/LinedList"/>
    <dgm:cxn modelId="{99BC47FA-8372-4D77-8C2D-189843D4442D}" type="presParOf" srcId="{95F7F7AC-E7FE-444F-B4F5-5E3006A92938}" destId="{5D9B6AF6-2457-43D6-BA22-655EA19678FD}" srcOrd="1" destOrd="0" presId="urn:microsoft.com/office/officeart/2008/layout/LinedList"/>
    <dgm:cxn modelId="{D71BC81E-3C61-468D-A433-45110C22F7F1}" type="presParOf" srcId="{15EEDDDB-D0C2-46E5-9A83-8ECCBD031D26}" destId="{B62094F4-7712-4E35-85AD-28551D862406}" srcOrd="12" destOrd="0" presId="urn:microsoft.com/office/officeart/2008/layout/LinedList"/>
    <dgm:cxn modelId="{19337617-D3B3-4C5D-B4F2-14366C501C76}" type="presParOf" srcId="{15EEDDDB-D0C2-46E5-9A83-8ECCBD031D26}" destId="{14837651-3C99-4B28-BE8B-424D8E2BB9B2}" srcOrd="13" destOrd="0" presId="urn:microsoft.com/office/officeart/2008/layout/LinedList"/>
    <dgm:cxn modelId="{06638112-F866-4BF8-8BFA-9480E274360F}" type="presParOf" srcId="{14837651-3C99-4B28-BE8B-424D8E2BB9B2}" destId="{2F573F18-291A-4732-89AC-29B43A45AC2E}" srcOrd="0" destOrd="0" presId="urn:microsoft.com/office/officeart/2008/layout/LinedList"/>
    <dgm:cxn modelId="{D657FF8C-4CED-443D-8F52-971A7FD00E5B}" type="presParOf" srcId="{14837651-3C99-4B28-BE8B-424D8E2BB9B2}" destId="{287B3FE0-4E6C-4B90-B482-5E98A557E1E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D41DAA-A97E-4526-ADF7-6647DC1FF217}">
      <dsp:nvSpPr>
        <dsp:cNvPr id="0" name=""/>
        <dsp:cNvSpPr/>
      </dsp:nvSpPr>
      <dsp:spPr>
        <a:xfrm>
          <a:off x="0" y="956962"/>
          <a:ext cx="6836956" cy="17811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D88C3E-A459-49D5-ADE7-0A3A95C39271}">
      <dsp:nvSpPr>
        <dsp:cNvPr id="0" name=""/>
        <dsp:cNvSpPr/>
      </dsp:nvSpPr>
      <dsp:spPr>
        <a:xfrm>
          <a:off x="538810" y="1224372"/>
          <a:ext cx="979654" cy="979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40E4B4-C01E-4906-9DFF-D94CF89A182B}">
      <dsp:nvSpPr>
        <dsp:cNvPr id="0" name=""/>
        <dsp:cNvSpPr/>
      </dsp:nvSpPr>
      <dsp:spPr>
        <a:xfrm>
          <a:off x="2057275" y="823604"/>
          <a:ext cx="4656146" cy="2003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073" tIns="212073" rIns="212073" bIns="212073" numCol="1" spcCol="1270" anchor="ctr" anchorCtr="0">
          <a:noAutofit/>
        </a:bodyPr>
        <a:lstStyle/>
        <a:p>
          <a:pPr marL="0" lvl="0" indent="0" algn="l" defTabSz="622300">
            <a:lnSpc>
              <a:spcPct val="90000"/>
            </a:lnSpc>
            <a:spcBef>
              <a:spcPct val="0"/>
            </a:spcBef>
            <a:spcAft>
              <a:spcPct val="35000"/>
            </a:spcAft>
            <a:buNone/>
          </a:pPr>
          <a:r>
            <a:rPr lang="en-US" sz="1400" kern="1200" dirty="0"/>
            <a:t>SQL injection is a web security vulnerability that allows an attacker to interfere with the queries that an application makes to its database. It generally allows an attacker to view data that they are not normally able to retrieve. This might include data belonging to other users, or any other data that the application itself is able to access. In many cases, an attacker can modify or delete this data, causing persistent changes to the application's content or behavior.</a:t>
          </a:r>
        </a:p>
      </dsp:txBody>
      <dsp:txXfrm>
        <a:off x="2057275" y="823604"/>
        <a:ext cx="4656146" cy="2003839"/>
      </dsp:txXfrm>
    </dsp:sp>
    <dsp:sp modelId="{C813B26E-801B-493B-9DE1-B9E6BC15AF4E}">
      <dsp:nvSpPr>
        <dsp:cNvPr id="0" name=""/>
        <dsp:cNvSpPr/>
      </dsp:nvSpPr>
      <dsp:spPr>
        <a:xfrm>
          <a:off x="0" y="3285464"/>
          <a:ext cx="6836956" cy="17811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716CCD-7460-4E73-8188-202D9A54961D}">
      <dsp:nvSpPr>
        <dsp:cNvPr id="0" name=""/>
        <dsp:cNvSpPr/>
      </dsp:nvSpPr>
      <dsp:spPr>
        <a:xfrm>
          <a:off x="538810" y="3686232"/>
          <a:ext cx="979654" cy="979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F2925E-3E5D-4A59-B660-87A9351875B5}">
      <dsp:nvSpPr>
        <dsp:cNvPr id="0" name=""/>
        <dsp:cNvSpPr/>
      </dsp:nvSpPr>
      <dsp:spPr>
        <a:xfrm>
          <a:off x="2057275" y="3285464"/>
          <a:ext cx="4656146" cy="2003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073" tIns="212073" rIns="212073" bIns="212073" numCol="1" spcCol="1270" anchor="ctr" anchorCtr="0">
          <a:noAutofit/>
        </a:bodyPr>
        <a:lstStyle/>
        <a:p>
          <a:pPr marL="0" lvl="0" indent="0" algn="l" defTabSz="622300">
            <a:lnSpc>
              <a:spcPct val="90000"/>
            </a:lnSpc>
            <a:spcBef>
              <a:spcPct val="0"/>
            </a:spcBef>
            <a:spcAft>
              <a:spcPct val="35000"/>
            </a:spcAft>
            <a:buNone/>
          </a:pPr>
          <a:r>
            <a:rPr lang="en-US" sz="1400" kern="1200" dirty="0"/>
            <a:t>In some situations, an attacker can escalate an SQL injection attack to compromise the underlying server or other back-end infrastructure, or perform a denial-of-service attack or take </a:t>
          </a:r>
          <a:r>
            <a:rPr lang="en-US" sz="1400" kern="1200" dirty="0" err="1"/>
            <a:t>rce</a:t>
          </a:r>
          <a:r>
            <a:rPr lang="en-US" sz="1400" kern="1200" dirty="0"/>
            <a:t>.</a:t>
          </a:r>
        </a:p>
      </dsp:txBody>
      <dsp:txXfrm>
        <a:off x="2057275" y="3285464"/>
        <a:ext cx="4656146" cy="20038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6C3A49-2BA0-493E-93E8-2DC3293D7C8B}">
      <dsp:nvSpPr>
        <dsp:cNvPr id="0" name=""/>
        <dsp:cNvSpPr/>
      </dsp:nvSpPr>
      <dsp:spPr>
        <a:xfrm>
          <a:off x="1367391" y="746"/>
          <a:ext cx="5469564" cy="97006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125" tIns="246397" rIns="106125" bIns="246397" numCol="1" spcCol="1270" anchor="ctr" anchorCtr="0">
          <a:noAutofit/>
        </a:bodyPr>
        <a:lstStyle/>
        <a:p>
          <a:pPr marL="0" lvl="0" indent="0" algn="l" defTabSz="755650">
            <a:lnSpc>
              <a:spcPct val="90000"/>
            </a:lnSpc>
            <a:spcBef>
              <a:spcPct val="0"/>
            </a:spcBef>
            <a:spcAft>
              <a:spcPct val="35000"/>
            </a:spcAft>
            <a:buNone/>
          </a:pPr>
          <a:r>
            <a:rPr lang="en-US" sz="1700" kern="1200" dirty="0"/>
            <a:t>fetch and use credentials for administrator</a:t>
          </a:r>
        </a:p>
      </dsp:txBody>
      <dsp:txXfrm>
        <a:off x="1367391" y="746"/>
        <a:ext cx="5469564" cy="970066"/>
      </dsp:txXfrm>
    </dsp:sp>
    <dsp:sp modelId="{7ED35AAC-44EC-46E4-B55F-076C2A9F9A89}">
      <dsp:nvSpPr>
        <dsp:cNvPr id="0" name=""/>
        <dsp:cNvSpPr/>
      </dsp:nvSpPr>
      <dsp:spPr>
        <a:xfrm>
          <a:off x="0" y="746"/>
          <a:ext cx="1367391" cy="97006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58" tIns="95821" rIns="72358" bIns="95821" numCol="1" spcCol="1270" anchor="ctr" anchorCtr="0">
          <a:noAutofit/>
        </a:bodyPr>
        <a:lstStyle/>
        <a:p>
          <a:pPr marL="0" lvl="0" indent="0" algn="ctr" defTabSz="977900">
            <a:lnSpc>
              <a:spcPct val="90000"/>
            </a:lnSpc>
            <a:spcBef>
              <a:spcPct val="0"/>
            </a:spcBef>
            <a:spcAft>
              <a:spcPct val="35000"/>
            </a:spcAft>
            <a:buNone/>
          </a:pPr>
          <a:r>
            <a:rPr lang="en-US" sz="2200" kern="1200"/>
            <a:t>Fetch and use</a:t>
          </a:r>
        </a:p>
      </dsp:txBody>
      <dsp:txXfrm>
        <a:off x="0" y="746"/>
        <a:ext cx="1367391" cy="970066"/>
      </dsp:txXfrm>
    </dsp:sp>
    <dsp:sp modelId="{B97E7692-880E-42C2-B881-10E4B16020F7}">
      <dsp:nvSpPr>
        <dsp:cNvPr id="0" name=""/>
        <dsp:cNvSpPr/>
      </dsp:nvSpPr>
      <dsp:spPr>
        <a:xfrm>
          <a:off x="1367391" y="1029016"/>
          <a:ext cx="5469564" cy="970066"/>
        </a:xfrm>
        <a:prstGeom prst="rect">
          <a:avLst/>
        </a:prstGeom>
        <a:solidFill>
          <a:schemeClr val="accent2">
            <a:tint val="40000"/>
            <a:alpha val="90000"/>
            <a:hueOff val="226942"/>
            <a:satOff val="528"/>
            <a:lumOff val="320"/>
            <a:alphaOff val="0"/>
          </a:schemeClr>
        </a:solidFill>
        <a:ln w="12700" cap="flat" cmpd="sng" algn="ctr">
          <a:solidFill>
            <a:schemeClr val="accent2">
              <a:tint val="40000"/>
              <a:alpha val="90000"/>
              <a:hueOff val="226942"/>
              <a:satOff val="528"/>
              <a:lumOff val="32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125" tIns="246397" rIns="106125" bIns="246397" numCol="1" spcCol="1270" anchor="ctr" anchorCtr="0">
          <a:noAutofit/>
        </a:bodyPr>
        <a:lstStyle/>
        <a:p>
          <a:pPr marL="0" lvl="0" indent="0" algn="l" defTabSz="755650">
            <a:lnSpc>
              <a:spcPct val="90000"/>
            </a:lnSpc>
            <a:spcBef>
              <a:spcPct val="0"/>
            </a:spcBef>
            <a:spcAft>
              <a:spcPct val="35000"/>
            </a:spcAft>
            <a:buNone/>
          </a:pPr>
          <a:r>
            <a:rPr lang="en-US" sz="1700" kern="1200"/>
            <a:t>run shell</a:t>
          </a:r>
        </a:p>
      </dsp:txBody>
      <dsp:txXfrm>
        <a:off x="1367391" y="1029016"/>
        <a:ext cx="5469564" cy="970066"/>
      </dsp:txXfrm>
    </dsp:sp>
    <dsp:sp modelId="{E1A0F99B-D12F-43D1-A9CE-6AD3F86C213B}">
      <dsp:nvSpPr>
        <dsp:cNvPr id="0" name=""/>
        <dsp:cNvSpPr/>
      </dsp:nvSpPr>
      <dsp:spPr>
        <a:xfrm>
          <a:off x="0" y="1029016"/>
          <a:ext cx="1367391" cy="970066"/>
        </a:xfrm>
        <a:prstGeom prst="rect">
          <a:avLst/>
        </a:prstGeom>
        <a:solidFill>
          <a:schemeClr val="accent2">
            <a:hueOff val="291339"/>
            <a:satOff val="57"/>
            <a:lumOff val="1412"/>
            <a:alphaOff val="0"/>
          </a:schemeClr>
        </a:solidFill>
        <a:ln w="12700" cap="flat" cmpd="sng" algn="ctr">
          <a:solidFill>
            <a:schemeClr val="accent2">
              <a:hueOff val="291339"/>
              <a:satOff val="57"/>
              <a:lumOff val="1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58" tIns="95821" rIns="72358" bIns="95821" numCol="1" spcCol="1270" anchor="ctr" anchorCtr="0">
          <a:noAutofit/>
        </a:bodyPr>
        <a:lstStyle/>
        <a:p>
          <a:pPr marL="0" lvl="0" indent="0" algn="ctr" defTabSz="977900">
            <a:lnSpc>
              <a:spcPct val="90000"/>
            </a:lnSpc>
            <a:spcBef>
              <a:spcPct val="0"/>
            </a:spcBef>
            <a:spcAft>
              <a:spcPct val="35000"/>
            </a:spcAft>
            <a:buNone/>
          </a:pPr>
          <a:r>
            <a:rPr lang="en-US" sz="2200" kern="1200"/>
            <a:t>Run</a:t>
          </a:r>
        </a:p>
      </dsp:txBody>
      <dsp:txXfrm>
        <a:off x="0" y="1029016"/>
        <a:ext cx="1367391" cy="970066"/>
      </dsp:txXfrm>
    </dsp:sp>
    <dsp:sp modelId="{71C3238E-D4F6-4B07-812A-DB478FA1D04D}">
      <dsp:nvSpPr>
        <dsp:cNvPr id="0" name=""/>
        <dsp:cNvSpPr/>
      </dsp:nvSpPr>
      <dsp:spPr>
        <a:xfrm>
          <a:off x="1367391" y="2057286"/>
          <a:ext cx="5469564" cy="970066"/>
        </a:xfrm>
        <a:prstGeom prst="rect">
          <a:avLst/>
        </a:prstGeom>
        <a:solidFill>
          <a:schemeClr val="accent2">
            <a:tint val="40000"/>
            <a:alpha val="90000"/>
            <a:hueOff val="453884"/>
            <a:satOff val="1056"/>
            <a:lumOff val="640"/>
            <a:alphaOff val="0"/>
          </a:schemeClr>
        </a:solidFill>
        <a:ln w="12700" cap="flat" cmpd="sng" algn="ctr">
          <a:solidFill>
            <a:schemeClr val="accent2">
              <a:tint val="40000"/>
              <a:alpha val="90000"/>
              <a:hueOff val="453884"/>
              <a:satOff val="1056"/>
              <a:lumOff val="64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125" tIns="246397" rIns="106125" bIns="246397" numCol="1" spcCol="1270" anchor="ctr" anchorCtr="0">
          <a:noAutofit/>
        </a:bodyPr>
        <a:lstStyle/>
        <a:p>
          <a:pPr marL="0" lvl="0" indent="0" algn="l" defTabSz="755650">
            <a:lnSpc>
              <a:spcPct val="90000"/>
            </a:lnSpc>
            <a:spcBef>
              <a:spcPct val="0"/>
            </a:spcBef>
            <a:spcAft>
              <a:spcPct val="35000"/>
            </a:spcAft>
            <a:buNone/>
          </a:pPr>
          <a:r>
            <a:rPr lang="en-US" sz="1700" kern="1200"/>
            <a:t>get credit card information</a:t>
          </a:r>
        </a:p>
      </dsp:txBody>
      <dsp:txXfrm>
        <a:off x="1367391" y="2057286"/>
        <a:ext cx="5469564" cy="970066"/>
      </dsp:txXfrm>
    </dsp:sp>
    <dsp:sp modelId="{B86521D9-E7A0-440C-B54E-BEDF6F07D962}">
      <dsp:nvSpPr>
        <dsp:cNvPr id="0" name=""/>
        <dsp:cNvSpPr/>
      </dsp:nvSpPr>
      <dsp:spPr>
        <a:xfrm>
          <a:off x="0" y="2057286"/>
          <a:ext cx="1367391" cy="970066"/>
        </a:xfrm>
        <a:prstGeom prst="rect">
          <a:avLst/>
        </a:prstGeom>
        <a:solidFill>
          <a:schemeClr val="accent2">
            <a:hueOff val="582677"/>
            <a:satOff val="114"/>
            <a:lumOff val="2823"/>
            <a:alphaOff val="0"/>
          </a:schemeClr>
        </a:solidFill>
        <a:ln w="12700" cap="flat" cmpd="sng" algn="ctr">
          <a:solidFill>
            <a:schemeClr val="accent2">
              <a:hueOff val="582677"/>
              <a:satOff val="114"/>
              <a:lumOff val="28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58" tIns="95821" rIns="72358" bIns="95821" numCol="1" spcCol="1270" anchor="ctr" anchorCtr="0">
          <a:noAutofit/>
        </a:bodyPr>
        <a:lstStyle/>
        <a:p>
          <a:pPr marL="0" lvl="0" indent="0" algn="ctr" defTabSz="977900">
            <a:lnSpc>
              <a:spcPct val="90000"/>
            </a:lnSpc>
            <a:spcBef>
              <a:spcPct val="0"/>
            </a:spcBef>
            <a:spcAft>
              <a:spcPct val="35000"/>
            </a:spcAft>
            <a:buNone/>
          </a:pPr>
          <a:r>
            <a:rPr lang="en-US" sz="2200" kern="1200"/>
            <a:t>Get</a:t>
          </a:r>
        </a:p>
      </dsp:txBody>
      <dsp:txXfrm>
        <a:off x="0" y="2057286"/>
        <a:ext cx="1367391" cy="970066"/>
      </dsp:txXfrm>
    </dsp:sp>
    <dsp:sp modelId="{4590798D-1701-4118-8923-E3B93DCBEA7C}">
      <dsp:nvSpPr>
        <dsp:cNvPr id="0" name=""/>
        <dsp:cNvSpPr/>
      </dsp:nvSpPr>
      <dsp:spPr>
        <a:xfrm>
          <a:off x="1367391" y="3085556"/>
          <a:ext cx="5469564" cy="970066"/>
        </a:xfrm>
        <a:prstGeom prst="rect">
          <a:avLst/>
        </a:prstGeom>
        <a:solidFill>
          <a:schemeClr val="accent2">
            <a:tint val="40000"/>
            <a:alpha val="90000"/>
            <a:hueOff val="680826"/>
            <a:satOff val="1585"/>
            <a:lumOff val="961"/>
            <a:alphaOff val="0"/>
          </a:schemeClr>
        </a:solidFill>
        <a:ln w="12700" cap="flat" cmpd="sng" algn="ctr">
          <a:solidFill>
            <a:schemeClr val="accent2">
              <a:tint val="40000"/>
              <a:alpha val="90000"/>
              <a:hueOff val="680826"/>
              <a:satOff val="1585"/>
              <a:lumOff val="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125" tIns="246397" rIns="106125" bIns="246397" numCol="1" spcCol="1270" anchor="ctr" anchorCtr="0">
          <a:noAutofit/>
        </a:bodyPr>
        <a:lstStyle/>
        <a:p>
          <a:pPr marL="0" lvl="0" indent="0" algn="l" defTabSz="755650">
            <a:lnSpc>
              <a:spcPct val="90000"/>
            </a:lnSpc>
            <a:spcBef>
              <a:spcPct val="0"/>
            </a:spcBef>
            <a:spcAft>
              <a:spcPct val="35000"/>
            </a:spcAft>
            <a:buNone/>
          </a:pPr>
          <a:r>
            <a:rPr lang="en-US" sz="1700" kern="1200" dirty="0"/>
            <a:t>gain insight into internal design of </a:t>
          </a:r>
          <a:r>
            <a:rPr lang="en-US" sz="1700" kern="1200" dirty="0" err="1"/>
            <a:t>appget</a:t>
          </a:r>
          <a:r>
            <a:rPr lang="en-US" sz="1700" kern="1200" dirty="0"/>
            <a:t> another user info</a:t>
          </a:r>
        </a:p>
      </dsp:txBody>
      <dsp:txXfrm>
        <a:off x="1367391" y="3085556"/>
        <a:ext cx="5469564" cy="970066"/>
      </dsp:txXfrm>
    </dsp:sp>
    <dsp:sp modelId="{D6836162-9112-4A9C-9570-25EA7D3EB92E}">
      <dsp:nvSpPr>
        <dsp:cNvPr id="0" name=""/>
        <dsp:cNvSpPr/>
      </dsp:nvSpPr>
      <dsp:spPr>
        <a:xfrm>
          <a:off x="0" y="3085556"/>
          <a:ext cx="1367391" cy="970066"/>
        </a:xfrm>
        <a:prstGeom prst="rect">
          <a:avLst/>
        </a:prstGeom>
        <a:solidFill>
          <a:schemeClr val="accent2">
            <a:hueOff val="874016"/>
            <a:satOff val="170"/>
            <a:lumOff val="4235"/>
            <a:alphaOff val="0"/>
          </a:schemeClr>
        </a:solidFill>
        <a:ln w="12700" cap="flat" cmpd="sng" algn="ctr">
          <a:solidFill>
            <a:schemeClr val="accent2">
              <a:hueOff val="874016"/>
              <a:satOff val="170"/>
              <a:lumOff val="42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58" tIns="95821" rIns="72358" bIns="95821" numCol="1" spcCol="1270" anchor="ctr" anchorCtr="0">
          <a:noAutofit/>
        </a:bodyPr>
        <a:lstStyle/>
        <a:p>
          <a:pPr marL="0" lvl="0" indent="0" algn="ctr" defTabSz="977900">
            <a:lnSpc>
              <a:spcPct val="90000"/>
            </a:lnSpc>
            <a:spcBef>
              <a:spcPct val="0"/>
            </a:spcBef>
            <a:spcAft>
              <a:spcPct val="35000"/>
            </a:spcAft>
            <a:buNone/>
          </a:pPr>
          <a:r>
            <a:rPr lang="en-US" sz="2200" kern="1200"/>
            <a:t>Gain</a:t>
          </a:r>
        </a:p>
      </dsp:txBody>
      <dsp:txXfrm>
        <a:off x="0" y="3085556"/>
        <a:ext cx="1367391" cy="970066"/>
      </dsp:txXfrm>
    </dsp:sp>
    <dsp:sp modelId="{FC03651A-9D2E-481E-B233-656A872118AF}">
      <dsp:nvSpPr>
        <dsp:cNvPr id="0" name=""/>
        <dsp:cNvSpPr/>
      </dsp:nvSpPr>
      <dsp:spPr>
        <a:xfrm>
          <a:off x="1367391" y="4113826"/>
          <a:ext cx="5469564" cy="970066"/>
        </a:xfrm>
        <a:prstGeom prst="rect">
          <a:avLst/>
        </a:prstGeom>
        <a:solidFill>
          <a:schemeClr val="accent2">
            <a:tint val="40000"/>
            <a:alpha val="90000"/>
            <a:hueOff val="907768"/>
            <a:satOff val="2113"/>
            <a:lumOff val="1281"/>
            <a:alphaOff val="0"/>
          </a:schemeClr>
        </a:solidFill>
        <a:ln w="12700" cap="flat" cmpd="sng" algn="ctr">
          <a:solidFill>
            <a:schemeClr val="accent2">
              <a:tint val="40000"/>
              <a:alpha val="90000"/>
              <a:hueOff val="907768"/>
              <a:satOff val="2113"/>
              <a:lumOff val="12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125" tIns="246397" rIns="106125" bIns="246397" numCol="1" spcCol="1270" anchor="ctr" anchorCtr="0">
          <a:noAutofit/>
        </a:bodyPr>
        <a:lstStyle/>
        <a:p>
          <a:pPr marL="0" lvl="0" indent="0" algn="l" defTabSz="755650">
            <a:lnSpc>
              <a:spcPct val="90000"/>
            </a:lnSpc>
            <a:spcBef>
              <a:spcPct val="0"/>
            </a:spcBef>
            <a:spcAft>
              <a:spcPct val="35000"/>
            </a:spcAft>
            <a:buNone/>
          </a:pPr>
          <a:r>
            <a:rPr lang="en-US" sz="1700" kern="1200"/>
            <a:t>change author value for message</a:t>
          </a:r>
        </a:p>
      </dsp:txBody>
      <dsp:txXfrm>
        <a:off x="1367391" y="4113826"/>
        <a:ext cx="5469564" cy="970066"/>
      </dsp:txXfrm>
    </dsp:sp>
    <dsp:sp modelId="{F3D6014C-7C13-4143-ABDE-28B834DD471F}">
      <dsp:nvSpPr>
        <dsp:cNvPr id="0" name=""/>
        <dsp:cNvSpPr/>
      </dsp:nvSpPr>
      <dsp:spPr>
        <a:xfrm>
          <a:off x="0" y="4113826"/>
          <a:ext cx="1367391" cy="970066"/>
        </a:xfrm>
        <a:prstGeom prst="rect">
          <a:avLst/>
        </a:prstGeom>
        <a:solidFill>
          <a:schemeClr val="accent2">
            <a:hueOff val="1165355"/>
            <a:satOff val="227"/>
            <a:lumOff val="5646"/>
            <a:alphaOff val="0"/>
          </a:schemeClr>
        </a:solidFill>
        <a:ln w="12700" cap="flat" cmpd="sng" algn="ctr">
          <a:solidFill>
            <a:schemeClr val="accent2">
              <a:hueOff val="1165355"/>
              <a:satOff val="227"/>
              <a:lumOff val="564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58" tIns="95821" rIns="72358" bIns="95821" numCol="1" spcCol="1270" anchor="ctr" anchorCtr="0">
          <a:noAutofit/>
        </a:bodyPr>
        <a:lstStyle/>
        <a:p>
          <a:pPr marL="0" lvl="0" indent="0" algn="ctr" defTabSz="977900">
            <a:lnSpc>
              <a:spcPct val="90000"/>
            </a:lnSpc>
            <a:spcBef>
              <a:spcPct val="0"/>
            </a:spcBef>
            <a:spcAft>
              <a:spcPct val="35000"/>
            </a:spcAft>
            <a:buNone/>
          </a:pPr>
          <a:r>
            <a:rPr lang="en-US" sz="2200" kern="1200"/>
            <a:t>Change</a:t>
          </a:r>
        </a:p>
      </dsp:txBody>
      <dsp:txXfrm>
        <a:off x="0" y="4113826"/>
        <a:ext cx="1367391" cy="970066"/>
      </dsp:txXfrm>
    </dsp:sp>
    <dsp:sp modelId="{543A53DB-D579-4C0D-83DF-AEA7066B1CFA}">
      <dsp:nvSpPr>
        <dsp:cNvPr id="0" name=""/>
        <dsp:cNvSpPr/>
      </dsp:nvSpPr>
      <dsp:spPr>
        <a:xfrm>
          <a:off x="1367391" y="5142096"/>
          <a:ext cx="5469564" cy="970066"/>
        </a:xfrm>
        <a:prstGeom prst="rect">
          <a:avLst/>
        </a:prstGeom>
        <a:solidFill>
          <a:schemeClr val="accent2">
            <a:tint val="40000"/>
            <a:alpha val="90000"/>
            <a:hueOff val="1134710"/>
            <a:satOff val="2641"/>
            <a:lumOff val="1601"/>
            <a:alphaOff val="0"/>
          </a:schemeClr>
        </a:solidFill>
        <a:ln w="12700" cap="flat" cmpd="sng" algn="ctr">
          <a:solidFill>
            <a:schemeClr val="accent2">
              <a:tint val="40000"/>
              <a:alpha val="90000"/>
              <a:hueOff val="1134710"/>
              <a:satOff val="2641"/>
              <a:lumOff val="16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125" tIns="246397" rIns="106125" bIns="246397" numCol="1" spcCol="1270" anchor="ctr" anchorCtr="0">
          <a:noAutofit/>
        </a:bodyPr>
        <a:lstStyle/>
        <a:p>
          <a:pPr marL="0" lvl="0" indent="0" algn="l" defTabSz="755650">
            <a:lnSpc>
              <a:spcPct val="90000"/>
            </a:lnSpc>
            <a:spcBef>
              <a:spcPct val="0"/>
            </a:spcBef>
            <a:spcAft>
              <a:spcPct val="35000"/>
            </a:spcAft>
            <a:buNone/>
          </a:pPr>
          <a:r>
            <a:rPr lang="en-US" sz="1700" kern="1200"/>
            <a:t>modify different data in the database </a:t>
          </a:r>
        </a:p>
      </dsp:txBody>
      <dsp:txXfrm>
        <a:off x="1367391" y="5142096"/>
        <a:ext cx="5469564" cy="970066"/>
      </dsp:txXfrm>
    </dsp:sp>
    <dsp:sp modelId="{DC8D8187-9F2E-4AC3-BAF2-F7D07D016CE9}">
      <dsp:nvSpPr>
        <dsp:cNvPr id="0" name=""/>
        <dsp:cNvSpPr/>
      </dsp:nvSpPr>
      <dsp:spPr>
        <a:xfrm>
          <a:off x="0" y="5142096"/>
          <a:ext cx="1367391" cy="970066"/>
        </a:xfrm>
        <a:prstGeom prst="rect">
          <a:avLst/>
        </a:prstGeom>
        <a:solidFill>
          <a:schemeClr val="accent2">
            <a:hueOff val="1456694"/>
            <a:satOff val="284"/>
            <a:lumOff val="7058"/>
            <a:alphaOff val="0"/>
          </a:schemeClr>
        </a:solidFill>
        <a:ln w="12700" cap="flat" cmpd="sng" algn="ctr">
          <a:solidFill>
            <a:schemeClr val="accent2">
              <a:hueOff val="1456694"/>
              <a:satOff val="284"/>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58" tIns="95821" rIns="72358" bIns="95821" numCol="1" spcCol="1270" anchor="ctr" anchorCtr="0">
          <a:noAutofit/>
        </a:bodyPr>
        <a:lstStyle/>
        <a:p>
          <a:pPr marL="0" lvl="0" indent="0" algn="ctr" defTabSz="977900">
            <a:lnSpc>
              <a:spcPct val="90000"/>
            </a:lnSpc>
            <a:spcBef>
              <a:spcPct val="0"/>
            </a:spcBef>
            <a:spcAft>
              <a:spcPct val="35000"/>
            </a:spcAft>
            <a:buNone/>
          </a:pPr>
          <a:r>
            <a:rPr lang="en-US" sz="2200" kern="1200"/>
            <a:t>Modify</a:t>
          </a:r>
        </a:p>
      </dsp:txBody>
      <dsp:txXfrm>
        <a:off x="0" y="5142096"/>
        <a:ext cx="1367391" cy="9700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34EF93-7C94-41FB-8F84-9FD062A27508}">
      <dsp:nvSpPr>
        <dsp:cNvPr id="0" name=""/>
        <dsp:cNvSpPr/>
      </dsp:nvSpPr>
      <dsp:spPr>
        <a:xfrm>
          <a:off x="1298" y="656394"/>
          <a:ext cx="5064248" cy="30385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t" anchorCtr="0">
          <a:noAutofit/>
        </a:bodyPr>
        <a:lstStyle/>
        <a:p>
          <a:pPr marL="0" lvl="0" indent="0" algn="l" defTabSz="2133600" rtl="0">
            <a:lnSpc>
              <a:spcPct val="90000"/>
            </a:lnSpc>
            <a:spcBef>
              <a:spcPct val="0"/>
            </a:spcBef>
            <a:spcAft>
              <a:spcPct val="35000"/>
            </a:spcAft>
            <a:buNone/>
          </a:pPr>
          <a:r>
            <a:rPr lang="en-US" sz="4800" kern="1200" dirty="0"/>
            <a:t>In band sqli</a:t>
          </a:r>
        </a:p>
        <a:p>
          <a:pPr marL="285750" lvl="1" indent="-285750" algn="l" defTabSz="1644650">
            <a:lnSpc>
              <a:spcPct val="90000"/>
            </a:lnSpc>
            <a:spcBef>
              <a:spcPct val="0"/>
            </a:spcBef>
            <a:spcAft>
              <a:spcPct val="15000"/>
            </a:spcAft>
            <a:buChar char="•"/>
          </a:pPr>
          <a:r>
            <a:rPr lang="en-US" sz="3700" kern="1200" dirty="0"/>
            <a:t>Error based</a:t>
          </a:r>
        </a:p>
        <a:p>
          <a:pPr marL="285750" lvl="1" indent="-285750" algn="l" defTabSz="1644650">
            <a:lnSpc>
              <a:spcPct val="90000"/>
            </a:lnSpc>
            <a:spcBef>
              <a:spcPct val="0"/>
            </a:spcBef>
            <a:spcAft>
              <a:spcPct val="15000"/>
            </a:spcAft>
            <a:buChar char="•"/>
          </a:pPr>
          <a:r>
            <a:rPr lang="en-US" sz="3700" kern="1200" dirty="0"/>
            <a:t>Union Based SQL injection</a:t>
          </a:r>
        </a:p>
      </dsp:txBody>
      <dsp:txXfrm>
        <a:off x="1298" y="656394"/>
        <a:ext cx="5064248" cy="3038548"/>
      </dsp:txXfrm>
    </dsp:sp>
    <dsp:sp modelId="{74C32DEB-1092-4645-A51A-891F32F6272B}">
      <dsp:nvSpPr>
        <dsp:cNvPr id="0" name=""/>
        <dsp:cNvSpPr/>
      </dsp:nvSpPr>
      <dsp:spPr>
        <a:xfrm>
          <a:off x="5571971" y="656394"/>
          <a:ext cx="5064248" cy="30385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dirty="0"/>
            <a:t>Blind SQL Injection</a:t>
          </a:r>
        </a:p>
        <a:p>
          <a:pPr marL="285750" lvl="1" indent="-285750" algn="l" defTabSz="1644650">
            <a:lnSpc>
              <a:spcPct val="90000"/>
            </a:lnSpc>
            <a:spcBef>
              <a:spcPct val="0"/>
            </a:spcBef>
            <a:spcAft>
              <a:spcPct val="15000"/>
            </a:spcAft>
            <a:buChar char="•"/>
          </a:pPr>
          <a:r>
            <a:rPr lang="en-US" sz="3700" kern="1200" dirty="0"/>
            <a:t>Boolean based SQLI</a:t>
          </a:r>
        </a:p>
        <a:p>
          <a:pPr marL="285750" lvl="1" indent="-285750" algn="l" defTabSz="1644650" rtl="0">
            <a:lnSpc>
              <a:spcPct val="90000"/>
            </a:lnSpc>
            <a:spcBef>
              <a:spcPct val="0"/>
            </a:spcBef>
            <a:spcAft>
              <a:spcPct val="15000"/>
            </a:spcAft>
            <a:buChar char="•"/>
          </a:pPr>
          <a:r>
            <a:rPr lang="en-US" sz="3700" kern="1200" dirty="0"/>
            <a:t>Time based </a:t>
          </a:r>
          <a:r>
            <a:rPr lang="en-US" sz="3700" kern="1200" dirty="0">
              <a:latin typeface="Gill Sans Nova"/>
            </a:rPr>
            <a:t>SQLI</a:t>
          </a:r>
        </a:p>
      </dsp:txBody>
      <dsp:txXfrm>
        <a:off x="5571971" y="656394"/>
        <a:ext cx="5064248" cy="30385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178093-A029-42A3-8A33-7907D542CBB0}">
      <dsp:nvSpPr>
        <dsp:cNvPr id="0" name=""/>
        <dsp:cNvSpPr/>
      </dsp:nvSpPr>
      <dsp:spPr>
        <a:xfrm>
          <a:off x="0" y="0"/>
          <a:ext cx="683695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9673D7-9289-4BCB-990F-5EB10E0EFE3C}">
      <dsp:nvSpPr>
        <dsp:cNvPr id="0" name=""/>
        <dsp:cNvSpPr/>
      </dsp:nvSpPr>
      <dsp:spPr>
        <a:xfrm>
          <a:off x="0" y="0"/>
          <a:ext cx="6836956" cy="1528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How to run it?</a:t>
          </a:r>
        </a:p>
      </dsp:txBody>
      <dsp:txXfrm>
        <a:off x="0" y="0"/>
        <a:ext cx="6836956" cy="1528227"/>
      </dsp:txXfrm>
    </dsp:sp>
    <dsp:sp modelId="{6091E838-9888-448D-A4AF-2BD6CB923B2A}">
      <dsp:nvSpPr>
        <dsp:cNvPr id="0" name=""/>
        <dsp:cNvSpPr/>
      </dsp:nvSpPr>
      <dsp:spPr>
        <a:xfrm>
          <a:off x="0" y="1528227"/>
          <a:ext cx="6836956" cy="0"/>
        </a:xfrm>
        <a:prstGeom prst="line">
          <a:avLst/>
        </a:prstGeom>
        <a:solidFill>
          <a:schemeClr val="accent2">
            <a:hueOff val="485565"/>
            <a:satOff val="95"/>
            <a:lumOff val="2353"/>
            <a:alphaOff val="0"/>
          </a:schemeClr>
        </a:solidFill>
        <a:ln w="12700" cap="flat" cmpd="sng" algn="ctr">
          <a:solidFill>
            <a:schemeClr val="accent2">
              <a:hueOff val="485565"/>
              <a:satOff val="95"/>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40B8DC-A0E4-45F2-A77C-26C0071AD7F8}">
      <dsp:nvSpPr>
        <dsp:cNvPr id="0" name=""/>
        <dsp:cNvSpPr/>
      </dsp:nvSpPr>
      <dsp:spPr>
        <a:xfrm>
          <a:off x="0" y="1528227"/>
          <a:ext cx="6836956" cy="1528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Practice some arguments like (--</a:t>
          </a:r>
          <a:r>
            <a:rPr lang="en-US" sz="3900" kern="1200" dirty="0" err="1"/>
            <a:t>dbs</a:t>
          </a:r>
          <a:r>
            <a:rPr lang="en-US" sz="3900" kern="1200" dirty="0"/>
            <a:t>, --</a:t>
          </a:r>
          <a:r>
            <a:rPr lang="en-US" sz="3900" kern="1200" dirty="0" err="1"/>
            <a:t>dbms</a:t>
          </a:r>
          <a:r>
            <a:rPr lang="en-US" sz="3900" kern="1200" dirty="0"/>
            <a:t> , --batch, --banner)</a:t>
          </a:r>
        </a:p>
      </dsp:txBody>
      <dsp:txXfrm>
        <a:off x="0" y="1528227"/>
        <a:ext cx="6836956" cy="1528227"/>
      </dsp:txXfrm>
    </dsp:sp>
    <dsp:sp modelId="{F3505DAC-C651-48D5-8EE4-E18376099968}">
      <dsp:nvSpPr>
        <dsp:cNvPr id="0" name=""/>
        <dsp:cNvSpPr/>
      </dsp:nvSpPr>
      <dsp:spPr>
        <a:xfrm>
          <a:off x="0" y="3056454"/>
          <a:ext cx="6836956" cy="0"/>
        </a:xfrm>
        <a:prstGeom prst="line">
          <a:avLst/>
        </a:prstGeom>
        <a:solidFill>
          <a:schemeClr val="accent2">
            <a:hueOff val="971129"/>
            <a:satOff val="189"/>
            <a:lumOff val="4705"/>
            <a:alphaOff val="0"/>
          </a:schemeClr>
        </a:solidFill>
        <a:ln w="12700" cap="flat" cmpd="sng" algn="ctr">
          <a:solidFill>
            <a:schemeClr val="accent2">
              <a:hueOff val="971129"/>
              <a:satOff val="189"/>
              <a:lumOff val="47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D828D2-B4C3-46EB-B480-D7C5A3C5C2F0}">
      <dsp:nvSpPr>
        <dsp:cNvPr id="0" name=""/>
        <dsp:cNvSpPr/>
      </dsp:nvSpPr>
      <dsp:spPr>
        <a:xfrm>
          <a:off x="0" y="3056454"/>
          <a:ext cx="6836956" cy="1528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How to test by with cookie?</a:t>
          </a:r>
        </a:p>
      </dsp:txBody>
      <dsp:txXfrm>
        <a:off x="0" y="3056454"/>
        <a:ext cx="6836956" cy="1528227"/>
      </dsp:txXfrm>
    </dsp:sp>
    <dsp:sp modelId="{088E033D-B4B4-4D51-A3F8-C98FD912764B}">
      <dsp:nvSpPr>
        <dsp:cNvPr id="0" name=""/>
        <dsp:cNvSpPr/>
      </dsp:nvSpPr>
      <dsp:spPr>
        <a:xfrm>
          <a:off x="0" y="4584681"/>
          <a:ext cx="6836956" cy="0"/>
        </a:xfrm>
        <a:prstGeom prst="line">
          <a:avLst/>
        </a:prstGeom>
        <a:solidFill>
          <a:schemeClr val="accent2">
            <a:hueOff val="1456694"/>
            <a:satOff val="284"/>
            <a:lumOff val="7058"/>
            <a:alphaOff val="0"/>
          </a:schemeClr>
        </a:solidFill>
        <a:ln w="12700" cap="flat" cmpd="sng" algn="ctr">
          <a:solidFill>
            <a:schemeClr val="accent2">
              <a:hueOff val="1456694"/>
              <a:satOff val="284"/>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8422F0-20BB-41C8-863F-8D605036A997}">
      <dsp:nvSpPr>
        <dsp:cNvPr id="0" name=""/>
        <dsp:cNvSpPr/>
      </dsp:nvSpPr>
      <dsp:spPr>
        <a:xfrm>
          <a:off x="0" y="4584681"/>
          <a:ext cx="6836956" cy="1528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How to hide your identity when you hunt?</a:t>
          </a:r>
        </a:p>
      </dsp:txBody>
      <dsp:txXfrm>
        <a:off x="0" y="4584681"/>
        <a:ext cx="6836956" cy="15282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4B9D27-F365-49F8-BC28-C5735E1AE839}">
      <dsp:nvSpPr>
        <dsp:cNvPr id="0" name=""/>
        <dsp:cNvSpPr/>
      </dsp:nvSpPr>
      <dsp:spPr>
        <a:xfrm>
          <a:off x="0" y="746"/>
          <a:ext cx="683695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3AAB00-D3EF-4BE8-952F-2AB03D7D1FE8}">
      <dsp:nvSpPr>
        <dsp:cNvPr id="0" name=""/>
        <dsp:cNvSpPr/>
      </dsp:nvSpPr>
      <dsp:spPr>
        <a:xfrm>
          <a:off x="0" y="746"/>
          <a:ext cx="6836956" cy="873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hlinkClick xmlns:r="http://schemas.openxmlformats.org/officeDocument/2006/relationships" r:id="rId1"/>
            </a:rPr>
            <a:t>Cyber guy channel</a:t>
          </a:r>
          <a:endParaRPr lang="en-US" sz="4000" kern="1200"/>
        </a:p>
      </dsp:txBody>
      <dsp:txXfrm>
        <a:off x="0" y="746"/>
        <a:ext cx="6836956" cy="873059"/>
      </dsp:txXfrm>
    </dsp:sp>
    <dsp:sp modelId="{50D484FF-6BF8-42CE-BD17-B8A0C51D01AF}">
      <dsp:nvSpPr>
        <dsp:cNvPr id="0" name=""/>
        <dsp:cNvSpPr/>
      </dsp:nvSpPr>
      <dsp:spPr>
        <a:xfrm>
          <a:off x="0" y="873805"/>
          <a:ext cx="6836956" cy="0"/>
        </a:xfrm>
        <a:prstGeom prst="line">
          <a:avLst/>
        </a:prstGeom>
        <a:solidFill>
          <a:schemeClr val="accent2">
            <a:hueOff val="242782"/>
            <a:satOff val="47"/>
            <a:lumOff val="1176"/>
            <a:alphaOff val="0"/>
          </a:schemeClr>
        </a:solidFill>
        <a:ln w="12700" cap="flat" cmpd="sng" algn="ctr">
          <a:solidFill>
            <a:schemeClr val="accent2">
              <a:hueOff val="242782"/>
              <a:satOff val="47"/>
              <a:lumOff val="11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6434A9-894F-4CC1-8320-1DD8A834BB74}">
      <dsp:nvSpPr>
        <dsp:cNvPr id="0" name=""/>
        <dsp:cNvSpPr/>
      </dsp:nvSpPr>
      <dsp:spPr>
        <a:xfrm>
          <a:off x="0" y="873805"/>
          <a:ext cx="6836956" cy="873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hlinkClick xmlns:r="http://schemas.openxmlformats.org/officeDocument/2006/relationships" r:id="rId2"/>
            </a:rPr>
            <a:t>Portswigger</a:t>
          </a:r>
          <a:endParaRPr lang="en-US" sz="4000" kern="1200"/>
        </a:p>
      </dsp:txBody>
      <dsp:txXfrm>
        <a:off x="0" y="873805"/>
        <a:ext cx="6836956" cy="873059"/>
      </dsp:txXfrm>
    </dsp:sp>
    <dsp:sp modelId="{08F09FBC-1C31-4BAE-9C15-CCF6EE27769F}">
      <dsp:nvSpPr>
        <dsp:cNvPr id="0" name=""/>
        <dsp:cNvSpPr/>
      </dsp:nvSpPr>
      <dsp:spPr>
        <a:xfrm>
          <a:off x="0" y="1746865"/>
          <a:ext cx="6836956" cy="0"/>
        </a:xfrm>
        <a:prstGeom prst="line">
          <a:avLst/>
        </a:prstGeom>
        <a:solidFill>
          <a:schemeClr val="accent2">
            <a:hueOff val="485565"/>
            <a:satOff val="95"/>
            <a:lumOff val="2353"/>
            <a:alphaOff val="0"/>
          </a:schemeClr>
        </a:solidFill>
        <a:ln w="12700" cap="flat" cmpd="sng" algn="ctr">
          <a:solidFill>
            <a:schemeClr val="accent2">
              <a:hueOff val="485565"/>
              <a:satOff val="95"/>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5B515F-E577-4F2E-9BBB-446CFFD05930}">
      <dsp:nvSpPr>
        <dsp:cNvPr id="0" name=""/>
        <dsp:cNvSpPr/>
      </dsp:nvSpPr>
      <dsp:spPr>
        <a:xfrm>
          <a:off x="0" y="1746865"/>
          <a:ext cx="6836956" cy="873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hlinkClick xmlns:r="http://schemas.openxmlformats.org/officeDocument/2006/relationships" r:id="rId3"/>
            </a:rPr>
            <a:t>How to download DVWA</a:t>
          </a:r>
          <a:endParaRPr lang="en-US" sz="4000" kern="1200"/>
        </a:p>
      </dsp:txBody>
      <dsp:txXfrm>
        <a:off x="0" y="1746865"/>
        <a:ext cx="6836956" cy="873059"/>
      </dsp:txXfrm>
    </dsp:sp>
    <dsp:sp modelId="{B8491C97-8205-4C83-B9F4-BE973E38AAF0}">
      <dsp:nvSpPr>
        <dsp:cNvPr id="0" name=""/>
        <dsp:cNvSpPr/>
      </dsp:nvSpPr>
      <dsp:spPr>
        <a:xfrm>
          <a:off x="0" y="2619924"/>
          <a:ext cx="6836956" cy="0"/>
        </a:xfrm>
        <a:prstGeom prst="line">
          <a:avLst/>
        </a:prstGeom>
        <a:solidFill>
          <a:schemeClr val="accent2">
            <a:hueOff val="728347"/>
            <a:satOff val="142"/>
            <a:lumOff val="3529"/>
            <a:alphaOff val="0"/>
          </a:schemeClr>
        </a:solidFill>
        <a:ln w="12700" cap="flat" cmpd="sng" algn="ctr">
          <a:solidFill>
            <a:schemeClr val="accent2">
              <a:hueOff val="728347"/>
              <a:satOff val="142"/>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3B67A2-3DB5-483B-BB9B-C9CB5F6B5D26}">
      <dsp:nvSpPr>
        <dsp:cNvPr id="0" name=""/>
        <dsp:cNvSpPr/>
      </dsp:nvSpPr>
      <dsp:spPr>
        <a:xfrm>
          <a:off x="0" y="2619924"/>
          <a:ext cx="6836956" cy="873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hlinkClick xmlns:r="http://schemas.openxmlformats.org/officeDocument/2006/relationships" r:id="rId4"/>
            </a:rPr>
            <a:t>How to download XVWA</a:t>
          </a:r>
          <a:endParaRPr lang="en-US" sz="4000" kern="1200"/>
        </a:p>
      </dsp:txBody>
      <dsp:txXfrm>
        <a:off x="0" y="2619924"/>
        <a:ext cx="6836956" cy="873059"/>
      </dsp:txXfrm>
    </dsp:sp>
    <dsp:sp modelId="{51749CE3-8ACC-4580-89BB-0C6CD26AD76F}">
      <dsp:nvSpPr>
        <dsp:cNvPr id="0" name=""/>
        <dsp:cNvSpPr/>
      </dsp:nvSpPr>
      <dsp:spPr>
        <a:xfrm>
          <a:off x="0" y="3492984"/>
          <a:ext cx="6836956" cy="0"/>
        </a:xfrm>
        <a:prstGeom prst="line">
          <a:avLst/>
        </a:prstGeom>
        <a:solidFill>
          <a:schemeClr val="accent2">
            <a:hueOff val="971129"/>
            <a:satOff val="189"/>
            <a:lumOff val="4705"/>
            <a:alphaOff val="0"/>
          </a:schemeClr>
        </a:solidFill>
        <a:ln w="12700" cap="flat" cmpd="sng" algn="ctr">
          <a:solidFill>
            <a:schemeClr val="accent2">
              <a:hueOff val="971129"/>
              <a:satOff val="189"/>
              <a:lumOff val="47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5188A1-3F2C-4268-BC85-A9FB1AA04E03}">
      <dsp:nvSpPr>
        <dsp:cNvPr id="0" name=""/>
        <dsp:cNvSpPr/>
      </dsp:nvSpPr>
      <dsp:spPr>
        <a:xfrm>
          <a:off x="0" y="3492984"/>
          <a:ext cx="6836956" cy="873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Extra: </a:t>
          </a:r>
          <a:r>
            <a:rPr lang="en-US" sz="4000" kern="1200">
              <a:hlinkClick xmlns:r="http://schemas.openxmlformats.org/officeDocument/2006/relationships" r:id="rId5"/>
            </a:rPr>
            <a:t>How to download bwapp</a:t>
          </a:r>
          <a:endParaRPr lang="en-US" sz="4000" kern="1200"/>
        </a:p>
      </dsp:txBody>
      <dsp:txXfrm>
        <a:off x="0" y="3492984"/>
        <a:ext cx="6836956" cy="873059"/>
      </dsp:txXfrm>
    </dsp:sp>
    <dsp:sp modelId="{5924560C-6E94-45EA-B498-C6B27998A79C}">
      <dsp:nvSpPr>
        <dsp:cNvPr id="0" name=""/>
        <dsp:cNvSpPr/>
      </dsp:nvSpPr>
      <dsp:spPr>
        <a:xfrm>
          <a:off x="0" y="4366043"/>
          <a:ext cx="6836956" cy="0"/>
        </a:xfrm>
        <a:prstGeom prst="line">
          <a:avLst/>
        </a:prstGeom>
        <a:solidFill>
          <a:schemeClr val="accent2">
            <a:hueOff val="1213911"/>
            <a:satOff val="237"/>
            <a:lumOff val="5882"/>
            <a:alphaOff val="0"/>
          </a:schemeClr>
        </a:solidFill>
        <a:ln w="12700" cap="flat" cmpd="sng" algn="ctr">
          <a:solidFill>
            <a:schemeClr val="accent2">
              <a:hueOff val="1213911"/>
              <a:satOff val="237"/>
              <a:lumOff val="58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3EF492-8267-409B-84AF-431DAE7B82FD}">
      <dsp:nvSpPr>
        <dsp:cNvPr id="0" name=""/>
        <dsp:cNvSpPr/>
      </dsp:nvSpPr>
      <dsp:spPr>
        <a:xfrm>
          <a:off x="0" y="4366043"/>
          <a:ext cx="6836956" cy="873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hlinkClick xmlns:r="http://schemas.openxmlformats.org/officeDocument/2006/relationships" r:id="rId6"/>
            </a:rPr>
            <a:t>acuart</a:t>
          </a:r>
          <a:endParaRPr lang="en-US" sz="4000" kern="1200"/>
        </a:p>
      </dsp:txBody>
      <dsp:txXfrm>
        <a:off x="0" y="4366043"/>
        <a:ext cx="6836956" cy="873059"/>
      </dsp:txXfrm>
    </dsp:sp>
    <dsp:sp modelId="{B62094F4-7712-4E35-85AD-28551D862406}">
      <dsp:nvSpPr>
        <dsp:cNvPr id="0" name=""/>
        <dsp:cNvSpPr/>
      </dsp:nvSpPr>
      <dsp:spPr>
        <a:xfrm>
          <a:off x="0" y="5239103"/>
          <a:ext cx="6836956" cy="0"/>
        </a:xfrm>
        <a:prstGeom prst="line">
          <a:avLst/>
        </a:prstGeom>
        <a:solidFill>
          <a:schemeClr val="accent2">
            <a:hueOff val="1456694"/>
            <a:satOff val="284"/>
            <a:lumOff val="7058"/>
            <a:alphaOff val="0"/>
          </a:schemeClr>
        </a:solidFill>
        <a:ln w="12700" cap="flat" cmpd="sng" algn="ctr">
          <a:solidFill>
            <a:schemeClr val="accent2">
              <a:hueOff val="1456694"/>
              <a:satOff val="284"/>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573F18-291A-4732-89AC-29B43A45AC2E}">
      <dsp:nvSpPr>
        <dsp:cNvPr id="0" name=""/>
        <dsp:cNvSpPr/>
      </dsp:nvSpPr>
      <dsp:spPr>
        <a:xfrm>
          <a:off x="0" y="5239103"/>
          <a:ext cx="6836956" cy="873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hlinkClick xmlns:r="http://schemas.openxmlformats.org/officeDocument/2006/relationships" r:id="rId7"/>
            </a:rPr>
            <a:t>Recommended DB course</a:t>
          </a:r>
          <a:endParaRPr lang="en-US" sz="4000" kern="1200"/>
        </a:p>
      </dsp:txBody>
      <dsp:txXfrm>
        <a:off x="0" y="5239103"/>
        <a:ext cx="6836956" cy="87305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FA6F8-21B5-4CCD-A0B9-8A8DACB7AED0}" type="datetimeFigureOut">
              <a:rPr lang="en-US" smtClean="0"/>
              <a:t>7/13/2022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AD3834-A3CD-4441-9BFB-2F6B3B72B69B}" type="slidenum">
              <a:rPr lang="en-US" smtClean="0"/>
              <a:t>‹#›</a:t>
            </a:fld>
            <a:endParaRPr lang="en-US"/>
          </a:p>
        </p:txBody>
      </p:sp>
    </p:spTree>
    <p:extLst>
      <p:ext uri="{BB962C8B-B14F-4D97-AF65-F5344CB8AC3E}">
        <p14:creationId xmlns:p14="http://schemas.microsoft.com/office/powerpoint/2010/main" val="2878719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database;</a:t>
            </a:r>
          </a:p>
          <a:p>
            <a:r>
              <a:rPr lang="en-US" dirty="0"/>
              <a:t>use + </a:t>
            </a:r>
            <a:r>
              <a:rPr lang="en-US" dirty="0" err="1"/>
              <a:t>databasename</a:t>
            </a:r>
            <a:r>
              <a:rPr lang="en-US" dirty="0"/>
              <a:t>;</a:t>
            </a:r>
          </a:p>
          <a:p>
            <a:r>
              <a:rPr lang="en-US" dirty="0"/>
              <a:t>show tables;</a:t>
            </a:r>
          </a:p>
          <a:p>
            <a:r>
              <a:rPr lang="en-US" dirty="0"/>
              <a:t>show columns from </a:t>
            </a:r>
            <a:r>
              <a:rPr lang="en-US" dirty="0" err="1"/>
              <a:t>dbname.tablename</a:t>
            </a:r>
            <a:r>
              <a:rPr lang="en-US" dirty="0"/>
              <a:t>;</a:t>
            </a:r>
          </a:p>
          <a:p>
            <a:r>
              <a:rPr lang="en-US" dirty="0"/>
              <a:t>create database </a:t>
            </a:r>
            <a:r>
              <a:rPr lang="en-US" dirty="0" err="1"/>
              <a:t>databaseName</a:t>
            </a:r>
            <a:r>
              <a:rPr lang="en-US" dirty="0"/>
              <a:t>;</a:t>
            </a:r>
          </a:p>
          <a:p>
            <a:r>
              <a:rPr lang="en-US" dirty="0"/>
              <a:t>create table `</a:t>
            </a:r>
            <a:r>
              <a:rPr lang="en-US" dirty="0" err="1"/>
              <a:t>tablename</a:t>
            </a:r>
            <a:r>
              <a:rPr lang="en-US" dirty="0"/>
              <a:t>` (id int </a:t>
            </a:r>
            <a:r>
              <a:rPr lang="en-US" dirty="0" err="1"/>
              <a:t>auto_increment</a:t>
            </a:r>
            <a:r>
              <a:rPr lang="en-US" dirty="0"/>
              <a:t> primary key, nameofcol1 varchar(100));</a:t>
            </a:r>
          </a:p>
          <a:p>
            <a:r>
              <a:rPr lang="en-US" dirty="0"/>
              <a:t>show columns from </a:t>
            </a:r>
            <a:r>
              <a:rPr lang="en-US" dirty="0" err="1"/>
              <a:t>dbname.tablename</a:t>
            </a:r>
            <a:r>
              <a:rPr lang="en-US" dirty="0"/>
              <a:t>;</a:t>
            </a:r>
          </a:p>
          <a:p>
            <a:r>
              <a:rPr lang="en-US" dirty="0"/>
              <a:t>drop database </a:t>
            </a:r>
            <a:r>
              <a:rPr lang="en-US" dirty="0" err="1"/>
              <a:t>databaseName</a:t>
            </a:r>
            <a:r>
              <a:rPr lang="en-US" dirty="0"/>
              <a:t>;</a:t>
            </a:r>
          </a:p>
        </p:txBody>
      </p:sp>
      <p:sp>
        <p:nvSpPr>
          <p:cNvPr id="4" name="Slide Number Placeholder 3"/>
          <p:cNvSpPr>
            <a:spLocks noGrp="1"/>
          </p:cNvSpPr>
          <p:nvPr>
            <p:ph type="sldNum" sz="quarter" idx="5"/>
          </p:nvPr>
        </p:nvSpPr>
        <p:spPr/>
        <p:txBody>
          <a:bodyPr/>
          <a:lstStyle/>
          <a:p>
            <a:fld id="{14AD3834-A3CD-4441-9BFB-2F6B3B72B69B}" type="slidenum">
              <a:rPr lang="en-US" smtClean="0"/>
              <a:t>3</a:t>
            </a:fld>
            <a:endParaRPr lang="en-US"/>
          </a:p>
        </p:txBody>
      </p:sp>
    </p:spTree>
    <p:extLst>
      <p:ext uri="{BB962C8B-B14F-4D97-AF65-F5344CB8AC3E}">
        <p14:creationId xmlns:p14="http://schemas.microsoft.com/office/powerpoint/2010/main" val="318497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3657AA7F-BE72-4467-897E-7A302F46504F}" type="datetimeFigureOut">
              <a:rPr lang="en-US" smtClean="0"/>
              <a:t>7/13/2022</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11274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3657AA7F-BE72-4467-897E-7A302F46504F}" type="datetimeFigureOut">
              <a:rPr lang="en-US" smtClean="0"/>
              <a:t>7/13/2022</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81799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777240" y="365125"/>
            <a:ext cx="779526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3657AA7F-BE72-4467-897E-7A302F46504F}" type="datetimeFigureOut">
              <a:rPr lang="en-US" smtClean="0"/>
              <a:t>7/13/2022</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32141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3657AA7F-BE72-4467-897E-7A302F46504F}" type="datetimeFigureOut">
              <a:rPr lang="en-US" smtClean="0"/>
              <a:t>7/13/2022</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04129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30293" y="1709738"/>
            <a:ext cx="10617157" cy="2758895"/>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30293" y="4589463"/>
            <a:ext cx="1061715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3657AA7F-BE72-4467-897E-7A302F46504F}" type="datetimeFigureOut">
              <a:rPr lang="en-US" smtClean="0"/>
              <a:t>7/13/2022</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94895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3657AA7F-BE72-4467-897E-7A302F46504F}" type="datetimeFigureOut">
              <a:rPr lang="en-US" smtClean="0"/>
              <a:t>7/13/2022</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35251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3903"/>
            <a:ext cx="522033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737063"/>
            <a:ext cx="5220335" cy="345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390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737063"/>
            <a:ext cx="5183188" cy="345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3657AA7F-BE72-4467-897E-7A302F46504F}" type="datetimeFigureOut">
              <a:rPr lang="en-US" smtClean="0"/>
              <a:t>7/13/2022</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2238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3657AA7F-BE72-4467-897E-7A302F46504F}" type="datetimeFigureOut">
              <a:rPr lang="en-US" smtClean="0"/>
              <a:t>7/13/2022</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49969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3657AA7F-BE72-4467-897E-7A302F46504F}" type="datetimeFigureOut">
              <a:rPr lang="en-US" smtClean="0"/>
              <a:t>7/13/2022</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3889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2226364"/>
            <a:ext cx="3994785" cy="3642623"/>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3657AA7F-BE72-4467-897E-7A302F46504F}" type="datetimeFigureOut">
              <a:rPr lang="en-US" smtClean="0"/>
              <a:t>7/13/2022</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16093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18020" y="457200"/>
            <a:ext cx="405400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18020" y="2250218"/>
            <a:ext cx="4054006" cy="361876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3657AA7F-BE72-4467-897E-7A302F46504F}" type="datetimeFigureOut">
              <a:rPr lang="en-US" smtClean="0"/>
              <a:t>7/13/2022</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31190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D62DB5A-5AA0-4E7E-94AB-AD20F02CA8DF}"/>
              </a:ext>
            </a:extLst>
          </p:cNvPr>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11" name="Rectangle 10">
            <a:extLst>
              <a:ext uri="{FF2B5EF4-FFF2-40B4-BE49-F238E27FC236}">
                <a16:creationId xmlns:a16="http://schemas.microsoft.com/office/drawing/2014/main" id="{0F086ECE-EF43-4B07-9DD0-59679471A067}"/>
              </a:ext>
            </a:extLst>
          </p:cNvPr>
          <p:cNvSpPr/>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2" y="365125"/>
            <a:ext cx="10637518"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2" y="1825625"/>
            <a:ext cx="1063751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2" y="6488268"/>
            <a:ext cx="2743200" cy="233209"/>
          </a:xfrm>
          <a:prstGeom prst="rect">
            <a:avLst/>
          </a:prstGeom>
        </p:spPr>
        <p:txBody>
          <a:bodyPr vert="horz" lIns="91440" tIns="45720" rIns="91440" bIns="45720" rtlCol="0" anchor="ctr"/>
          <a:lstStyle>
            <a:lvl1pPr algn="l">
              <a:defRPr sz="1000">
                <a:solidFill>
                  <a:schemeClr val="tx1"/>
                </a:solidFill>
              </a:defRPr>
            </a:lvl1pPr>
          </a:lstStyle>
          <a:p>
            <a:fld id="{3657AA7F-BE72-4467-897E-7A302F46504F}" type="datetimeFigureOut">
              <a:rPr lang="en-US" smtClean="0"/>
              <a:pPr/>
              <a:t>7/13/2022</a:t>
            </a:fld>
            <a:endParaRPr lang="en-US"/>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solidFill>
              </a:defRPr>
            </a:lvl1pPr>
          </a:lstStyle>
          <a:p>
            <a:endParaRPr lang="en-US">
              <a:solidFill>
                <a:schemeClr val="tx1"/>
              </a:solidFill>
            </a:endParaRPr>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71560" y="6488268"/>
            <a:ext cx="2743200" cy="233209"/>
          </a:xfrm>
          <a:prstGeom prst="rect">
            <a:avLst/>
          </a:prstGeom>
        </p:spPr>
        <p:txBody>
          <a:bodyPr vert="horz" lIns="91440" tIns="45720" rIns="91440" bIns="45720" rtlCol="0" anchor="ctr"/>
          <a:lstStyle>
            <a:lvl1pPr algn="r">
              <a:defRPr sz="1000">
                <a:solidFill>
                  <a:schemeClr val="tx1"/>
                </a:solidFill>
              </a:defRPr>
            </a:lvl1pPr>
          </a:lstStyle>
          <a:p>
            <a:fld id="{35747434-7036-48DB-A148-6B3D8EE75CDA}" type="slidenum">
              <a:rPr lang="en-US" smtClean="0"/>
              <a:pPr/>
              <a:t>‹#›</a:t>
            </a:fld>
            <a:endParaRPr lang="en-US"/>
          </a:p>
        </p:txBody>
      </p:sp>
    </p:spTree>
    <p:extLst>
      <p:ext uri="{BB962C8B-B14F-4D97-AF65-F5344CB8AC3E}">
        <p14:creationId xmlns:p14="http://schemas.microsoft.com/office/powerpoint/2010/main" val="3322196220"/>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9" r:id="rId6"/>
    <p:sldLayoutId id="2147483688" r:id="rId7"/>
    <p:sldLayoutId id="2147483687" r:id="rId8"/>
    <p:sldLayoutId id="2147483685" r:id="rId9"/>
    <p:sldLayoutId id="2147483683" r:id="rId10"/>
    <p:sldLayoutId id="2147483684" r:id="rId11"/>
  </p:sldLayoutIdLst>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lumMod val="60000"/>
            <a:lumOff val="40000"/>
          </a:schemeClr>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svg"/><Relationship Id="rId7" Type="http://schemas.openxmlformats.org/officeDocument/2006/relationships/image" Target="../media/image8.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1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62DB5A-5AA0-4E7E-94AB-AD20F02CA8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10" name="Rectangle 9">
            <a:extLst>
              <a:ext uri="{FF2B5EF4-FFF2-40B4-BE49-F238E27FC236}">
                <a16:creationId xmlns:a16="http://schemas.microsoft.com/office/drawing/2014/main" id="{0F086ECE-EF43-4B07-9DD0-59679471A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useBgFill="1">
        <p:nvSpPr>
          <p:cNvPr id="12" name="Rectangle 11">
            <a:extLst>
              <a:ext uri="{FF2B5EF4-FFF2-40B4-BE49-F238E27FC236}">
                <a16:creationId xmlns:a16="http://schemas.microsoft.com/office/drawing/2014/main" id="{5DB84597-3185-4C7A-A2CB-6413E167E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useBgFill="1">
        <p:nvSpPr>
          <p:cNvPr id="14" name="Rectangle 13">
            <a:extLst>
              <a:ext uri="{FF2B5EF4-FFF2-40B4-BE49-F238E27FC236}">
                <a16:creationId xmlns:a16="http://schemas.microsoft.com/office/drawing/2014/main" id="{55D20674-CF0C-4687-81B6-A613F871A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Sample being pipetted into a petri dish">
            <a:extLst>
              <a:ext uri="{FF2B5EF4-FFF2-40B4-BE49-F238E27FC236}">
                <a16:creationId xmlns:a16="http://schemas.microsoft.com/office/drawing/2014/main" id="{C80C80DE-31ED-48AD-AE3C-ACE61E5F1DFC}"/>
              </a:ext>
            </a:extLst>
          </p:cNvPr>
          <p:cNvPicPr>
            <a:picLocks noChangeAspect="1"/>
          </p:cNvPicPr>
          <p:nvPr/>
        </p:nvPicPr>
        <p:blipFill rotWithShape="1">
          <a:blip r:embed="rId2">
            <a:alphaModFix/>
          </a:blip>
          <a:srcRect t="17929" b="6820"/>
          <a:stretch/>
        </p:blipFill>
        <p:spPr>
          <a:xfrm>
            <a:off x="-3048" y="17941"/>
            <a:ext cx="12191980" cy="6857990"/>
          </a:xfrm>
          <a:prstGeom prst="rect">
            <a:avLst/>
          </a:prstGeom>
        </p:spPr>
      </p:pic>
      <p:sp>
        <p:nvSpPr>
          <p:cNvPr id="16" name="Rectangle 15">
            <a:extLst>
              <a:ext uri="{FF2B5EF4-FFF2-40B4-BE49-F238E27FC236}">
                <a16:creationId xmlns:a16="http://schemas.microsoft.com/office/drawing/2014/main" id="{6C819BFF-25C5-425C-8CD1-789F7A30D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840754"/>
            <a:ext cx="12188952" cy="501724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427358-59ED-40F6-A886-AACAE6F55C5E}"/>
              </a:ext>
            </a:extLst>
          </p:cNvPr>
          <p:cNvSpPr>
            <a:spLocks noGrp="1"/>
          </p:cNvSpPr>
          <p:nvPr>
            <p:ph type="title"/>
          </p:nvPr>
        </p:nvSpPr>
        <p:spPr>
          <a:xfrm>
            <a:off x="777240" y="3688205"/>
            <a:ext cx="8731683" cy="1236943"/>
          </a:xfrm>
        </p:spPr>
        <p:txBody>
          <a:bodyPr vert="horz" lIns="91440" tIns="45720" rIns="91440" bIns="45720" rtlCol="0" anchor="b">
            <a:normAutofit/>
          </a:bodyPr>
          <a:lstStyle/>
          <a:p>
            <a:r>
              <a:rPr lang="en-US" sz="6000">
                <a:solidFill>
                  <a:srgbClr val="FFFFFF"/>
                </a:solidFill>
              </a:rPr>
              <a:t>SQL Injection</a:t>
            </a:r>
          </a:p>
        </p:txBody>
      </p:sp>
    </p:spTree>
    <p:extLst>
      <p:ext uri="{BB962C8B-B14F-4D97-AF65-F5344CB8AC3E}">
        <p14:creationId xmlns:p14="http://schemas.microsoft.com/office/powerpoint/2010/main" val="417356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855DEF3-24D1-45E1-8E07-655C7B902696}"/>
              </a:ext>
            </a:extLst>
          </p:cNvPr>
          <p:cNvSpPr/>
          <p:nvPr/>
        </p:nvSpPr>
        <p:spPr>
          <a:xfrm>
            <a:off x="3980786" y="2209889"/>
            <a:ext cx="4230428" cy="2284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167EEDD-CF04-4B1B-9577-E5E23D57C2ED}"/>
              </a:ext>
            </a:extLst>
          </p:cNvPr>
          <p:cNvSpPr txBox="1"/>
          <p:nvPr/>
        </p:nvSpPr>
        <p:spPr>
          <a:xfrm flipH="1">
            <a:off x="5258741" y="3059668"/>
            <a:ext cx="2764884" cy="584775"/>
          </a:xfrm>
          <a:prstGeom prst="rect">
            <a:avLst/>
          </a:prstGeom>
          <a:noFill/>
        </p:spPr>
        <p:txBody>
          <a:bodyPr wrap="square" rtlCol="0">
            <a:spAutoFit/>
          </a:bodyPr>
          <a:lstStyle/>
          <a:p>
            <a:r>
              <a:rPr lang="en-US" sz="3200"/>
              <a:t>Hands on</a:t>
            </a:r>
          </a:p>
        </p:txBody>
      </p:sp>
    </p:spTree>
    <p:extLst>
      <p:ext uri="{BB962C8B-B14F-4D97-AF65-F5344CB8AC3E}">
        <p14:creationId xmlns:p14="http://schemas.microsoft.com/office/powerpoint/2010/main" val="402507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3"/>
                                        </p:tgtEl>
                                        <p:attrNameLst>
                                          <p:attrName>style.color</p:attrName>
                                        </p:attrNameLst>
                                      </p:cBhvr>
                                      <p:to>
                                        <a:schemeClr val="accent2"/>
                                      </p:to>
                                    </p:animClr>
                                    <p:animClr clrSpc="rgb" dir="cw">
                                      <p:cBhvr>
                                        <p:cTn id="7" dur="500" fill="hold"/>
                                        <p:tgtEl>
                                          <p:spTgt spid="3"/>
                                        </p:tgtEl>
                                        <p:attrNameLst>
                                          <p:attrName>fillcolor</p:attrName>
                                        </p:attrNameLst>
                                      </p:cBhvr>
                                      <p:to>
                                        <a:schemeClr val="accent2"/>
                                      </p:to>
                                    </p:animClr>
                                    <p:set>
                                      <p:cBhvr>
                                        <p:cTn id="8" dur="500" fill="hold"/>
                                        <p:tgtEl>
                                          <p:spTgt spid="3"/>
                                        </p:tgtEl>
                                        <p:attrNameLst>
                                          <p:attrName>fill.type</p:attrName>
                                        </p:attrNameLst>
                                      </p:cBhvr>
                                      <p:to>
                                        <p:strVal val="solid"/>
                                      </p:to>
                                    </p:set>
                                    <p:set>
                                      <p:cBhvr>
                                        <p:cTn id="9" dur="500" fill="hold"/>
                                        <p:tgtEl>
                                          <p:spTgt spid="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7">
            <a:extLst>
              <a:ext uri="{FF2B5EF4-FFF2-40B4-BE49-F238E27FC236}">
                <a16:creationId xmlns:a16="http://schemas.microsoft.com/office/drawing/2014/main" id="{CD62DB5A-5AA0-4E7E-94AB-AD20F02CA8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5" name="Rectangle 9">
            <a:extLst>
              <a:ext uri="{FF2B5EF4-FFF2-40B4-BE49-F238E27FC236}">
                <a16:creationId xmlns:a16="http://schemas.microsoft.com/office/drawing/2014/main" id="{0F086ECE-EF43-4B07-9DD0-59679471A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useBgFill="1">
        <p:nvSpPr>
          <p:cNvPr id="36" name="Rectangle 11">
            <a:extLst>
              <a:ext uri="{FF2B5EF4-FFF2-40B4-BE49-F238E27FC236}">
                <a16:creationId xmlns:a16="http://schemas.microsoft.com/office/drawing/2014/main" id="{76608683-8EB8-4AF4-A97C-AB5A405B5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useBgFill="1">
        <p:nvSpPr>
          <p:cNvPr id="37" name="Rectangle 13">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8" name="Rectangle 15">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extBox 1">
            <a:extLst>
              <a:ext uri="{FF2B5EF4-FFF2-40B4-BE49-F238E27FC236}">
                <a16:creationId xmlns:a16="http://schemas.microsoft.com/office/drawing/2014/main" id="{71A12810-EE4D-2006-B65B-84BC1FBFB354}"/>
              </a:ext>
            </a:extLst>
          </p:cNvPr>
          <p:cNvSpPr txBox="1"/>
          <p:nvPr/>
        </p:nvSpPr>
        <p:spPr>
          <a:xfrm>
            <a:off x="777240" y="777240"/>
            <a:ext cx="7059598" cy="186776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lnSpc>
                <a:spcPct val="90000"/>
              </a:lnSpc>
              <a:spcBef>
                <a:spcPct val="0"/>
              </a:spcBef>
              <a:spcAft>
                <a:spcPts val="600"/>
              </a:spcAft>
            </a:pPr>
            <a:r>
              <a:rPr lang="en-US" sz="4400" b="1">
                <a:latin typeface="+mj-lt"/>
                <a:ea typeface="+mj-ea"/>
                <a:cs typeface="+mj-cs"/>
              </a:rPr>
              <a:t>Blind SQLi</a:t>
            </a:r>
            <a:endParaRPr lang="en-US" sz="4400">
              <a:latin typeface="+mj-lt"/>
              <a:ea typeface="+mj-ea"/>
              <a:cs typeface="+mj-cs"/>
            </a:endParaRPr>
          </a:p>
          <a:p>
            <a:pPr defTabSz="914400">
              <a:lnSpc>
                <a:spcPct val="90000"/>
              </a:lnSpc>
              <a:spcBef>
                <a:spcPct val="0"/>
              </a:spcBef>
              <a:spcAft>
                <a:spcPts val="600"/>
              </a:spcAft>
            </a:pPr>
            <a:endParaRPr lang="en-US" sz="4400" b="1">
              <a:latin typeface="+mj-lt"/>
              <a:ea typeface="+mj-ea"/>
              <a:cs typeface="+mj-cs"/>
            </a:endParaRPr>
          </a:p>
        </p:txBody>
      </p:sp>
      <p:sp>
        <p:nvSpPr>
          <p:cNvPr id="3" name="TextBox 2">
            <a:extLst>
              <a:ext uri="{FF2B5EF4-FFF2-40B4-BE49-F238E27FC236}">
                <a16:creationId xmlns:a16="http://schemas.microsoft.com/office/drawing/2014/main" id="{017418DA-E9CB-6BD9-7DEA-4B76A1B33515}"/>
              </a:ext>
            </a:extLst>
          </p:cNvPr>
          <p:cNvSpPr txBox="1"/>
          <p:nvPr/>
        </p:nvSpPr>
        <p:spPr>
          <a:xfrm>
            <a:off x="777240" y="2786743"/>
            <a:ext cx="7059598" cy="339022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defTabSz="914400">
              <a:lnSpc>
                <a:spcPct val="90000"/>
              </a:lnSpc>
              <a:spcAft>
                <a:spcPts val="600"/>
              </a:spcAft>
              <a:buClr>
                <a:schemeClr val="accent1">
                  <a:lumMod val="60000"/>
                  <a:lumOff val="40000"/>
                </a:schemeClr>
              </a:buClr>
              <a:buFont typeface="Arial" panose="020B0604020202020204" pitchFamily="34" charset="0"/>
              <a:buChar char="•"/>
            </a:pPr>
            <a:r>
              <a:rPr lang="en-US" sz="1900" dirty="0"/>
              <a:t>Blind sqli, unlike in-band SQLi, may take longer for an attacker to exploit, however, it is just as dangerous as any other form of SQL Injection. In an inferential SQLi attack, no data is actually transferred via the web application and the attacker would not be able to see the result of an attack in-band (which is why such attacks are commonly referred to as . Instead, an attacker is able to reconstruct the database structure by sending payloads, observing the web application’s response and the resulting behavior of the database server.</a:t>
            </a:r>
          </a:p>
          <a:p>
            <a:pPr indent="-228600" defTabSz="914400">
              <a:lnSpc>
                <a:spcPct val="90000"/>
              </a:lnSpc>
              <a:spcAft>
                <a:spcPts val="600"/>
              </a:spcAft>
              <a:buClr>
                <a:schemeClr val="accent1">
                  <a:lumMod val="60000"/>
                  <a:lumOff val="40000"/>
                </a:schemeClr>
              </a:buClr>
              <a:buFont typeface="Arial" panose="020B0604020202020204" pitchFamily="34" charset="0"/>
              <a:buChar char="•"/>
            </a:pPr>
            <a:r>
              <a:rPr lang="en-US" sz="1900" dirty="0"/>
              <a:t>The two types of inferential SQL Injection are </a:t>
            </a:r>
            <a:r>
              <a:rPr lang="en-US" sz="1900" i="1" dirty="0"/>
              <a:t>Blind-boolean-based SQLi</a:t>
            </a:r>
            <a:r>
              <a:rPr lang="en-US" sz="1900" dirty="0"/>
              <a:t> and </a:t>
            </a:r>
            <a:r>
              <a:rPr lang="en-US" sz="1900" i="1" dirty="0"/>
              <a:t>Blind-time-based SQLi</a:t>
            </a:r>
            <a:r>
              <a:rPr lang="en-US" sz="1900" dirty="0"/>
              <a:t>.</a:t>
            </a:r>
            <a:endParaRPr lang="en-US" sz="1900" dirty="0">
              <a:cs typeface="Calibri"/>
            </a:endParaRPr>
          </a:p>
          <a:p>
            <a:pPr indent="-228600" defTabSz="914400">
              <a:lnSpc>
                <a:spcPct val="90000"/>
              </a:lnSpc>
              <a:spcAft>
                <a:spcPts val="600"/>
              </a:spcAft>
              <a:buClr>
                <a:schemeClr val="accent1">
                  <a:lumMod val="60000"/>
                  <a:lumOff val="40000"/>
                </a:schemeClr>
              </a:buClr>
              <a:buFont typeface="Arial" panose="020B0604020202020204" pitchFamily="34" charset="0"/>
              <a:buChar char="•"/>
            </a:pPr>
            <a:br>
              <a:rPr lang="en-US" sz="1900" dirty="0"/>
            </a:br>
            <a:endParaRPr lang="en-US" sz="1900"/>
          </a:p>
        </p:txBody>
      </p:sp>
      <p:sp>
        <p:nvSpPr>
          <p:cNvPr id="39" name="Rectangle 17">
            <a:extLst>
              <a:ext uri="{FF2B5EF4-FFF2-40B4-BE49-F238E27FC236}">
                <a16:creationId xmlns:a16="http://schemas.microsoft.com/office/drawing/2014/main" id="{9F3CB34B-2F8F-4442-91D1-923678282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Graphic 19">
            <a:extLst>
              <a:ext uri="{FF2B5EF4-FFF2-40B4-BE49-F238E27FC236}">
                <a16:creationId xmlns:a16="http://schemas.microsoft.com/office/drawing/2014/main" id="{C3F180D0-951F-4FB1-8AC1-0CB70C61EF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0"/>
            <a:ext cx="3429000" cy="3429000"/>
          </a:xfrm>
          <a:prstGeom prst="rect">
            <a:avLst/>
          </a:prstGeom>
        </p:spPr>
      </p:pic>
      <p:sp>
        <p:nvSpPr>
          <p:cNvPr id="41" name="Rectangle 21">
            <a:extLst>
              <a:ext uri="{FF2B5EF4-FFF2-40B4-BE49-F238E27FC236}">
                <a16:creationId xmlns:a16="http://schemas.microsoft.com/office/drawing/2014/main" id="{92AFC398-9263-43B8-98C4-6D97765B8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23">
            <a:extLst>
              <a:ext uri="{FF2B5EF4-FFF2-40B4-BE49-F238E27FC236}">
                <a16:creationId xmlns:a16="http://schemas.microsoft.com/office/drawing/2014/main" id="{CFBEAA65-6795-4110-9B63-CC2BEE6651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67754" y="3427200"/>
            <a:ext cx="3429000" cy="3429000"/>
          </a:xfrm>
          <a:prstGeom prst="rect">
            <a:avLst/>
          </a:prstGeom>
        </p:spPr>
      </p:pic>
    </p:spTree>
    <p:extLst>
      <p:ext uri="{BB962C8B-B14F-4D97-AF65-F5344CB8AC3E}">
        <p14:creationId xmlns:p14="http://schemas.microsoft.com/office/powerpoint/2010/main" val="139117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18" name="Rectangle 10">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24423971-8E51-4F0D-996F-0E85CBE0D8C6}"/>
              </a:ext>
            </a:extLst>
          </p:cNvPr>
          <p:cNvSpPr>
            <a:spLocks noGrp="1"/>
          </p:cNvSpPr>
          <p:nvPr>
            <p:ph type="title"/>
          </p:nvPr>
        </p:nvSpPr>
        <p:spPr>
          <a:xfrm>
            <a:off x="777240" y="777240"/>
            <a:ext cx="4114800" cy="1812537"/>
          </a:xfrm>
        </p:spPr>
        <p:txBody>
          <a:bodyPr anchor="b">
            <a:normAutofit/>
          </a:bodyPr>
          <a:lstStyle/>
          <a:p>
            <a:r>
              <a:rPr lang="en-US" sz="4400" b="1"/>
              <a:t>Boolean based SQL injection</a:t>
            </a:r>
            <a:endParaRPr lang="en-US" sz="4400"/>
          </a:p>
        </p:txBody>
      </p:sp>
      <p:sp>
        <p:nvSpPr>
          <p:cNvPr id="3" name="Content Placeholder 2">
            <a:extLst>
              <a:ext uri="{FF2B5EF4-FFF2-40B4-BE49-F238E27FC236}">
                <a16:creationId xmlns:a16="http://schemas.microsoft.com/office/drawing/2014/main" id="{1DD56A4E-5914-48D7-AC54-8C97FFAE6081}"/>
              </a:ext>
            </a:extLst>
          </p:cNvPr>
          <p:cNvSpPr>
            <a:spLocks noGrp="1"/>
          </p:cNvSpPr>
          <p:nvPr>
            <p:ph idx="1"/>
          </p:nvPr>
        </p:nvSpPr>
        <p:spPr>
          <a:xfrm>
            <a:off x="777240" y="2786743"/>
            <a:ext cx="4114800" cy="3390220"/>
          </a:xfrm>
        </p:spPr>
        <p:txBody>
          <a:bodyPr anchor="t">
            <a:normAutofit/>
          </a:bodyPr>
          <a:lstStyle/>
          <a:p>
            <a:r>
              <a:rPr lang="en-US" b="1"/>
              <a:t>Boolean based SQLI is one in which the attacker is sending an SQL query to the database based on true and false condition and according to that response is getting changed. Helpful to find database name character by character.</a:t>
            </a:r>
          </a:p>
          <a:p>
            <a:pPr marL="0" indent="0">
              <a:buNone/>
            </a:pPr>
            <a:endParaRPr lang="en-US"/>
          </a:p>
        </p:txBody>
      </p:sp>
      <p:sp>
        <p:nvSpPr>
          <p:cNvPr id="20" name="Rectangle 12">
            <a:extLst>
              <a:ext uri="{FF2B5EF4-FFF2-40B4-BE49-F238E27FC236}">
                <a16:creationId xmlns:a16="http://schemas.microsoft.com/office/drawing/2014/main" id="{B561DE1A-F39F-46D4-BA9A-9DAB77A48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2199" y="0"/>
            <a:ext cx="6859801"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4" descr="Computer script on a screen">
            <a:extLst>
              <a:ext uri="{FF2B5EF4-FFF2-40B4-BE49-F238E27FC236}">
                <a16:creationId xmlns:a16="http://schemas.microsoft.com/office/drawing/2014/main" id="{6173A939-F4FF-4230-9175-496930C054C3}"/>
              </a:ext>
            </a:extLst>
          </p:cNvPr>
          <p:cNvPicPr>
            <a:picLocks noChangeAspect="1"/>
          </p:cNvPicPr>
          <p:nvPr/>
        </p:nvPicPr>
        <p:blipFill rotWithShape="1">
          <a:blip r:embed="rId2"/>
          <a:srcRect t="10686" r="-2" b="14452"/>
          <a:stretch/>
        </p:blipFill>
        <p:spPr>
          <a:xfrm>
            <a:off x="5333999" y="10"/>
            <a:ext cx="6854951" cy="3425390"/>
          </a:xfrm>
          <a:prstGeom prst="rect">
            <a:avLst/>
          </a:prstGeom>
        </p:spPr>
      </p:pic>
      <p:sp>
        <p:nvSpPr>
          <p:cNvPr id="23" name="Rectangle 14">
            <a:extLst>
              <a:ext uri="{FF2B5EF4-FFF2-40B4-BE49-F238E27FC236}">
                <a16:creationId xmlns:a16="http://schemas.microsoft.com/office/drawing/2014/main" id="{C6105A24-81C0-4B45-99A5-311F3B74A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2199" y="3427200"/>
            <a:ext cx="3430800" cy="34308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16">
            <a:extLst>
              <a:ext uri="{FF2B5EF4-FFF2-40B4-BE49-F238E27FC236}">
                <a16:creationId xmlns:a16="http://schemas.microsoft.com/office/drawing/2014/main" id="{3C851273-7FAC-413A-B5CA-083F7AECDF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33999" y="3427200"/>
            <a:ext cx="3429000" cy="3429000"/>
          </a:xfrm>
          <a:prstGeom prst="rect">
            <a:avLst/>
          </a:prstGeom>
        </p:spPr>
      </p:pic>
      <p:sp>
        <p:nvSpPr>
          <p:cNvPr id="25" name="Rectangle 18">
            <a:extLst>
              <a:ext uri="{FF2B5EF4-FFF2-40B4-BE49-F238E27FC236}">
                <a16:creationId xmlns:a16="http://schemas.microsoft.com/office/drawing/2014/main" id="{C3B21356-601F-4761-B3FB-16E3D4A5C0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0">
            <a:extLst>
              <a:ext uri="{FF2B5EF4-FFF2-40B4-BE49-F238E27FC236}">
                <a16:creationId xmlns:a16="http://schemas.microsoft.com/office/drawing/2014/main" id="{004EF464-0C9E-4D7E-B8B3-8652858192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67754" y="3427200"/>
            <a:ext cx="3429000" cy="3429000"/>
          </a:xfrm>
          <a:prstGeom prst="rect">
            <a:avLst/>
          </a:prstGeom>
        </p:spPr>
      </p:pic>
    </p:spTree>
    <p:extLst>
      <p:ext uri="{BB962C8B-B14F-4D97-AF65-F5344CB8AC3E}">
        <p14:creationId xmlns:p14="http://schemas.microsoft.com/office/powerpoint/2010/main" val="1340527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855DEF3-24D1-45E1-8E07-655C7B902696}"/>
              </a:ext>
            </a:extLst>
          </p:cNvPr>
          <p:cNvSpPr/>
          <p:nvPr/>
        </p:nvSpPr>
        <p:spPr>
          <a:xfrm>
            <a:off x="4084015" y="2209889"/>
            <a:ext cx="4230428" cy="2284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167EEDD-CF04-4B1B-9577-E5E23D57C2ED}"/>
              </a:ext>
            </a:extLst>
          </p:cNvPr>
          <p:cNvSpPr txBox="1"/>
          <p:nvPr/>
        </p:nvSpPr>
        <p:spPr>
          <a:xfrm flipH="1">
            <a:off x="5258741" y="3059668"/>
            <a:ext cx="2764884" cy="584775"/>
          </a:xfrm>
          <a:prstGeom prst="rect">
            <a:avLst/>
          </a:prstGeom>
          <a:noFill/>
        </p:spPr>
        <p:txBody>
          <a:bodyPr wrap="square" rtlCol="0">
            <a:spAutoFit/>
          </a:bodyPr>
          <a:lstStyle/>
          <a:p>
            <a:r>
              <a:rPr lang="en-US" sz="3200"/>
              <a:t>Hands on</a:t>
            </a:r>
          </a:p>
        </p:txBody>
      </p:sp>
    </p:spTree>
    <p:extLst>
      <p:ext uri="{BB962C8B-B14F-4D97-AF65-F5344CB8AC3E}">
        <p14:creationId xmlns:p14="http://schemas.microsoft.com/office/powerpoint/2010/main" val="72468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3"/>
                                        </p:tgtEl>
                                        <p:attrNameLst>
                                          <p:attrName>style.color</p:attrName>
                                        </p:attrNameLst>
                                      </p:cBhvr>
                                      <p:to>
                                        <a:schemeClr val="accent2"/>
                                      </p:to>
                                    </p:animClr>
                                    <p:animClr clrSpc="rgb" dir="cw">
                                      <p:cBhvr>
                                        <p:cTn id="7" dur="500" fill="hold"/>
                                        <p:tgtEl>
                                          <p:spTgt spid="3"/>
                                        </p:tgtEl>
                                        <p:attrNameLst>
                                          <p:attrName>fillcolor</p:attrName>
                                        </p:attrNameLst>
                                      </p:cBhvr>
                                      <p:to>
                                        <a:schemeClr val="accent2"/>
                                      </p:to>
                                    </p:animClr>
                                    <p:set>
                                      <p:cBhvr>
                                        <p:cTn id="8" dur="500" fill="hold"/>
                                        <p:tgtEl>
                                          <p:spTgt spid="3"/>
                                        </p:tgtEl>
                                        <p:attrNameLst>
                                          <p:attrName>fill.type</p:attrName>
                                        </p:attrNameLst>
                                      </p:cBhvr>
                                      <p:to>
                                        <p:strVal val="solid"/>
                                      </p:to>
                                    </p:set>
                                    <p:set>
                                      <p:cBhvr>
                                        <p:cTn id="9" dur="500" fill="hold"/>
                                        <p:tgtEl>
                                          <p:spTgt spid="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23971-8E51-4F0D-996F-0E85CBE0D8C6}"/>
              </a:ext>
            </a:extLst>
          </p:cNvPr>
          <p:cNvSpPr>
            <a:spLocks noGrp="1"/>
          </p:cNvSpPr>
          <p:nvPr>
            <p:ph type="title"/>
          </p:nvPr>
        </p:nvSpPr>
        <p:spPr>
          <a:xfrm>
            <a:off x="777240" y="777240"/>
            <a:ext cx="4114800" cy="1812537"/>
          </a:xfrm>
        </p:spPr>
        <p:txBody>
          <a:bodyPr anchor="b">
            <a:normAutofit/>
          </a:bodyPr>
          <a:lstStyle/>
          <a:p>
            <a:r>
              <a:rPr lang="en-US" sz="4400" b="1"/>
              <a:t>Union-based Query :</a:t>
            </a:r>
            <a:endParaRPr lang="en-US" sz="4400"/>
          </a:p>
        </p:txBody>
      </p:sp>
      <p:sp>
        <p:nvSpPr>
          <p:cNvPr id="3" name="Content Placeholder 2">
            <a:extLst>
              <a:ext uri="{FF2B5EF4-FFF2-40B4-BE49-F238E27FC236}">
                <a16:creationId xmlns:a16="http://schemas.microsoft.com/office/drawing/2014/main" id="{1DD56A4E-5914-48D7-AC54-8C97FFAE6081}"/>
              </a:ext>
            </a:extLst>
          </p:cNvPr>
          <p:cNvSpPr>
            <a:spLocks noGrp="1"/>
          </p:cNvSpPr>
          <p:nvPr>
            <p:ph idx="1"/>
          </p:nvPr>
        </p:nvSpPr>
        <p:spPr>
          <a:xfrm>
            <a:off x="777240" y="2786743"/>
            <a:ext cx="4114800" cy="3390220"/>
          </a:xfrm>
        </p:spPr>
        <p:txBody>
          <a:bodyPr anchor="t">
            <a:normAutofit fontScale="85000" lnSpcReduction="20000"/>
          </a:bodyPr>
          <a:lstStyle/>
          <a:p>
            <a:r>
              <a:rPr lang="en-US" sz="2000"/>
              <a:t>After getting an error we try to exploit the SQL by using SQL query with the help of the “UNION” operator.</a:t>
            </a:r>
          </a:p>
          <a:p>
            <a:r>
              <a:rPr lang="en-US" sz="2000"/>
              <a:t>The UNION operator is used for combining 2 tables or performing 2 select queries at the same time. In union operators, they remove duplicate row or column which we try to execute at the same time.</a:t>
            </a:r>
          </a:p>
          <a:p>
            <a:r>
              <a:rPr lang="en-US" sz="2000" b="1"/>
              <a:t>For example:-</a:t>
            </a:r>
            <a:endParaRPr lang="en-US" sz="2000"/>
          </a:p>
          <a:p>
            <a:r>
              <a:rPr lang="en-US" sz="2000"/>
              <a:t>Select a, b from table 1 UNION select c, d from table 2.</a:t>
            </a:r>
          </a:p>
          <a:p>
            <a:r>
              <a:rPr lang="en-US" sz="2000"/>
              <a:t>Here we use the union operators for merging data from both tables.</a:t>
            </a:r>
          </a:p>
          <a:p>
            <a:pPr marL="0" indent="0">
              <a:buNone/>
            </a:pPr>
            <a:endParaRPr lang="en-US"/>
          </a:p>
        </p:txBody>
      </p:sp>
      <p:pic>
        <p:nvPicPr>
          <p:cNvPr id="22" name="Picture 4" descr="Computer script on a screen">
            <a:extLst>
              <a:ext uri="{FF2B5EF4-FFF2-40B4-BE49-F238E27FC236}">
                <a16:creationId xmlns:a16="http://schemas.microsoft.com/office/drawing/2014/main" id="{6173A939-F4FF-4230-9175-496930C054C3}"/>
              </a:ext>
            </a:extLst>
          </p:cNvPr>
          <p:cNvPicPr>
            <a:picLocks noChangeAspect="1"/>
          </p:cNvPicPr>
          <p:nvPr/>
        </p:nvPicPr>
        <p:blipFill rotWithShape="1">
          <a:blip r:embed="rId2"/>
          <a:srcRect t="10686" r="-2" b="14452"/>
          <a:stretch/>
        </p:blipFill>
        <p:spPr>
          <a:xfrm>
            <a:off x="5333999" y="10"/>
            <a:ext cx="6854951" cy="3425390"/>
          </a:xfrm>
          <a:prstGeom prst="rect">
            <a:avLst/>
          </a:prstGeom>
        </p:spPr>
      </p:pic>
    </p:spTree>
    <p:extLst>
      <p:ext uri="{BB962C8B-B14F-4D97-AF65-F5344CB8AC3E}">
        <p14:creationId xmlns:p14="http://schemas.microsoft.com/office/powerpoint/2010/main" val="1774862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855DEF3-24D1-45E1-8E07-655C7B902696}"/>
              </a:ext>
            </a:extLst>
          </p:cNvPr>
          <p:cNvSpPr/>
          <p:nvPr/>
        </p:nvSpPr>
        <p:spPr>
          <a:xfrm>
            <a:off x="4084015" y="2209889"/>
            <a:ext cx="4230428" cy="2284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167EEDD-CF04-4B1B-9577-E5E23D57C2ED}"/>
              </a:ext>
            </a:extLst>
          </p:cNvPr>
          <p:cNvSpPr txBox="1"/>
          <p:nvPr/>
        </p:nvSpPr>
        <p:spPr>
          <a:xfrm flipH="1">
            <a:off x="5258741" y="3059668"/>
            <a:ext cx="2764884" cy="584775"/>
          </a:xfrm>
          <a:prstGeom prst="rect">
            <a:avLst/>
          </a:prstGeom>
          <a:noFill/>
        </p:spPr>
        <p:txBody>
          <a:bodyPr wrap="square" rtlCol="0">
            <a:spAutoFit/>
          </a:bodyPr>
          <a:lstStyle/>
          <a:p>
            <a:r>
              <a:rPr lang="en-US" sz="3200"/>
              <a:t>Hands on</a:t>
            </a:r>
          </a:p>
        </p:txBody>
      </p:sp>
    </p:spTree>
    <p:extLst>
      <p:ext uri="{BB962C8B-B14F-4D97-AF65-F5344CB8AC3E}">
        <p14:creationId xmlns:p14="http://schemas.microsoft.com/office/powerpoint/2010/main" val="46559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3"/>
                                        </p:tgtEl>
                                        <p:attrNameLst>
                                          <p:attrName>style.color</p:attrName>
                                        </p:attrNameLst>
                                      </p:cBhvr>
                                      <p:to>
                                        <a:schemeClr val="accent2"/>
                                      </p:to>
                                    </p:animClr>
                                    <p:animClr clrSpc="rgb" dir="cw">
                                      <p:cBhvr>
                                        <p:cTn id="7" dur="500" fill="hold"/>
                                        <p:tgtEl>
                                          <p:spTgt spid="3"/>
                                        </p:tgtEl>
                                        <p:attrNameLst>
                                          <p:attrName>fillcolor</p:attrName>
                                        </p:attrNameLst>
                                      </p:cBhvr>
                                      <p:to>
                                        <a:schemeClr val="accent2"/>
                                      </p:to>
                                    </p:animClr>
                                    <p:set>
                                      <p:cBhvr>
                                        <p:cTn id="8" dur="500" fill="hold"/>
                                        <p:tgtEl>
                                          <p:spTgt spid="3"/>
                                        </p:tgtEl>
                                        <p:attrNameLst>
                                          <p:attrName>fill.type</p:attrName>
                                        </p:attrNameLst>
                                      </p:cBhvr>
                                      <p:to>
                                        <p:strVal val="solid"/>
                                      </p:to>
                                    </p:set>
                                    <p:set>
                                      <p:cBhvr>
                                        <p:cTn id="9" dur="500" fill="hold"/>
                                        <p:tgtEl>
                                          <p:spTgt spid="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69F2CF-FC12-4F98-843D-3B587968DD92}"/>
              </a:ext>
            </a:extLst>
          </p:cNvPr>
          <p:cNvSpPr/>
          <p:nvPr/>
        </p:nvSpPr>
        <p:spPr>
          <a:xfrm>
            <a:off x="2890575" y="2700494"/>
            <a:ext cx="6410848" cy="1457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D863A62-38B5-4520-9E65-09A8D4B48821}"/>
              </a:ext>
            </a:extLst>
          </p:cNvPr>
          <p:cNvSpPr txBox="1"/>
          <p:nvPr/>
        </p:nvSpPr>
        <p:spPr>
          <a:xfrm>
            <a:off x="3367872" y="3163078"/>
            <a:ext cx="5456255" cy="923330"/>
          </a:xfrm>
          <a:prstGeom prst="rect">
            <a:avLst/>
          </a:prstGeom>
          <a:noFill/>
        </p:spPr>
        <p:txBody>
          <a:bodyPr wrap="square" rtlCol="0">
            <a:spAutoFit/>
          </a:bodyPr>
          <a:lstStyle/>
          <a:p>
            <a:r>
              <a:rPr lang="en-US"/>
              <a:t>ALL We did above is inject query manually .. Can we do the same thing automatically or with a tool?!</a:t>
            </a:r>
          </a:p>
          <a:p>
            <a:endParaRPr lang="en-US"/>
          </a:p>
        </p:txBody>
      </p:sp>
    </p:spTree>
    <p:extLst>
      <p:ext uri="{BB962C8B-B14F-4D97-AF65-F5344CB8AC3E}">
        <p14:creationId xmlns:p14="http://schemas.microsoft.com/office/powerpoint/2010/main" val="380457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14" name="Rectangle 10">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8D8EF406-9543-4E77-8DAC-52272135B189}"/>
              </a:ext>
            </a:extLst>
          </p:cNvPr>
          <p:cNvSpPr>
            <a:spLocks noGrp="1"/>
          </p:cNvSpPr>
          <p:nvPr>
            <p:ph type="title"/>
          </p:nvPr>
        </p:nvSpPr>
        <p:spPr>
          <a:xfrm>
            <a:off x="777240" y="493988"/>
            <a:ext cx="3948953" cy="5817056"/>
          </a:xfrm>
        </p:spPr>
        <p:txBody>
          <a:bodyPr anchor="ctr">
            <a:normAutofit/>
          </a:bodyPr>
          <a:lstStyle/>
          <a:p>
            <a:r>
              <a:rPr lang="en-US" sz="4400"/>
              <a:t>sqlmap</a:t>
            </a:r>
          </a:p>
        </p:txBody>
      </p:sp>
      <p:graphicFrame>
        <p:nvGraphicFramePr>
          <p:cNvPr id="15" name="Content Placeholder 2">
            <a:extLst>
              <a:ext uri="{FF2B5EF4-FFF2-40B4-BE49-F238E27FC236}">
                <a16:creationId xmlns:a16="http://schemas.microsoft.com/office/drawing/2014/main" id="{920F7D97-ABEB-49C4-8360-7FFAF6660147}"/>
              </a:ext>
            </a:extLst>
          </p:cNvPr>
          <p:cNvGraphicFramePr>
            <a:graphicFrameLocks noGrp="1"/>
          </p:cNvGraphicFramePr>
          <p:nvPr>
            <p:ph idx="1"/>
            <p:extLst>
              <p:ext uri="{D42A27DB-BD31-4B8C-83A1-F6EECF244321}">
                <p14:modId xmlns:p14="http://schemas.microsoft.com/office/powerpoint/2010/main" val="3202393538"/>
              </p:ext>
            </p:extLst>
          </p:nvPr>
        </p:nvGraphicFramePr>
        <p:xfrm>
          <a:off x="5042848" y="238836"/>
          <a:ext cx="6836956" cy="61129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4611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11" name="Rectangle 10">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894F5CE2-72F3-4023-B5F1-8BED46F82E2E}"/>
              </a:ext>
            </a:extLst>
          </p:cNvPr>
          <p:cNvSpPr>
            <a:spLocks noGrp="1"/>
          </p:cNvSpPr>
          <p:nvPr>
            <p:ph type="title"/>
          </p:nvPr>
        </p:nvSpPr>
        <p:spPr>
          <a:xfrm>
            <a:off x="777240" y="493988"/>
            <a:ext cx="3948953" cy="5817056"/>
          </a:xfrm>
        </p:spPr>
        <p:txBody>
          <a:bodyPr anchor="ctr">
            <a:normAutofit/>
          </a:bodyPr>
          <a:lstStyle/>
          <a:p>
            <a:r>
              <a:rPr lang="en-US" sz="4400"/>
              <a:t>All sources used in the session</a:t>
            </a:r>
            <a:br>
              <a:rPr lang="en-US" sz="4400"/>
            </a:br>
            <a:endParaRPr lang="en-US" sz="4400"/>
          </a:p>
        </p:txBody>
      </p:sp>
      <p:graphicFrame>
        <p:nvGraphicFramePr>
          <p:cNvPr id="5" name="Content Placeholder 2">
            <a:extLst>
              <a:ext uri="{FF2B5EF4-FFF2-40B4-BE49-F238E27FC236}">
                <a16:creationId xmlns:a16="http://schemas.microsoft.com/office/drawing/2014/main" id="{EB294CEE-135B-4F9E-AE72-856740C6826D}"/>
              </a:ext>
            </a:extLst>
          </p:cNvPr>
          <p:cNvGraphicFramePr>
            <a:graphicFrameLocks noGrp="1"/>
          </p:cNvGraphicFramePr>
          <p:nvPr>
            <p:ph idx="1"/>
            <p:extLst>
              <p:ext uri="{D42A27DB-BD31-4B8C-83A1-F6EECF244321}">
                <p14:modId xmlns:p14="http://schemas.microsoft.com/office/powerpoint/2010/main" val="147732593"/>
              </p:ext>
            </p:extLst>
          </p:nvPr>
        </p:nvGraphicFramePr>
        <p:xfrm>
          <a:off x="5042848" y="238836"/>
          <a:ext cx="6836956" cy="61129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1432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Rectangle 8">
            <a:extLst>
              <a:ext uri="{FF2B5EF4-FFF2-40B4-BE49-F238E27FC236}">
                <a16:creationId xmlns:a16="http://schemas.microsoft.com/office/drawing/2014/main" id="{CD62DB5A-5AA0-4E7E-94AB-AD20F02CA8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48" name="Rectangle 10">
            <a:extLst>
              <a:ext uri="{FF2B5EF4-FFF2-40B4-BE49-F238E27FC236}">
                <a16:creationId xmlns:a16="http://schemas.microsoft.com/office/drawing/2014/main" id="{0F086ECE-EF43-4B07-9DD0-59679471A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useBgFill="1">
        <p:nvSpPr>
          <p:cNvPr id="49" name="Rectangle 12">
            <a:extLst>
              <a:ext uri="{FF2B5EF4-FFF2-40B4-BE49-F238E27FC236}">
                <a16:creationId xmlns:a16="http://schemas.microsoft.com/office/drawing/2014/main" id="{3CE74505-85B7-4C6D-8066-30E306CB8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useBgFill="1">
        <p:nvSpPr>
          <p:cNvPr id="50" name="Rectangle 14">
            <a:extLst>
              <a:ext uri="{FF2B5EF4-FFF2-40B4-BE49-F238E27FC236}">
                <a16:creationId xmlns:a16="http://schemas.microsoft.com/office/drawing/2014/main" id="{32D3518C-77DA-423B-89A9-21ED7456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51" name="Rectangle 16">
            <a:extLst>
              <a:ext uri="{FF2B5EF4-FFF2-40B4-BE49-F238E27FC236}">
                <a16:creationId xmlns:a16="http://schemas.microsoft.com/office/drawing/2014/main" id="{A7155384-2366-4E25-947F-A704D6352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extBox 1">
            <a:extLst>
              <a:ext uri="{FF2B5EF4-FFF2-40B4-BE49-F238E27FC236}">
                <a16:creationId xmlns:a16="http://schemas.microsoft.com/office/drawing/2014/main" id="{792E689E-5DFE-4359-B7D9-C7F2550FB520}"/>
              </a:ext>
            </a:extLst>
          </p:cNvPr>
          <p:cNvSpPr txBox="1"/>
          <p:nvPr/>
        </p:nvSpPr>
        <p:spPr>
          <a:xfrm>
            <a:off x="7298724" y="1122363"/>
            <a:ext cx="4283676" cy="238760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5400" dirty="0">
                <a:latin typeface="+mj-lt"/>
                <a:ea typeface="+mj-ea"/>
                <a:cs typeface="+mj-cs"/>
              </a:rPr>
              <a:t>thanks</a:t>
            </a:r>
          </a:p>
        </p:txBody>
      </p:sp>
      <p:sp>
        <p:nvSpPr>
          <p:cNvPr id="52" name="Rectangle 18">
            <a:extLst>
              <a:ext uri="{FF2B5EF4-FFF2-40B4-BE49-F238E27FC236}">
                <a16:creationId xmlns:a16="http://schemas.microsoft.com/office/drawing/2014/main" id="{55C8C7DF-DF0D-49D4-A004-E08F4885F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6851"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20">
            <a:extLst>
              <a:ext uri="{FF2B5EF4-FFF2-40B4-BE49-F238E27FC236}">
                <a16:creationId xmlns:a16="http://schemas.microsoft.com/office/drawing/2014/main" id="{D69CA3DA-0ACD-445A-B67C-05E1480CD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32048" cy="3429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Graphic 22">
            <a:extLst>
              <a:ext uri="{FF2B5EF4-FFF2-40B4-BE49-F238E27FC236}">
                <a16:creationId xmlns:a16="http://schemas.microsoft.com/office/drawing/2014/main" id="{E8FC2329-C002-433D-96E8-24849899DA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3429000" cy="3429000"/>
          </a:xfrm>
          <a:prstGeom prst="rect">
            <a:avLst/>
          </a:prstGeom>
        </p:spPr>
      </p:pic>
      <p:pic>
        <p:nvPicPr>
          <p:cNvPr id="55" name="Graphic 5" descr="Smiling Face with No Fill">
            <a:extLst>
              <a:ext uri="{FF2B5EF4-FFF2-40B4-BE49-F238E27FC236}">
                <a16:creationId xmlns:a16="http://schemas.microsoft.com/office/drawing/2014/main" id="{2BB20712-6857-48AB-BEDA-9CACAC1A4D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73171" y="247221"/>
            <a:ext cx="2934559" cy="2934559"/>
          </a:xfrm>
          <a:prstGeom prst="rect">
            <a:avLst/>
          </a:prstGeom>
        </p:spPr>
      </p:pic>
      <p:sp>
        <p:nvSpPr>
          <p:cNvPr id="56" name="Rectangle 24">
            <a:extLst>
              <a:ext uri="{FF2B5EF4-FFF2-40B4-BE49-F238E27FC236}">
                <a16:creationId xmlns:a16="http://schemas.microsoft.com/office/drawing/2014/main" id="{B6162FB7-D078-420E-8438-341E536C6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5051"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26">
            <a:extLst>
              <a:ext uri="{FF2B5EF4-FFF2-40B4-BE49-F238E27FC236}">
                <a16:creationId xmlns:a16="http://schemas.microsoft.com/office/drawing/2014/main" id="{8B102C0E-8F05-4293-A8BE-7ED009624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 y="3427200"/>
            <a:ext cx="3435648" cy="34308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Graphic 28">
            <a:extLst>
              <a:ext uri="{FF2B5EF4-FFF2-40B4-BE49-F238E27FC236}">
                <a16:creationId xmlns:a16="http://schemas.microsoft.com/office/drawing/2014/main" id="{B2051559-524D-44E7-8198-E924F097A1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25051" y="3429000"/>
            <a:ext cx="3429000" cy="3429000"/>
          </a:xfrm>
          <a:prstGeom prst="rect">
            <a:avLst/>
          </a:prstGeom>
        </p:spPr>
      </p:pic>
      <p:pic>
        <p:nvPicPr>
          <p:cNvPr id="59" name="Graphic 30">
            <a:extLst>
              <a:ext uri="{FF2B5EF4-FFF2-40B4-BE49-F238E27FC236}">
                <a16:creationId xmlns:a16="http://schemas.microsoft.com/office/drawing/2014/main" id="{37E521D0-A41B-4904-B918-4D94137E627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0" y="3429000"/>
            <a:ext cx="3429000" cy="3429000"/>
          </a:xfrm>
          <a:prstGeom prst="rect">
            <a:avLst/>
          </a:prstGeom>
        </p:spPr>
      </p:pic>
    </p:spTree>
    <p:extLst>
      <p:ext uri="{BB962C8B-B14F-4D97-AF65-F5344CB8AC3E}">
        <p14:creationId xmlns:p14="http://schemas.microsoft.com/office/powerpoint/2010/main" val="33370195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55"/>
                                        </p:tgtEl>
                                        <p:attrNameLst>
                                          <p:attrName>style.visibility</p:attrName>
                                        </p:attrNameLst>
                                      </p:cBhvr>
                                      <p:to>
                                        <p:strVal val="visible"/>
                                      </p:to>
                                    </p:set>
                                    <p:animEffect transition="in" filter="fade">
                                      <p:cBhvr>
                                        <p:cTn id="7" dur="7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D87C2-7BD5-47EF-9BC1-CAF977357BDF}"/>
              </a:ext>
            </a:extLst>
          </p:cNvPr>
          <p:cNvSpPr>
            <a:spLocks noGrp="1"/>
          </p:cNvSpPr>
          <p:nvPr>
            <p:ph type="title"/>
          </p:nvPr>
        </p:nvSpPr>
        <p:spPr>
          <a:xfrm>
            <a:off x="777240" y="609600"/>
            <a:ext cx="3994785" cy="604520"/>
          </a:xfrm>
        </p:spPr>
        <p:txBody>
          <a:bodyPr/>
          <a:lstStyle/>
          <a:p>
            <a:r>
              <a:rPr lang="en-US" dirty="0"/>
              <a:t>What is database?</a:t>
            </a:r>
          </a:p>
        </p:txBody>
      </p:sp>
      <p:sp>
        <p:nvSpPr>
          <p:cNvPr id="3" name="Content Placeholder 2">
            <a:extLst>
              <a:ext uri="{FF2B5EF4-FFF2-40B4-BE49-F238E27FC236}">
                <a16:creationId xmlns:a16="http://schemas.microsoft.com/office/drawing/2014/main" id="{0513453F-C3F2-4B84-84A2-71B3F5499040}"/>
              </a:ext>
            </a:extLst>
          </p:cNvPr>
          <p:cNvSpPr>
            <a:spLocks noGrp="1"/>
          </p:cNvSpPr>
          <p:nvPr>
            <p:ph idx="1"/>
          </p:nvPr>
        </p:nvSpPr>
        <p:spPr>
          <a:xfrm>
            <a:off x="5183188" y="1"/>
            <a:ext cx="6172200" cy="5871210"/>
          </a:xfrm>
        </p:spPr>
        <p:txBody>
          <a:bodyPr/>
          <a:lstStyle/>
          <a:p>
            <a:pPr marL="0" indent="0">
              <a:buNone/>
            </a:pPr>
            <a:r>
              <a:rPr lang="en-US" dirty="0"/>
              <a:t>What is DBMS?</a:t>
            </a:r>
          </a:p>
          <a:p>
            <a:pPr algn="l"/>
            <a:r>
              <a:rPr lang="en-US" b="0" i="0" dirty="0">
                <a:effectLst/>
                <a:latin typeface="ReithSans"/>
              </a:rPr>
              <a:t>A </a:t>
            </a:r>
            <a:r>
              <a:rPr lang="en-US" b="1" i="0" dirty="0">
                <a:effectLst/>
                <a:latin typeface="ReithSans"/>
              </a:rPr>
              <a:t>database management system (DBMS)</a:t>
            </a:r>
            <a:r>
              <a:rPr lang="en-US" b="0" i="0" dirty="0">
                <a:effectLst/>
                <a:latin typeface="ReithSans"/>
              </a:rPr>
              <a:t> is a tool to store, edit and organize data in a </a:t>
            </a:r>
            <a:r>
              <a:rPr lang="en-US" b="1" i="0" dirty="0">
                <a:effectLst/>
                <a:latin typeface="ReithSans"/>
              </a:rPr>
              <a:t>database</a:t>
            </a:r>
            <a:r>
              <a:rPr lang="en-US" b="0" i="0" dirty="0">
                <a:effectLst/>
                <a:latin typeface="ReithSans"/>
              </a:rPr>
              <a:t>. It provides several key features like </a:t>
            </a:r>
            <a:r>
              <a:rPr lang="en-US" b="0" i="0" dirty="0">
                <a:effectLst/>
                <a:latin typeface="Ubuntu"/>
              </a:rPr>
              <a:t>MySQL, Microsoft SQL Server, Access, PostgreSQL and SQLite</a:t>
            </a:r>
            <a:r>
              <a:rPr lang="en-US" b="0" i="0" dirty="0">
                <a:solidFill>
                  <a:srgbClr val="0E101A"/>
                </a:solidFill>
                <a:effectLst/>
                <a:latin typeface="Ubuntu"/>
              </a:rPr>
              <a:t>.</a:t>
            </a:r>
            <a:r>
              <a:rPr lang="en-US" b="0" i="0" dirty="0">
                <a:effectLst/>
                <a:latin typeface="ReithSans"/>
              </a:rPr>
              <a:t>:</a:t>
            </a:r>
          </a:p>
          <a:p>
            <a:pPr algn="l">
              <a:buFont typeface="Arial" panose="020B0604020202020204" pitchFamily="34" charset="0"/>
              <a:buChar char="•"/>
            </a:pPr>
            <a:r>
              <a:rPr lang="en-US" b="0" i="0" dirty="0">
                <a:effectLst/>
                <a:latin typeface="ReithSans"/>
              </a:rPr>
              <a:t>stores data in one central location</a:t>
            </a:r>
          </a:p>
          <a:p>
            <a:pPr algn="l">
              <a:buFont typeface="Arial" panose="020B0604020202020204" pitchFamily="34" charset="0"/>
              <a:buChar char="•"/>
            </a:pPr>
            <a:r>
              <a:rPr lang="en-US" b="0" i="0" dirty="0">
                <a:effectLst/>
                <a:latin typeface="ReithSans"/>
              </a:rPr>
              <a:t>allows data to be shared by many users</a:t>
            </a:r>
          </a:p>
          <a:p>
            <a:pPr algn="l">
              <a:buFont typeface="Arial" panose="020B0604020202020204" pitchFamily="34" charset="0"/>
              <a:buChar char="•"/>
            </a:pPr>
            <a:r>
              <a:rPr lang="en-US" b="0" i="0" dirty="0">
                <a:effectLst/>
                <a:latin typeface="ReithSans"/>
              </a:rPr>
              <a:t>provides </a:t>
            </a:r>
            <a:r>
              <a:rPr lang="en-US" b="1" i="0" dirty="0">
                <a:effectLst/>
                <a:latin typeface="ReithSans"/>
              </a:rPr>
              <a:t>user interfaces</a:t>
            </a:r>
            <a:r>
              <a:rPr lang="en-US" b="0" i="0" dirty="0">
                <a:effectLst/>
                <a:latin typeface="ReithSans"/>
              </a:rPr>
              <a:t> to work with the data</a:t>
            </a:r>
          </a:p>
          <a:p>
            <a:pPr algn="l">
              <a:buFont typeface="Arial" panose="020B0604020202020204" pitchFamily="34" charset="0"/>
              <a:buChar char="•"/>
            </a:pPr>
            <a:r>
              <a:rPr lang="en-US" b="0" i="0" dirty="0">
                <a:effectLst/>
                <a:latin typeface="ReithSans"/>
              </a:rPr>
              <a:t>creates </a:t>
            </a:r>
            <a:r>
              <a:rPr lang="en-US" b="1" i="0" dirty="0">
                <a:effectLst/>
                <a:latin typeface="ReithSans"/>
              </a:rPr>
              <a:t>backups</a:t>
            </a:r>
            <a:endParaRPr lang="en-US" b="0" i="0" dirty="0">
              <a:effectLst/>
              <a:latin typeface="ReithSans"/>
            </a:endParaRPr>
          </a:p>
          <a:p>
            <a:pPr algn="l">
              <a:buFont typeface="Arial" panose="020B0604020202020204" pitchFamily="34" charset="0"/>
              <a:buChar char="•"/>
            </a:pPr>
            <a:r>
              <a:rPr lang="en-US" b="0" i="0" dirty="0">
                <a:effectLst/>
                <a:latin typeface="ReithSans"/>
              </a:rPr>
              <a:t>controls who can access and edit the data</a:t>
            </a:r>
          </a:p>
          <a:p>
            <a:pPr algn="l">
              <a:buFont typeface="Arial" panose="020B0604020202020204" pitchFamily="34" charset="0"/>
              <a:buChar char="•"/>
            </a:pPr>
            <a:r>
              <a:rPr lang="en-US" dirty="0">
                <a:latin typeface="ReithSans"/>
              </a:rPr>
              <a:t>There are two types of DBMS : CLI, GUI</a:t>
            </a:r>
          </a:p>
        </p:txBody>
      </p:sp>
      <p:sp>
        <p:nvSpPr>
          <p:cNvPr id="4" name="Text Placeholder 3">
            <a:extLst>
              <a:ext uri="{FF2B5EF4-FFF2-40B4-BE49-F238E27FC236}">
                <a16:creationId xmlns:a16="http://schemas.microsoft.com/office/drawing/2014/main" id="{FFD3FB06-1DBD-41C8-87E3-543A3D9BD2D9}"/>
              </a:ext>
            </a:extLst>
          </p:cNvPr>
          <p:cNvSpPr>
            <a:spLocks noGrp="1"/>
          </p:cNvSpPr>
          <p:nvPr>
            <p:ph type="body" sz="half" idx="2"/>
          </p:nvPr>
        </p:nvSpPr>
        <p:spPr>
          <a:xfrm>
            <a:off x="777240" y="1383084"/>
            <a:ext cx="3994785" cy="2179583"/>
          </a:xfrm>
        </p:spPr>
        <p:txBody>
          <a:bodyPr/>
          <a:lstStyle/>
          <a:p>
            <a:r>
              <a:rPr lang="en-US" b="0" i="0" dirty="0">
                <a:effectLst/>
                <a:latin typeface="Roboto" panose="02000000000000000000" pitchFamily="2" charset="0"/>
              </a:rPr>
              <a:t>A database is an </a:t>
            </a:r>
            <a:r>
              <a:rPr lang="en-US" b="1" i="0" dirty="0">
                <a:effectLst/>
                <a:latin typeface="Roboto" panose="02000000000000000000" pitchFamily="2" charset="0"/>
              </a:rPr>
              <a:t>organized collection of structured information</a:t>
            </a:r>
            <a:r>
              <a:rPr lang="en-US" b="0" i="0" dirty="0">
                <a:effectLst/>
                <a:latin typeface="Roboto" panose="02000000000000000000" pitchFamily="2" charset="0"/>
              </a:rPr>
              <a:t>, or data, typically stored electronically in a computer system. A database is usually controlled by a database management system (DBMS).</a:t>
            </a:r>
            <a:endParaRPr lang="en-US" dirty="0"/>
          </a:p>
        </p:txBody>
      </p:sp>
      <p:sp>
        <p:nvSpPr>
          <p:cNvPr id="5" name="TextBox 4">
            <a:extLst>
              <a:ext uri="{FF2B5EF4-FFF2-40B4-BE49-F238E27FC236}">
                <a16:creationId xmlns:a16="http://schemas.microsoft.com/office/drawing/2014/main" id="{31637B7E-21CB-4E9C-9E61-EE8BFD3366F3}"/>
              </a:ext>
            </a:extLst>
          </p:cNvPr>
          <p:cNvSpPr txBox="1"/>
          <p:nvPr/>
        </p:nvSpPr>
        <p:spPr>
          <a:xfrm>
            <a:off x="135368" y="4575744"/>
            <a:ext cx="6181795" cy="2031325"/>
          </a:xfrm>
          <a:prstGeom prst="rect">
            <a:avLst/>
          </a:prstGeom>
          <a:noFill/>
        </p:spPr>
        <p:txBody>
          <a:bodyPr wrap="square" rtlCol="0">
            <a:spAutoFit/>
          </a:bodyPr>
          <a:lstStyle/>
          <a:p>
            <a:r>
              <a:rPr lang="en-US" dirty="0"/>
              <a:t>What is DBA ?</a:t>
            </a:r>
          </a:p>
          <a:p>
            <a:r>
              <a:rPr lang="en-US" b="0" i="0" dirty="0">
                <a:effectLst/>
                <a:latin typeface="Roboto" panose="02000000000000000000" pitchFamily="2" charset="0"/>
              </a:rPr>
              <a:t>DBA that stands for </a:t>
            </a:r>
            <a:r>
              <a:rPr lang="en-US" b="1" i="0" dirty="0">
                <a:effectLst/>
                <a:latin typeface="Roboto" panose="02000000000000000000" pitchFamily="2" charset="0"/>
              </a:rPr>
              <a:t>Doctor of Business Administration</a:t>
            </a:r>
            <a:r>
              <a:rPr lang="en-US" b="0" i="0" dirty="0">
                <a:effectLst/>
                <a:latin typeface="Roboto" panose="02000000000000000000" pitchFamily="2" charset="0"/>
              </a:rPr>
              <a:t> and the Ph.D that stands for Doctor of Philosophy. in Business Administration are equivalent degrees in the United States. Also, both doctorates are viewed as research doctorates representing the highest academic qualification in business in the United States.</a:t>
            </a:r>
            <a:endParaRPr lang="en-US" dirty="0"/>
          </a:p>
        </p:txBody>
      </p:sp>
      <p:sp>
        <p:nvSpPr>
          <p:cNvPr id="6" name="TextBox 5">
            <a:extLst>
              <a:ext uri="{FF2B5EF4-FFF2-40B4-BE49-F238E27FC236}">
                <a16:creationId xmlns:a16="http://schemas.microsoft.com/office/drawing/2014/main" id="{3D23861F-B9CB-C0C1-3AB6-741FCE57E83C}"/>
              </a:ext>
            </a:extLst>
          </p:cNvPr>
          <p:cNvSpPr txBox="1"/>
          <p:nvPr/>
        </p:nvSpPr>
        <p:spPr>
          <a:xfrm rot="-10800000" flipV="1">
            <a:off x="9251043" y="4789519"/>
            <a:ext cx="27431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What is SQL? Structure query lang, which we use to control </a:t>
            </a:r>
            <a:r>
              <a:rPr lang="en-US" dirty="0" err="1">
                <a:cs typeface="Calibri"/>
              </a:rPr>
              <a:t>db</a:t>
            </a:r>
          </a:p>
        </p:txBody>
      </p:sp>
    </p:spTree>
    <p:extLst>
      <p:ext uri="{BB962C8B-B14F-4D97-AF65-F5344CB8AC3E}">
        <p14:creationId xmlns:p14="http://schemas.microsoft.com/office/powerpoint/2010/main" val="1940111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4F4D4B2F-64D3-4AA4-840B-3718322A5865}"/>
              </a:ext>
            </a:extLst>
          </p:cNvPr>
          <p:cNvSpPr/>
          <p:nvPr/>
        </p:nvSpPr>
        <p:spPr>
          <a:xfrm>
            <a:off x="4006392" y="2139885"/>
            <a:ext cx="3582185" cy="1649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B0DFBA3-4BC7-4C84-9B8E-BA12AD9A2A0D}"/>
              </a:ext>
            </a:extLst>
          </p:cNvPr>
          <p:cNvSpPr txBox="1"/>
          <p:nvPr/>
        </p:nvSpPr>
        <p:spPr>
          <a:xfrm>
            <a:off x="5071621" y="2780064"/>
            <a:ext cx="2516956" cy="461665"/>
          </a:xfrm>
          <a:prstGeom prst="rect">
            <a:avLst/>
          </a:prstGeom>
          <a:noFill/>
        </p:spPr>
        <p:txBody>
          <a:bodyPr wrap="square" rtlCol="0">
            <a:spAutoFit/>
          </a:bodyPr>
          <a:lstStyle/>
          <a:p>
            <a:r>
              <a:rPr lang="en-US" sz="2400" dirty="0"/>
              <a:t>Hands on</a:t>
            </a:r>
          </a:p>
        </p:txBody>
      </p:sp>
    </p:spTree>
    <p:extLst>
      <p:ext uri="{BB962C8B-B14F-4D97-AF65-F5344CB8AC3E}">
        <p14:creationId xmlns:p14="http://schemas.microsoft.com/office/powerpoint/2010/main" val="388170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8"/>
                                        </p:tgtEl>
                                        <p:attrNameLst>
                                          <p:attrName>style.color</p:attrName>
                                        </p:attrNameLst>
                                      </p:cBhvr>
                                      <p:to>
                                        <a:schemeClr val="accent2"/>
                                      </p:to>
                                    </p:animClr>
                                    <p:animClr clrSpc="rgb" dir="cw">
                                      <p:cBhvr>
                                        <p:cTn id="7" dur="500" fill="hold"/>
                                        <p:tgtEl>
                                          <p:spTgt spid="8"/>
                                        </p:tgtEl>
                                        <p:attrNameLst>
                                          <p:attrName>fillcolor</p:attrName>
                                        </p:attrNameLst>
                                      </p:cBhvr>
                                      <p:to>
                                        <a:schemeClr val="accent2"/>
                                      </p:to>
                                    </p:animClr>
                                    <p:set>
                                      <p:cBhvr>
                                        <p:cTn id="8" dur="500" fill="hold"/>
                                        <p:tgtEl>
                                          <p:spTgt spid="8"/>
                                        </p:tgtEl>
                                        <p:attrNameLst>
                                          <p:attrName>fill.type</p:attrName>
                                        </p:attrNameLst>
                                      </p:cBhvr>
                                      <p:to>
                                        <p:strVal val="solid"/>
                                      </p:to>
                                    </p:set>
                                    <p:set>
                                      <p:cBhvr>
                                        <p:cTn id="9" dur="50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8">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36" name="Rectangle 10">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38F7C934-AD42-495A-AB33-9FA371304C9E}"/>
              </a:ext>
            </a:extLst>
          </p:cNvPr>
          <p:cNvSpPr>
            <a:spLocks noGrp="1"/>
          </p:cNvSpPr>
          <p:nvPr>
            <p:ph type="title"/>
          </p:nvPr>
        </p:nvSpPr>
        <p:spPr>
          <a:xfrm>
            <a:off x="777240" y="493988"/>
            <a:ext cx="3948953" cy="5817056"/>
          </a:xfrm>
        </p:spPr>
        <p:txBody>
          <a:bodyPr anchor="ctr">
            <a:normAutofit/>
          </a:bodyPr>
          <a:lstStyle/>
          <a:p>
            <a:r>
              <a:rPr lang="en-US" sz="4400"/>
              <a:t>What is the SQL injection</a:t>
            </a:r>
          </a:p>
        </p:txBody>
      </p:sp>
      <p:graphicFrame>
        <p:nvGraphicFramePr>
          <p:cNvPr id="37" name="Content Placeholder 2">
            <a:extLst>
              <a:ext uri="{FF2B5EF4-FFF2-40B4-BE49-F238E27FC236}">
                <a16:creationId xmlns:a16="http://schemas.microsoft.com/office/drawing/2014/main" id="{739C7CA7-3303-462A-BFE8-FB71AA211410}"/>
              </a:ext>
            </a:extLst>
          </p:cNvPr>
          <p:cNvGraphicFramePr>
            <a:graphicFrameLocks noGrp="1"/>
          </p:cNvGraphicFramePr>
          <p:nvPr>
            <p:ph idx="1"/>
            <p:extLst>
              <p:ext uri="{D42A27DB-BD31-4B8C-83A1-F6EECF244321}">
                <p14:modId xmlns:p14="http://schemas.microsoft.com/office/powerpoint/2010/main" val="939760303"/>
              </p:ext>
            </p:extLst>
          </p:nvPr>
        </p:nvGraphicFramePr>
        <p:xfrm>
          <a:off x="5042848" y="238836"/>
          <a:ext cx="6836956" cy="61129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9562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789A1-F089-4C56-9CAE-D7162B5CA768}"/>
              </a:ext>
            </a:extLst>
          </p:cNvPr>
          <p:cNvSpPr>
            <a:spLocks noGrp="1"/>
          </p:cNvSpPr>
          <p:nvPr>
            <p:ph type="title"/>
          </p:nvPr>
        </p:nvSpPr>
        <p:spPr/>
        <p:txBody>
          <a:bodyPr/>
          <a:lstStyle/>
          <a:p>
            <a:r>
              <a:rPr lang="en-US"/>
              <a:t>How to prevent SQLI</a:t>
            </a:r>
          </a:p>
        </p:txBody>
      </p:sp>
      <p:sp>
        <p:nvSpPr>
          <p:cNvPr id="3" name="Content Placeholder 2">
            <a:extLst>
              <a:ext uri="{FF2B5EF4-FFF2-40B4-BE49-F238E27FC236}">
                <a16:creationId xmlns:a16="http://schemas.microsoft.com/office/drawing/2014/main" id="{74B25400-D365-48B8-8515-47DFBD44FDDA}"/>
              </a:ext>
            </a:extLst>
          </p:cNvPr>
          <p:cNvSpPr>
            <a:spLocks noGrp="1"/>
          </p:cNvSpPr>
          <p:nvPr>
            <p:ph idx="1"/>
          </p:nvPr>
        </p:nvSpPr>
        <p:spPr/>
        <p:txBody>
          <a:bodyPr/>
          <a:lstStyle/>
          <a:p>
            <a:pPr marL="0" indent="0">
              <a:buNone/>
            </a:pPr>
            <a:r>
              <a:rPr lang="en-US" dirty="0"/>
              <a:t> By using Function like</a:t>
            </a:r>
          </a:p>
          <a:p>
            <a:r>
              <a:rPr lang="en-US" dirty="0" err="1"/>
              <a:t>filter_input</a:t>
            </a:r>
            <a:r>
              <a:rPr lang="en-US" dirty="0"/>
              <a:t>( $type, $</a:t>
            </a:r>
            <a:r>
              <a:rPr lang="en-US" dirty="0" err="1"/>
              <a:t>variable_name</a:t>
            </a:r>
            <a:r>
              <a:rPr lang="en-US" dirty="0"/>
              <a:t>, $filter, $options)</a:t>
            </a:r>
          </a:p>
          <a:p>
            <a:r>
              <a:rPr lang="en-US" dirty="0" err="1"/>
              <a:t>strip_tags</a:t>
            </a:r>
            <a:r>
              <a:rPr lang="en-US" dirty="0"/>
              <a:t> () , die() , sleep()</a:t>
            </a:r>
          </a:p>
          <a:p>
            <a:r>
              <a:rPr lang="en-US" dirty="0">
                <a:solidFill>
                  <a:srgbClr val="292929"/>
                </a:solidFill>
                <a:effectLst/>
              </a:rPr>
              <a:t> </a:t>
            </a:r>
            <a:r>
              <a:rPr lang="en-US" dirty="0">
                <a:effectLst/>
              </a:rPr>
              <a:t>the firewall is important to prevent any attack</a:t>
            </a:r>
          </a:p>
          <a:p>
            <a:r>
              <a:rPr lang="en-US" dirty="0"/>
              <a:t>stored procedures (treat with the input like a data like a function)</a:t>
            </a:r>
          </a:p>
          <a:p>
            <a:r>
              <a:rPr lang="en-US" dirty="0"/>
              <a:t> hiding info from the error message </a:t>
            </a:r>
          </a:p>
          <a:p>
            <a:r>
              <a:rPr lang="en-US" dirty="0"/>
              <a:t>update your system</a:t>
            </a:r>
          </a:p>
        </p:txBody>
      </p:sp>
    </p:spTree>
    <p:extLst>
      <p:ext uri="{BB962C8B-B14F-4D97-AF65-F5344CB8AC3E}">
        <p14:creationId xmlns:p14="http://schemas.microsoft.com/office/powerpoint/2010/main" val="4205800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18" name="Rectangle 14">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F9C068E4-1871-4E5D-AA50-8F45F60DEE90}"/>
              </a:ext>
            </a:extLst>
          </p:cNvPr>
          <p:cNvSpPr>
            <a:spLocks noGrp="1"/>
          </p:cNvSpPr>
          <p:nvPr>
            <p:ph type="title"/>
          </p:nvPr>
        </p:nvSpPr>
        <p:spPr>
          <a:xfrm>
            <a:off x="777240" y="493988"/>
            <a:ext cx="3948953" cy="5817056"/>
          </a:xfrm>
        </p:spPr>
        <p:txBody>
          <a:bodyPr anchor="ctr">
            <a:normAutofit/>
          </a:bodyPr>
          <a:lstStyle/>
          <a:p>
            <a:r>
              <a:rPr lang="en-US" sz="4400"/>
              <a:t>impact of a successful SQL injection attack</a:t>
            </a:r>
          </a:p>
        </p:txBody>
      </p:sp>
      <p:graphicFrame>
        <p:nvGraphicFramePr>
          <p:cNvPr id="19" name="Rectangle 2">
            <a:extLst>
              <a:ext uri="{FF2B5EF4-FFF2-40B4-BE49-F238E27FC236}">
                <a16:creationId xmlns:a16="http://schemas.microsoft.com/office/drawing/2014/main" id="{74CF3A9C-1E06-4CA5-B049-4B98ABF907A2}"/>
              </a:ext>
            </a:extLst>
          </p:cNvPr>
          <p:cNvGraphicFramePr>
            <a:graphicFrameLocks noGrp="1"/>
          </p:cNvGraphicFramePr>
          <p:nvPr>
            <p:ph idx="1"/>
            <p:extLst>
              <p:ext uri="{D42A27DB-BD31-4B8C-83A1-F6EECF244321}">
                <p14:modId xmlns:p14="http://schemas.microsoft.com/office/powerpoint/2010/main" val="684862897"/>
              </p:ext>
            </p:extLst>
          </p:nvPr>
        </p:nvGraphicFramePr>
        <p:xfrm>
          <a:off x="5042848" y="238836"/>
          <a:ext cx="6836956" cy="61129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135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3D1C-6B6C-415E-A9E1-61942B36F9FE}"/>
              </a:ext>
            </a:extLst>
          </p:cNvPr>
          <p:cNvSpPr>
            <a:spLocks noGrp="1"/>
          </p:cNvSpPr>
          <p:nvPr>
            <p:ph type="title"/>
          </p:nvPr>
        </p:nvSpPr>
        <p:spPr/>
        <p:txBody>
          <a:bodyPr/>
          <a:lstStyle/>
          <a:p>
            <a:r>
              <a:rPr lang="en-US"/>
              <a:t>Type of SQL Injection</a:t>
            </a:r>
          </a:p>
        </p:txBody>
      </p:sp>
      <p:graphicFrame>
        <p:nvGraphicFramePr>
          <p:cNvPr id="27" name="Content Placeholder 2">
            <a:extLst>
              <a:ext uri="{FF2B5EF4-FFF2-40B4-BE49-F238E27FC236}">
                <a16:creationId xmlns:a16="http://schemas.microsoft.com/office/drawing/2014/main" id="{47756256-5079-4C3B-BC36-DF3A7C529AE8}"/>
              </a:ext>
            </a:extLst>
          </p:cNvPr>
          <p:cNvGraphicFramePr>
            <a:graphicFrameLocks noGrp="1"/>
          </p:cNvGraphicFramePr>
          <p:nvPr>
            <p:ph idx="1"/>
            <p:extLst>
              <p:ext uri="{D42A27DB-BD31-4B8C-83A1-F6EECF244321}">
                <p14:modId xmlns:p14="http://schemas.microsoft.com/office/powerpoint/2010/main" val="3686383637"/>
              </p:ext>
            </p:extLst>
          </p:nvPr>
        </p:nvGraphicFramePr>
        <p:xfrm>
          <a:off x="741800" y="1692718"/>
          <a:ext cx="1063751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1020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8">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41" name="Rectangle 10">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3AC10B1A-5271-4DA5-9E5D-BC447477562F}"/>
              </a:ext>
            </a:extLst>
          </p:cNvPr>
          <p:cNvSpPr>
            <a:spLocks noGrp="1"/>
          </p:cNvSpPr>
          <p:nvPr>
            <p:ph type="title"/>
          </p:nvPr>
        </p:nvSpPr>
        <p:spPr>
          <a:xfrm>
            <a:off x="777240" y="777240"/>
            <a:ext cx="4114800" cy="1812537"/>
          </a:xfrm>
        </p:spPr>
        <p:txBody>
          <a:bodyPr anchor="b">
            <a:normAutofit/>
          </a:bodyPr>
          <a:lstStyle/>
          <a:p>
            <a:r>
              <a:rPr lang="en-US" sz="4400"/>
              <a:t>Error based SQL injection</a:t>
            </a:r>
          </a:p>
        </p:txBody>
      </p:sp>
      <p:sp>
        <p:nvSpPr>
          <p:cNvPr id="42" name="Content Placeholder 2">
            <a:extLst>
              <a:ext uri="{FF2B5EF4-FFF2-40B4-BE49-F238E27FC236}">
                <a16:creationId xmlns:a16="http://schemas.microsoft.com/office/drawing/2014/main" id="{04867F87-3CC4-4312-86D8-7B6F0C2CDC9C}"/>
              </a:ext>
            </a:extLst>
          </p:cNvPr>
          <p:cNvSpPr>
            <a:spLocks noGrp="1"/>
          </p:cNvSpPr>
          <p:nvPr>
            <p:ph idx="1"/>
          </p:nvPr>
        </p:nvSpPr>
        <p:spPr>
          <a:xfrm>
            <a:off x="777240" y="2786743"/>
            <a:ext cx="4114800" cy="3390220"/>
          </a:xfrm>
        </p:spPr>
        <p:txBody>
          <a:bodyPr anchor="t">
            <a:normAutofit/>
          </a:bodyPr>
          <a:lstStyle/>
          <a:p>
            <a:r>
              <a:rPr lang="en-US" sz="1400"/>
              <a:t>The Error based technique, when an attacker tries to insert malicious query in input fields and get some error which is regarding SQL syntax or database.</a:t>
            </a:r>
          </a:p>
          <a:p>
            <a:r>
              <a:rPr lang="en-US" sz="1400"/>
              <a:t>For example, SQL syntax error should be like this:</a:t>
            </a:r>
          </a:p>
          <a:p>
            <a:r>
              <a:rPr lang="en-US" sz="1400" i="1"/>
              <a:t>You have an error in your SQL syntax; check the manual that corresponds to your MySQL server version for the right syntax to use near ‘‘VALUE’’.</a:t>
            </a:r>
            <a:endParaRPr lang="en-US" sz="1400"/>
          </a:p>
          <a:p>
            <a:r>
              <a:rPr lang="en-US" sz="1400"/>
              <a:t>The error message gives information about the database used, where the syntax error occurred in the query. Error based technique is the easiest way to find SQL Injection.</a:t>
            </a:r>
          </a:p>
          <a:p>
            <a:endParaRPr lang="en-US" sz="1400"/>
          </a:p>
          <a:p>
            <a:endParaRPr lang="en-US" sz="1400"/>
          </a:p>
        </p:txBody>
      </p:sp>
      <p:sp>
        <p:nvSpPr>
          <p:cNvPr id="43" name="Rectangle 12">
            <a:extLst>
              <a:ext uri="{FF2B5EF4-FFF2-40B4-BE49-F238E27FC236}">
                <a16:creationId xmlns:a16="http://schemas.microsoft.com/office/drawing/2014/main" id="{B561DE1A-F39F-46D4-BA9A-9DAB77A48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2199" y="0"/>
            <a:ext cx="6859801"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 descr="Computer script on a screen">
            <a:extLst>
              <a:ext uri="{FF2B5EF4-FFF2-40B4-BE49-F238E27FC236}">
                <a16:creationId xmlns:a16="http://schemas.microsoft.com/office/drawing/2014/main" id="{F6551AD7-015B-4DE9-BCAB-50991227EA2D}"/>
              </a:ext>
            </a:extLst>
          </p:cNvPr>
          <p:cNvPicPr>
            <a:picLocks noChangeAspect="1"/>
          </p:cNvPicPr>
          <p:nvPr/>
        </p:nvPicPr>
        <p:blipFill rotWithShape="1">
          <a:blip r:embed="rId2"/>
          <a:srcRect t="10686" r="-2" b="14452"/>
          <a:stretch/>
        </p:blipFill>
        <p:spPr>
          <a:xfrm>
            <a:off x="5333999" y="10"/>
            <a:ext cx="6854951" cy="3425390"/>
          </a:xfrm>
          <a:prstGeom prst="rect">
            <a:avLst/>
          </a:prstGeom>
        </p:spPr>
      </p:pic>
      <p:sp>
        <p:nvSpPr>
          <p:cNvPr id="45" name="Rectangle 14">
            <a:extLst>
              <a:ext uri="{FF2B5EF4-FFF2-40B4-BE49-F238E27FC236}">
                <a16:creationId xmlns:a16="http://schemas.microsoft.com/office/drawing/2014/main" id="{C6105A24-81C0-4B45-99A5-311F3B74A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2199" y="3427200"/>
            <a:ext cx="3430800" cy="34308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Graphic 16">
            <a:extLst>
              <a:ext uri="{FF2B5EF4-FFF2-40B4-BE49-F238E27FC236}">
                <a16:creationId xmlns:a16="http://schemas.microsoft.com/office/drawing/2014/main" id="{3C851273-7FAC-413A-B5CA-083F7AECDF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33999" y="3427200"/>
            <a:ext cx="3429000" cy="3429000"/>
          </a:xfrm>
          <a:prstGeom prst="rect">
            <a:avLst/>
          </a:prstGeom>
        </p:spPr>
      </p:pic>
      <p:sp>
        <p:nvSpPr>
          <p:cNvPr id="47" name="Rectangle 18">
            <a:extLst>
              <a:ext uri="{FF2B5EF4-FFF2-40B4-BE49-F238E27FC236}">
                <a16:creationId xmlns:a16="http://schemas.microsoft.com/office/drawing/2014/main" id="{C3B21356-601F-4761-B3FB-16E3D4A5C0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Graphic 20">
            <a:extLst>
              <a:ext uri="{FF2B5EF4-FFF2-40B4-BE49-F238E27FC236}">
                <a16:creationId xmlns:a16="http://schemas.microsoft.com/office/drawing/2014/main" id="{004EF464-0C9E-4D7E-B8B3-8652858192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67754" y="3427200"/>
            <a:ext cx="3429000" cy="3429000"/>
          </a:xfrm>
          <a:prstGeom prst="rect">
            <a:avLst/>
          </a:prstGeom>
        </p:spPr>
      </p:pic>
    </p:spTree>
    <p:extLst>
      <p:ext uri="{BB962C8B-B14F-4D97-AF65-F5344CB8AC3E}">
        <p14:creationId xmlns:p14="http://schemas.microsoft.com/office/powerpoint/2010/main" val="303978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41107-3B72-47F9-8BD7-2A03FFC21229}"/>
              </a:ext>
            </a:extLst>
          </p:cNvPr>
          <p:cNvSpPr>
            <a:spLocks noGrp="1"/>
          </p:cNvSpPr>
          <p:nvPr>
            <p:ph type="title"/>
          </p:nvPr>
        </p:nvSpPr>
        <p:spPr/>
        <p:txBody>
          <a:bodyPr>
            <a:normAutofit fontScale="90000"/>
          </a:bodyPr>
          <a:lstStyle/>
          <a:p>
            <a:r>
              <a:rPr lang="en-US" sz="5400" b="1"/>
              <a:t>How to detect Error based SQL injection?</a:t>
            </a:r>
            <a:endParaRPr lang="en-US"/>
          </a:p>
        </p:txBody>
      </p:sp>
      <p:sp>
        <p:nvSpPr>
          <p:cNvPr id="3" name="Content Placeholder 2">
            <a:extLst>
              <a:ext uri="{FF2B5EF4-FFF2-40B4-BE49-F238E27FC236}">
                <a16:creationId xmlns:a16="http://schemas.microsoft.com/office/drawing/2014/main" id="{49D95CF0-7413-4281-801D-3B8B15F20FAF}"/>
              </a:ext>
            </a:extLst>
          </p:cNvPr>
          <p:cNvSpPr>
            <a:spLocks noGrp="1"/>
          </p:cNvSpPr>
          <p:nvPr>
            <p:ph idx="1"/>
          </p:nvPr>
        </p:nvSpPr>
        <p:spPr/>
        <p:txBody>
          <a:bodyPr/>
          <a:lstStyle/>
          <a:p>
            <a:r>
              <a:rPr lang="en-US" sz="2000"/>
              <a:t>In the input field parameter add a single quote (‘), double quote (“) as well as can try some SQL keyword like ‘AND’, ‘OR’ for the test.</a:t>
            </a:r>
          </a:p>
          <a:p>
            <a:r>
              <a:rPr lang="en-US" sz="2000"/>
              <a:t>For example, a single quote is inserted in the title parameter</a:t>
            </a:r>
          </a:p>
          <a:p>
            <a:r>
              <a:rPr lang="en-US" sz="2000"/>
              <a:t>http://demo.testfire.net/index.php?title=1’</a:t>
            </a:r>
          </a:p>
          <a:p>
            <a:r>
              <a:rPr lang="en-US" sz="2000"/>
              <a:t>after adding a single quote get some error like</a:t>
            </a:r>
          </a:p>
          <a:p>
            <a:r>
              <a:rPr lang="en-US" sz="2000" i="1"/>
              <a:t>You have an error in your SQL syntax; check the manual that corresponds to your MySQL server version for the right syntax to use near ‘‘VALUE’’.</a:t>
            </a:r>
            <a:endParaRPr lang="en-US" sz="2000"/>
          </a:p>
          <a:p>
            <a:r>
              <a:rPr lang="en-US" sz="2000" i="1"/>
              <a:t> </a:t>
            </a:r>
            <a:r>
              <a:rPr lang="en-US" sz="2000"/>
              <a:t>Let’s see a practical way to find and exploit SQL injection through Error based technique</a:t>
            </a:r>
          </a:p>
          <a:p>
            <a:endParaRPr lang="en-US"/>
          </a:p>
        </p:txBody>
      </p:sp>
    </p:spTree>
    <p:extLst>
      <p:ext uri="{BB962C8B-B14F-4D97-AF65-F5344CB8AC3E}">
        <p14:creationId xmlns:p14="http://schemas.microsoft.com/office/powerpoint/2010/main" val="4248941772"/>
      </p:ext>
    </p:extLst>
  </p:cSld>
  <p:clrMapOvr>
    <a:masterClrMapping/>
  </p:clrMapOvr>
</p:sld>
</file>

<file path=ppt/theme/theme1.xml><?xml version="1.0" encoding="utf-8"?>
<a:theme xmlns:a="http://schemas.openxmlformats.org/drawingml/2006/main" name="CelebrationVTI">
  <a:themeElements>
    <a:clrScheme name="AnalogousFromLightSeedRightStep">
      <a:dk1>
        <a:srgbClr val="000000"/>
      </a:dk1>
      <a:lt1>
        <a:srgbClr val="FFFFFF"/>
      </a:lt1>
      <a:dk2>
        <a:srgbClr val="243341"/>
      </a:dk2>
      <a:lt2>
        <a:srgbClr val="E8E3E2"/>
      </a:lt2>
      <a:accent1>
        <a:srgbClr val="56ABC4"/>
      </a:accent1>
      <a:accent2>
        <a:srgbClr val="6A8ECF"/>
      </a:accent2>
      <a:accent3>
        <a:srgbClr val="8985D8"/>
      </a:accent3>
      <a:accent4>
        <a:srgbClr val="9A6ACF"/>
      </a:accent4>
      <a:accent5>
        <a:srgbClr val="CF85D8"/>
      </a:accent5>
      <a:accent6>
        <a:srgbClr val="CF6AB0"/>
      </a:accent6>
      <a:hlink>
        <a:srgbClr val="AC7464"/>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lebrationVTI" id="{BAD6E4D6-FB5F-472A-BAD2-154760D77BE0}" vid="{59D360FE-6438-46F1-A5A6-11415132A2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A6A73D1965A9E4FB610CC3E52E7E3EE" ma:contentTypeVersion="4" ma:contentTypeDescription="Create a new document." ma:contentTypeScope="" ma:versionID="3109ba7aefdf4c54b5ae775c7d682a70">
  <xsd:schema xmlns:xsd="http://www.w3.org/2001/XMLSchema" xmlns:xs="http://www.w3.org/2001/XMLSchema" xmlns:p="http://schemas.microsoft.com/office/2006/metadata/properties" xmlns:ns3="97c145a1-21d4-4452-8d03-cd8e83ebdcb6" targetNamespace="http://schemas.microsoft.com/office/2006/metadata/properties" ma:root="true" ma:fieldsID="18409c74e936a0beb24cb46a11c09db1" ns3:_="">
    <xsd:import namespace="97c145a1-21d4-4452-8d03-cd8e83ebdcb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c145a1-21d4-4452-8d03-cd8e83ebdc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731421-B7D2-4861-9198-CE047E40CE25}">
  <ds:schemaRefs>
    <ds:schemaRef ds:uri="97c145a1-21d4-4452-8d03-cd8e83ebdcb6"/>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purl.org/dc/term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61318ED0-68CA-4DF8-B290-6F6374E24010}">
  <ds:schemaRefs>
    <ds:schemaRef ds:uri="http://schemas.microsoft.com/sharepoint/v3/contenttype/forms"/>
  </ds:schemaRefs>
</ds:datastoreItem>
</file>

<file path=customXml/itemProps3.xml><?xml version="1.0" encoding="utf-8"?>
<ds:datastoreItem xmlns:ds="http://schemas.openxmlformats.org/officeDocument/2006/customXml" ds:itemID="{285B6460-D6B8-4F6F-A1EA-25DE3BC18FAC}">
  <ds:schemaRefs>
    <ds:schemaRef ds:uri="97c145a1-21d4-4452-8d03-cd8e83ebdcb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TM04033929[[fn=Slate]]</Template>
  <TotalTime>0</TotalTime>
  <Words>1101</Words>
  <Application>Microsoft Office PowerPoint</Application>
  <PresentationFormat>Widescreen</PresentationFormat>
  <Paragraphs>113</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CelebrationVTI</vt:lpstr>
      <vt:lpstr>SQL Injection</vt:lpstr>
      <vt:lpstr>What is database?</vt:lpstr>
      <vt:lpstr>PowerPoint Presentation</vt:lpstr>
      <vt:lpstr>What is the SQL injection</vt:lpstr>
      <vt:lpstr>How to prevent SQLI</vt:lpstr>
      <vt:lpstr>impact of a successful SQL injection attack</vt:lpstr>
      <vt:lpstr>Type of SQL Injection</vt:lpstr>
      <vt:lpstr>Error based SQL injection</vt:lpstr>
      <vt:lpstr>How to detect Error based SQL injection?</vt:lpstr>
      <vt:lpstr>PowerPoint Presentation</vt:lpstr>
      <vt:lpstr>PowerPoint Presentation</vt:lpstr>
      <vt:lpstr>Boolean based SQL injection</vt:lpstr>
      <vt:lpstr>PowerPoint Presentation</vt:lpstr>
      <vt:lpstr>Union-based Query :</vt:lpstr>
      <vt:lpstr>PowerPoint Presentation</vt:lpstr>
      <vt:lpstr>PowerPoint Presentation</vt:lpstr>
      <vt:lpstr>sqlmap</vt:lpstr>
      <vt:lpstr>All sources used in the session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منه الله شعبان مهدى عبد الحفيظ جادو</dc:creator>
  <cp:lastModifiedBy>منه الله شعبان مهدى عبد الحفيظ جادو</cp:lastModifiedBy>
  <cp:revision>71</cp:revision>
  <dcterms:created xsi:type="dcterms:W3CDTF">2022-03-10T08:32:35Z</dcterms:created>
  <dcterms:modified xsi:type="dcterms:W3CDTF">2022-07-13T11:48:33Z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0x0101002A6A73D1965A9E4FB610CC3E52E7E3EE</vt:lpwstr>
  </property>
</Properties>
</file>