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D6B509-7CDE-4AC9-8F8B-9362310DBB89}"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AC7C0-5903-4C18-AE39-7EC4B99074A1}" type="slidenum">
              <a:rPr lang="en-US" smtClean="0"/>
              <a:t>‹#›</a:t>
            </a:fld>
            <a:endParaRPr lang="en-US"/>
          </a:p>
        </p:txBody>
      </p:sp>
    </p:spTree>
    <p:extLst>
      <p:ext uri="{BB962C8B-B14F-4D97-AF65-F5344CB8AC3E}">
        <p14:creationId xmlns:p14="http://schemas.microsoft.com/office/powerpoint/2010/main" val="418368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D6B509-7CDE-4AC9-8F8B-9362310DBB89}"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AC7C0-5903-4C18-AE39-7EC4B99074A1}" type="slidenum">
              <a:rPr lang="en-US" smtClean="0"/>
              <a:t>‹#›</a:t>
            </a:fld>
            <a:endParaRPr lang="en-US"/>
          </a:p>
        </p:txBody>
      </p:sp>
    </p:spTree>
    <p:extLst>
      <p:ext uri="{BB962C8B-B14F-4D97-AF65-F5344CB8AC3E}">
        <p14:creationId xmlns:p14="http://schemas.microsoft.com/office/powerpoint/2010/main" val="328796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D6B509-7CDE-4AC9-8F8B-9362310DBB89}"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AC7C0-5903-4C18-AE39-7EC4B99074A1}" type="slidenum">
              <a:rPr lang="en-US" smtClean="0"/>
              <a:t>‹#›</a:t>
            </a:fld>
            <a:endParaRPr lang="en-US"/>
          </a:p>
        </p:txBody>
      </p:sp>
    </p:spTree>
    <p:extLst>
      <p:ext uri="{BB962C8B-B14F-4D97-AF65-F5344CB8AC3E}">
        <p14:creationId xmlns:p14="http://schemas.microsoft.com/office/powerpoint/2010/main" val="42383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D6B509-7CDE-4AC9-8F8B-9362310DBB89}"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AC7C0-5903-4C18-AE39-7EC4B99074A1}" type="slidenum">
              <a:rPr lang="en-US" smtClean="0"/>
              <a:t>‹#›</a:t>
            </a:fld>
            <a:endParaRPr lang="en-US"/>
          </a:p>
        </p:txBody>
      </p:sp>
    </p:spTree>
    <p:extLst>
      <p:ext uri="{BB962C8B-B14F-4D97-AF65-F5344CB8AC3E}">
        <p14:creationId xmlns:p14="http://schemas.microsoft.com/office/powerpoint/2010/main" val="46026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D6B509-7CDE-4AC9-8F8B-9362310DBB89}"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AC7C0-5903-4C18-AE39-7EC4B99074A1}" type="slidenum">
              <a:rPr lang="en-US" smtClean="0"/>
              <a:t>‹#›</a:t>
            </a:fld>
            <a:endParaRPr lang="en-US"/>
          </a:p>
        </p:txBody>
      </p:sp>
    </p:spTree>
    <p:extLst>
      <p:ext uri="{BB962C8B-B14F-4D97-AF65-F5344CB8AC3E}">
        <p14:creationId xmlns:p14="http://schemas.microsoft.com/office/powerpoint/2010/main" val="353818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D6B509-7CDE-4AC9-8F8B-9362310DBB89}"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AC7C0-5903-4C18-AE39-7EC4B99074A1}" type="slidenum">
              <a:rPr lang="en-US" smtClean="0"/>
              <a:t>‹#›</a:t>
            </a:fld>
            <a:endParaRPr lang="en-US"/>
          </a:p>
        </p:txBody>
      </p:sp>
    </p:spTree>
    <p:extLst>
      <p:ext uri="{BB962C8B-B14F-4D97-AF65-F5344CB8AC3E}">
        <p14:creationId xmlns:p14="http://schemas.microsoft.com/office/powerpoint/2010/main" val="11255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D6B509-7CDE-4AC9-8F8B-9362310DBB89}"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CAC7C0-5903-4C18-AE39-7EC4B99074A1}" type="slidenum">
              <a:rPr lang="en-US" smtClean="0"/>
              <a:t>‹#›</a:t>
            </a:fld>
            <a:endParaRPr lang="en-US"/>
          </a:p>
        </p:txBody>
      </p:sp>
    </p:spTree>
    <p:extLst>
      <p:ext uri="{BB962C8B-B14F-4D97-AF65-F5344CB8AC3E}">
        <p14:creationId xmlns:p14="http://schemas.microsoft.com/office/powerpoint/2010/main" val="310049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D6B509-7CDE-4AC9-8F8B-9362310DBB89}"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CAC7C0-5903-4C18-AE39-7EC4B99074A1}" type="slidenum">
              <a:rPr lang="en-US" smtClean="0"/>
              <a:t>‹#›</a:t>
            </a:fld>
            <a:endParaRPr lang="en-US"/>
          </a:p>
        </p:txBody>
      </p:sp>
    </p:spTree>
    <p:extLst>
      <p:ext uri="{BB962C8B-B14F-4D97-AF65-F5344CB8AC3E}">
        <p14:creationId xmlns:p14="http://schemas.microsoft.com/office/powerpoint/2010/main" val="392594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6B509-7CDE-4AC9-8F8B-9362310DBB89}"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CAC7C0-5903-4C18-AE39-7EC4B99074A1}" type="slidenum">
              <a:rPr lang="en-US" smtClean="0"/>
              <a:t>‹#›</a:t>
            </a:fld>
            <a:endParaRPr lang="en-US"/>
          </a:p>
        </p:txBody>
      </p:sp>
    </p:spTree>
    <p:extLst>
      <p:ext uri="{BB962C8B-B14F-4D97-AF65-F5344CB8AC3E}">
        <p14:creationId xmlns:p14="http://schemas.microsoft.com/office/powerpoint/2010/main" val="312042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6B509-7CDE-4AC9-8F8B-9362310DBB89}"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AC7C0-5903-4C18-AE39-7EC4B99074A1}" type="slidenum">
              <a:rPr lang="en-US" smtClean="0"/>
              <a:t>‹#›</a:t>
            </a:fld>
            <a:endParaRPr lang="en-US"/>
          </a:p>
        </p:txBody>
      </p:sp>
    </p:spTree>
    <p:extLst>
      <p:ext uri="{BB962C8B-B14F-4D97-AF65-F5344CB8AC3E}">
        <p14:creationId xmlns:p14="http://schemas.microsoft.com/office/powerpoint/2010/main" val="158874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6B509-7CDE-4AC9-8F8B-9362310DBB89}"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AC7C0-5903-4C18-AE39-7EC4B99074A1}" type="slidenum">
              <a:rPr lang="en-US" smtClean="0"/>
              <a:t>‹#›</a:t>
            </a:fld>
            <a:endParaRPr lang="en-US"/>
          </a:p>
        </p:txBody>
      </p:sp>
    </p:spTree>
    <p:extLst>
      <p:ext uri="{BB962C8B-B14F-4D97-AF65-F5344CB8AC3E}">
        <p14:creationId xmlns:p14="http://schemas.microsoft.com/office/powerpoint/2010/main" val="306095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6B509-7CDE-4AC9-8F8B-9362310DBB89}" type="datetimeFigureOut">
              <a:rPr lang="en-US" smtClean="0"/>
              <a:t>9/28/2023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AC7C0-5903-4C18-AE39-7EC4B99074A1}" type="slidenum">
              <a:rPr lang="en-US" smtClean="0"/>
              <a:t>‹#›</a:t>
            </a:fld>
            <a:endParaRPr lang="en-US"/>
          </a:p>
        </p:txBody>
      </p:sp>
    </p:spTree>
    <p:extLst>
      <p:ext uri="{BB962C8B-B14F-4D97-AF65-F5344CB8AC3E}">
        <p14:creationId xmlns:p14="http://schemas.microsoft.com/office/powerpoint/2010/main" val="4269342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2732" y="394692"/>
            <a:ext cx="10753859" cy="6463308"/>
          </a:xfrm>
          <a:prstGeom prst="rect">
            <a:avLst/>
          </a:prstGeom>
          <a:noFill/>
        </p:spPr>
        <p:txBody>
          <a:bodyPr wrap="square" rtlCol="0">
            <a:spAutoFit/>
          </a:bodyPr>
          <a:lstStyle/>
          <a:p>
            <a:r>
              <a:rPr lang="en-US" dirty="0"/>
              <a:t>Dear team leader,</a:t>
            </a:r>
          </a:p>
          <a:p>
            <a:r>
              <a:rPr lang="en-US" dirty="0"/>
              <a:t> </a:t>
            </a:r>
          </a:p>
          <a:p>
            <a:r>
              <a:rPr lang="en-US" dirty="0"/>
              <a:t>the today task was about working on </a:t>
            </a:r>
            <a:r>
              <a:rPr lang="en-US" dirty="0" smtClean="0"/>
              <a:t>the sales data and </a:t>
            </a:r>
            <a:r>
              <a:rPr lang="en-US" dirty="0" err="1" smtClean="0"/>
              <a:t>sensor_storage_temperature</a:t>
            </a:r>
            <a:r>
              <a:rPr lang="en-US" dirty="0" smtClean="0"/>
              <a:t> to make good understanding to the data and to show what we should do with the data and  on what we should focus.</a:t>
            </a:r>
          </a:p>
          <a:p>
            <a:r>
              <a:rPr lang="en-US" dirty="0" smtClean="0"/>
              <a:t>And I see from the data model diagram we should focus on : </a:t>
            </a:r>
          </a:p>
          <a:p>
            <a:r>
              <a:rPr lang="en-US" dirty="0" smtClean="0"/>
              <a:t>(</a:t>
            </a:r>
            <a:r>
              <a:rPr lang="en-US" dirty="0" err="1" smtClean="0"/>
              <a:t>estimated_stock_pct</a:t>
            </a:r>
            <a:r>
              <a:rPr lang="en-US" dirty="0" smtClean="0"/>
              <a:t> - </a:t>
            </a:r>
            <a:r>
              <a:rPr lang="en-US" dirty="0" err="1"/>
              <a:t>product_id</a:t>
            </a:r>
            <a:r>
              <a:rPr lang="en-US" dirty="0"/>
              <a:t> </a:t>
            </a:r>
            <a:r>
              <a:rPr lang="en-US" dirty="0" smtClean="0"/>
              <a:t>– category - quantity - total </a:t>
            </a:r>
            <a:r>
              <a:rPr lang="en-US" dirty="0"/>
              <a:t>-</a:t>
            </a:r>
            <a:r>
              <a:rPr lang="en-US" dirty="0" smtClean="0"/>
              <a:t> temperature -</a:t>
            </a:r>
            <a:r>
              <a:rPr lang="ar-EG" dirty="0" smtClean="0"/>
              <a:t> </a:t>
            </a:r>
            <a:r>
              <a:rPr lang="en-US" dirty="0" smtClean="0"/>
              <a:t>timestamp ) columns.</a:t>
            </a:r>
          </a:p>
          <a:p>
            <a:r>
              <a:rPr lang="en-US" dirty="0" smtClean="0"/>
              <a:t>The main idea to use the important information that we need to improve sales and to more intelligently procure products from our suppliers.</a:t>
            </a:r>
          </a:p>
          <a:p>
            <a:r>
              <a:rPr lang="en-US" dirty="0" smtClean="0"/>
              <a:t>So the plan </a:t>
            </a:r>
            <a:r>
              <a:rPr lang="en-US" smtClean="0"/>
              <a:t>is </a:t>
            </a:r>
            <a:r>
              <a:rPr lang="en-US" smtClean="0"/>
              <a:t>:</a:t>
            </a:r>
            <a:endParaRPr lang="en-US" dirty="0" smtClean="0"/>
          </a:p>
          <a:p>
            <a:r>
              <a:rPr lang="ar-EG" dirty="0" smtClean="0"/>
              <a:t>1</a:t>
            </a:r>
            <a:r>
              <a:rPr lang="en-US" dirty="0" smtClean="0"/>
              <a:t>- we </a:t>
            </a:r>
            <a:r>
              <a:rPr lang="en-US" dirty="0" smtClean="0"/>
              <a:t>use timestamp, temperature from sensors and </a:t>
            </a:r>
            <a:r>
              <a:rPr lang="en-US" dirty="0" err="1" smtClean="0"/>
              <a:t>estimated_stock_pct</a:t>
            </a:r>
            <a:r>
              <a:rPr lang="en-US" dirty="0" smtClean="0"/>
              <a:t> the </a:t>
            </a:r>
            <a:r>
              <a:rPr lang="en-US" dirty="0"/>
              <a:t>estimated stock levels of products based on </a:t>
            </a:r>
            <a:r>
              <a:rPr lang="en-US" dirty="0" err="1"/>
              <a:t>IoT</a:t>
            </a:r>
            <a:r>
              <a:rPr lang="en-US" dirty="0"/>
              <a:t> </a:t>
            </a:r>
            <a:r>
              <a:rPr lang="en-US" dirty="0" smtClean="0"/>
              <a:t>sensors in sales to </a:t>
            </a:r>
            <a:r>
              <a:rPr lang="en-US" dirty="0" err="1" smtClean="0"/>
              <a:t>To</a:t>
            </a:r>
            <a:r>
              <a:rPr lang="en-US" dirty="0" smtClean="0"/>
              <a:t> know on the basis of food the appropriate temperature so that the food does not spoil and how long can you bear in the warehouse and refrigerators how many days and the period to spoil and on the basis of which the date of orders and quantities that need to be ordered from suppliers are determined. </a:t>
            </a:r>
          </a:p>
          <a:p>
            <a:r>
              <a:rPr lang="en-US" dirty="0" smtClean="0"/>
              <a:t>2- And </a:t>
            </a:r>
            <a:r>
              <a:rPr lang="en-US" dirty="0" smtClean="0"/>
              <a:t>from </a:t>
            </a:r>
            <a:r>
              <a:rPr lang="en-US" dirty="0" err="1" smtClean="0"/>
              <a:t>product_id</a:t>
            </a:r>
            <a:r>
              <a:rPr lang="en-US" dirty="0"/>
              <a:t>,</a:t>
            </a:r>
            <a:r>
              <a:rPr lang="en-US" dirty="0" smtClean="0"/>
              <a:t> category and timestamp for food we can determine that, we divide products to categories and save </a:t>
            </a:r>
            <a:r>
              <a:rPr lang="en-US" dirty="0" err="1" smtClean="0"/>
              <a:t>product_id</a:t>
            </a:r>
            <a:r>
              <a:rPr lang="en-US" dirty="0" smtClean="0"/>
              <a:t> with the time to determine which food is a number that must be supervised because it has exceeded the available time and must be inspected because it has corrupted</a:t>
            </a:r>
            <a:r>
              <a:rPr lang="ar-EG" dirty="0" smtClean="0"/>
              <a:t> </a:t>
            </a:r>
            <a:r>
              <a:rPr lang="en-US" dirty="0" smtClean="0"/>
              <a:t>in every category.</a:t>
            </a:r>
          </a:p>
          <a:p>
            <a:r>
              <a:rPr lang="en-US" dirty="0" smtClean="0"/>
              <a:t>And then use that </a:t>
            </a:r>
            <a:r>
              <a:rPr lang="en-US" dirty="0" err="1" smtClean="0"/>
              <a:t>informations</a:t>
            </a:r>
            <a:r>
              <a:rPr lang="en-US" dirty="0" smtClean="0"/>
              <a:t> to decide the categories, and depend on the quantities that sold we decide the </a:t>
            </a:r>
            <a:r>
              <a:rPr lang="en-US" dirty="0" smtClean="0"/>
              <a:t>3-3- quantities </a:t>
            </a:r>
            <a:r>
              <a:rPr lang="en-US" dirty="0" smtClean="0"/>
              <a:t>that will be need from every category and the specific time for ask suppliers for it. </a:t>
            </a:r>
          </a:p>
          <a:p>
            <a:r>
              <a:rPr lang="en-US" dirty="0" smtClean="0"/>
              <a:t>4- And </a:t>
            </a:r>
            <a:r>
              <a:rPr lang="en-US" dirty="0" smtClean="0"/>
              <a:t>all of that can affect on the total money increase or decrease.</a:t>
            </a:r>
            <a:endParaRPr lang="en-US" dirty="0"/>
          </a:p>
          <a:p>
            <a:r>
              <a:rPr lang="en-US" dirty="0"/>
              <a:t>Best regards, </a:t>
            </a:r>
          </a:p>
          <a:p>
            <a:r>
              <a:rPr lang="en-US" dirty="0" err="1" smtClean="0"/>
              <a:t>Menna</a:t>
            </a:r>
            <a:r>
              <a:rPr lang="en-US" dirty="0" smtClean="0"/>
              <a:t> </a:t>
            </a:r>
            <a:r>
              <a:rPr lang="en-US" dirty="0"/>
              <a:t>Reda</a:t>
            </a:r>
          </a:p>
          <a:p>
            <a:endParaRPr lang="en-US" dirty="0"/>
          </a:p>
        </p:txBody>
      </p:sp>
    </p:spTree>
    <p:extLst>
      <p:ext uri="{BB962C8B-B14F-4D97-AF65-F5344CB8AC3E}">
        <p14:creationId xmlns:p14="http://schemas.microsoft.com/office/powerpoint/2010/main" val="734892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cp:revision>
  <dcterms:created xsi:type="dcterms:W3CDTF">2023-09-28T18:52:43Z</dcterms:created>
  <dcterms:modified xsi:type="dcterms:W3CDTF">2023-09-28T19:34:21Z</dcterms:modified>
</cp:coreProperties>
</file>