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E7BC-F7C2-4E74-BD35-46F568D55DB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8CFF-F33A-4728-8167-AB70AE81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51" y="244698"/>
            <a:ext cx="117197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Dear team leader,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the today task was about working on build a predictive model for sales and the </a:t>
            </a:r>
            <a:r>
              <a:rPr lang="en-US" dirty="0" err="1" smtClean="0"/>
              <a:t>estimated_stock_pct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changed the date first to remove from it the minutes and seconds to merge data by right way and then I merged all the data frames, (</a:t>
            </a:r>
            <a:r>
              <a:rPr lang="en-US" dirty="0" err="1" smtClean="0"/>
              <a:t>sales_df</a:t>
            </a:r>
            <a:r>
              <a:rPr lang="en-US" dirty="0"/>
              <a:t>, </a:t>
            </a:r>
            <a:r>
              <a:rPr lang="en-US" dirty="0" err="1"/>
              <a:t>stock_df</a:t>
            </a:r>
            <a:r>
              <a:rPr lang="en-US" dirty="0"/>
              <a:t>,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product_id</a:t>
            </a:r>
            <a:r>
              <a:rPr lang="en-US" dirty="0"/>
              <a:t>", </a:t>
            </a:r>
            <a:r>
              <a:rPr lang="en-US" dirty="0" smtClean="0"/>
              <a:t>'timestamp‘) and (this output </a:t>
            </a:r>
            <a:r>
              <a:rPr lang="en-US" dirty="0" err="1" smtClean="0"/>
              <a:t>dataframe</a:t>
            </a:r>
            <a:r>
              <a:rPr lang="en-US" dirty="0" smtClean="0"/>
              <a:t> with </a:t>
            </a:r>
            <a:r>
              <a:rPr lang="en-US" dirty="0" err="1"/>
              <a:t>temp_df</a:t>
            </a:r>
            <a:r>
              <a:rPr lang="en-US" dirty="0"/>
              <a:t>, </a:t>
            </a:r>
            <a:r>
              <a:rPr lang="en-US" dirty="0" smtClean="0"/>
              <a:t>on "timestamp“). And dropped unimportant columns: (</a:t>
            </a:r>
            <a:r>
              <a:rPr lang="en-US" dirty="0"/>
              <a:t>'transaction_id','customer_type','unit_price','payment_type','id_x','id_y</a:t>
            </a:r>
            <a:r>
              <a:rPr lang="en-US" dirty="0" smtClean="0"/>
              <a:t>'), then made </a:t>
            </a:r>
            <a:r>
              <a:rPr lang="en-US" dirty="0" err="1" smtClean="0"/>
              <a:t>fillna</a:t>
            </a:r>
            <a:r>
              <a:rPr lang="en-US" dirty="0" smtClean="0"/>
              <a:t> to change every NAN to 0 because machine learning can’t deal with nan and that will effect on the accuracy. And made </a:t>
            </a:r>
            <a:r>
              <a:rPr lang="en-US" dirty="0" err="1"/>
              <a:t>L</a:t>
            </a:r>
            <a:r>
              <a:rPr lang="en-US" dirty="0" err="1" smtClean="0"/>
              <a:t>abelEncoder</a:t>
            </a:r>
            <a:r>
              <a:rPr lang="en-US" dirty="0" smtClean="0"/>
              <a:t> to </a:t>
            </a:r>
            <a:r>
              <a:rPr lang="en-US" dirty="0" err="1" smtClean="0"/>
              <a:t>product_id</a:t>
            </a:r>
            <a:r>
              <a:rPr lang="en-US" dirty="0" smtClean="0"/>
              <a:t> and category columns. Then I build the model to predict the </a:t>
            </a:r>
            <a:r>
              <a:rPr lang="en-US" dirty="0" err="1" smtClean="0"/>
              <a:t>estimated_stock_pct</a:t>
            </a:r>
            <a:r>
              <a:rPr lang="en-US" dirty="0" smtClean="0"/>
              <a:t> that depend on the data, so I split data to x to be all the columns except </a:t>
            </a:r>
            <a:r>
              <a:rPr lang="en-US" dirty="0" err="1" smtClean="0"/>
              <a:t>estimated_stock_pct</a:t>
            </a:r>
            <a:r>
              <a:rPr lang="en-US" dirty="0" smtClean="0"/>
              <a:t>, and y </a:t>
            </a:r>
            <a:r>
              <a:rPr lang="en-US" dirty="0" err="1" smtClean="0"/>
              <a:t>estimated_stock_pct</a:t>
            </a:r>
            <a:r>
              <a:rPr lang="en-US" dirty="0" smtClean="0"/>
              <a:t>, after that split it to train and test. 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LinearRegression</a:t>
            </a:r>
            <a:r>
              <a:rPr lang="en-US" dirty="0" smtClean="0"/>
              <a:t>, </a:t>
            </a:r>
            <a:r>
              <a:rPr lang="en-US" dirty="0" err="1" smtClean="0"/>
              <a:t>DecisionTreeRegressor</a:t>
            </a:r>
            <a:r>
              <a:rPr lang="en-US" dirty="0" smtClean="0"/>
              <a:t>, </a:t>
            </a:r>
            <a:r>
              <a:rPr lang="en-US" dirty="0" err="1" smtClean="0"/>
              <a:t>RandomForestRegressor</a:t>
            </a:r>
            <a:r>
              <a:rPr lang="en-US" dirty="0" smtClean="0"/>
              <a:t>, SVR, Lasso, Ridge, </a:t>
            </a:r>
            <a:r>
              <a:rPr lang="en-US" dirty="0" err="1" smtClean="0"/>
              <a:t>LassoLars</a:t>
            </a:r>
            <a:r>
              <a:rPr lang="en-US" dirty="0" smtClean="0"/>
              <a:t>, </a:t>
            </a:r>
            <a:r>
              <a:rPr lang="en-US" dirty="0" err="1" smtClean="0"/>
              <a:t>BayesianRidge</a:t>
            </a:r>
            <a:r>
              <a:rPr lang="en-US" dirty="0" smtClean="0"/>
              <a:t>, </a:t>
            </a:r>
            <a:r>
              <a:rPr lang="en-US" dirty="0" err="1" smtClean="0"/>
              <a:t>NearestCentroid</a:t>
            </a:r>
            <a:r>
              <a:rPr lang="en-US" dirty="0" smtClean="0"/>
              <a:t>, </a:t>
            </a:r>
            <a:r>
              <a:rPr lang="en-US" dirty="0" err="1" smtClean="0"/>
              <a:t>XGBRegressor</a:t>
            </a:r>
            <a:r>
              <a:rPr lang="en-US" dirty="0" smtClean="0"/>
              <a:t> algorithms and fitted the model and evaluate the </a:t>
            </a:r>
            <a:r>
              <a:rPr lang="en-US" dirty="0" err="1" smtClean="0"/>
              <a:t>mean_absolute_error</a:t>
            </a:r>
            <a:r>
              <a:rPr lang="en-US" dirty="0" smtClean="0"/>
              <a:t>, </a:t>
            </a:r>
            <a:r>
              <a:rPr lang="en-US" dirty="0" err="1" smtClean="0"/>
              <a:t>mean_squared_error</a:t>
            </a:r>
            <a:r>
              <a:rPr lang="en-US" dirty="0" smtClean="0"/>
              <a:t> for all the algorithms and compared between them.</a:t>
            </a:r>
            <a:r>
              <a:rPr lang="en-US" dirty="0"/>
              <a:t> </a:t>
            </a:r>
            <a:r>
              <a:rPr lang="en-US" dirty="0" smtClean="0"/>
              <a:t>Based on these rankings, The Ridge and SVR the model with the lowest MAE and MSE is Ridge, followed closely by SVR and </a:t>
            </a:r>
            <a:r>
              <a:rPr lang="en-US" dirty="0" err="1" smtClean="0"/>
              <a:t>BayesianRidge</a:t>
            </a:r>
            <a:r>
              <a:rPr lang="en-US" dirty="0" smtClean="0"/>
              <a:t>. These models generally perform better in terms of accuracy and precision compared to the others. </a:t>
            </a:r>
          </a:p>
          <a:p>
            <a:r>
              <a:rPr lang="en-US" dirty="0" smtClean="0"/>
              <a:t>Ridge:   - MAE: 0.2239699998656798   - MSE: 0.070086235978240322. </a:t>
            </a:r>
          </a:p>
          <a:p>
            <a:r>
              <a:rPr lang="en-US" dirty="0" smtClean="0"/>
              <a:t>SVR:   - MAE: 0.2239114305904624   - MSE: 0.070123210592563283. </a:t>
            </a:r>
          </a:p>
          <a:p>
            <a:r>
              <a:rPr lang="en-US" dirty="0" err="1" smtClean="0"/>
              <a:t>BayesianRidge</a:t>
            </a:r>
            <a:r>
              <a:rPr lang="en-US" dirty="0" smtClean="0"/>
              <a:t>:   - MAE: 0.22398294173610397   - MSE: 0.07012006272852668</a:t>
            </a:r>
            <a:endParaRPr lang="en-US" dirty="0"/>
          </a:p>
          <a:p>
            <a:r>
              <a:rPr lang="en-US" dirty="0" smtClean="0"/>
              <a:t>And the model score was 0.184 , which is not very big because the prediction of </a:t>
            </a:r>
            <a:r>
              <a:rPr lang="en-US" dirty="0" err="1" smtClean="0"/>
              <a:t>estimated_stock_pct</a:t>
            </a:r>
            <a:r>
              <a:rPr lang="en-US" dirty="0" smtClean="0"/>
              <a:t> depend on a lot of features. </a:t>
            </a:r>
            <a:endParaRPr lang="ar-EG" dirty="0" smtClean="0"/>
          </a:p>
          <a:p>
            <a:r>
              <a:rPr lang="en-US" dirty="0" smtClean="0"/>
              <a:t>Best regards, </a:t>
            </a:r>
          </a:p>
          <a:p>
            <a:r>
              <a:rPr lang="en-US" dirty="0" err="1" smtClean="0"/>
              <a:t>Menna</a:t>
            </a:r>
            <a:r>
              <a:rPr lang="en-US" dirty="0" smtClean="0"/>
              <a:t> Reda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2023-09-28T19:57:21Z</dcterms:created>
  <dcterms:modified xsi:type="dcterms:W3CDTF">2023-09-29T21:17:54Z</dcterms:modified>
</cp:coreProperties>
</file>