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64"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88169348"/>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820525"/>
            <a:ext cx="8565600" cy="38366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sz="1200" dirty="0"/>
              <a:t>Place headline insight or information here. This should be the most important point for this slide.</a:t>
            </a:r>
          </a:p>
        </p:txBody>
      </p:sp>
      <p:sp>
        <p:nvSpPr>
          <p:cNvPr id="133" name="Shape 82"/>
          <p:cNvSpPr/>
          <p:nvPr/>
        </p:nvSpPr>
        <p:spPr>
          <a:xfrm>
            <a:off x="110712" y="1012356"/>
            <a:ext cx="8938975" cy="3547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00" b="1" dirty="0"/>
              <a:t># In</a:t>
            </a:r>
            <a:r>
              <a:rPr lang="en-US" sz="1000" dirty="0"/>
              <a:t> </a:t>
            </a:r>
            <a:r>
              <a:rPr lang="en-US" sz="1000" b="1" dirty="0"/>
              <a:t>Customer Demographic data :</a:t>
            </a:r>
            <a:endParaRPr lang="en-US" sz="1000" dirty="0"/>
          </a:p>
          <a:p>
            <a:pPr lvl="0"/>
            <a:r>
              <a:rPr lang="en-US" sz="1000" dirty="0" err="1"/>
              <a:t>Last_name</a:t>
            </a:r>
            <a:r>
              <a:rPr lang="en-US" sz="1000" dirty="0"/>
              <a:t> column has NAN data (not completeness)</a:t>
            </a:r>
          </a:p>
          <a:p>
            <a:pPr lvl="0"/>
            <a:r>
              <a:rPr lang="en-US" sz="1000" dirty="0"/>
              <a:t>Gender column has M, F, U. </a:t>
            </a:r>
            <a:r>
              <a:rPr lang="en-US" sz="1000" dirty="0" err="1"/>
              <a:t>femal</a:t>
            </a:r>
            <a:r>
              <a:rPr lang="en-US" sz="1000" dirty="0"/>
              <a:t> and that is wrong choice must be only female or male (not relevancy, not validity)</a:t>
            </a:r>
          </a:p>
          <a:p>
            <a:pPr lvl="0"/>
            <a:r>
              <a:rPr lang="en-US" sz="1000" dirty="0"/>
              <a:t>DOB column has wrong data because people can leave to just 100 year then rows that has people live from before 1923 must be wrong ( not </a:t>
            </a:r>
            <a:r>
              <a:rPr lang="en-US" sz="1000" dirty="0" err="1"/>
              <a:t>acurrency</a:t>
            </a:r>
            <a:r>
              <a:rPr lang="en-US" sz="1000" dirty="0"/>
              <a:t>, not validity)</a:t>
            </a:r>
          </a:p>
          <a:p>
            <a:pPr lvl="0"/>
            <a:r>
              <a:rPr lang="en-US" sz="1000" dirty="0"/>
              <a:t>DOB column has NAN data  (not completeness)</a:t>
            </a:r>
          </a:p>
          <a:p>
            <a:pPr lvl="0"/>
            <a:r>
              <a:rPr lang="en-US" sz="1000" dirty="0" err="1"/>
              <a:t>Job_title</a:t>
            </a:r>
            <a:r>
              <a:rPr lang="en-US" sz="1000" dirty="0"/>
              <a:t> has NAN data (not completeness)</a:t>
            </a:r>
          </a:p>
          <a:p>
            <a:pPr lvl="0"/>
            <a:r>
              <a:rPr lang="en-US" sz="1000" dirty="0"/>
              <a:t>Default column has unimportant and wrong data ( not </a:t>
            </a:r>
            <a:r>
              <a:rPr lang="en-US" sz="1000" dirty="0" err="1"/>
              <a:t>acurrency</a:t>
            </a:r>
            <a:r>
              <a:rPr lang="en-US" sz="1000" dirty="0"/>
              <a:t>, not validity)</a:t>
            </a:r>
          </a:p>
          <a:p>
            <a:pPr lvl="0"/>
            <a:r>
              <a:rPr lang="en-US" sz="1000" dirty="0"/>
              <a:t>Tenure column has NAN data (not completeness)</a:t>
            </a:r>
          </a:p>
          <a:p>
            <a:r>
              <a:rPr lang="en-US" sz="1000" b="1" dirty="0"/>
              <a:t># In Transaction data:	</a:t>
            </a:r>
            <a:endParaRPr lang="en-US" sz="1000" dirty="0"/>
          </a:p>
          <a:p>
            <a:pPr lvl="0"/>
            <a:r>
              <a:rPr lang="en-US" sz="1000" dirty="0" err="1"/>
              <a:t>Last_name</a:t>
            </a:r>
            <a:r>
              <a:rPr lang="en-US" sz="1000" dirty="0"/>
              <a:t> column has NAN data (not completeness)</a:t>
            </a:r>
          </a:p>
          <a:p>
            <a:pPr lvl="0"/>
            <a:r>
              <a:rPr lang="en-US" sz="1000" dirty="0"/>
              <a:t>Gender column has U and that is wrong choice must be only female or male (not relevancy, not validity)</a:t>
            </a:r>
          </a:p>
          <a:p>
            <a:pPr lvl="0"/>
            <a:r>
              <a:rPr lang="en-US" sz="1000" dirty="0"/>
              <a:t>DOB column has NAN data  (not completeness)</a:t>
            </a:r>
          </a:p>
          <a:p>
            <a:pPr lvl="0"/>
            <a:r>
              <a:rPr lang="en-US" sz="1000" dirty="0" err="1"/>
              <a:t>Job_title</a:t>
            </a:r>
            <a:r>
              <a:rPr lang="en-US" sz="1000" dirty="0"/>
              <a:t> has NAN data (not completeness)</a:t>
            </a:r>
          </a:p>
          <a:p>
            <a:pPr lvl="0"/>
            <a:r>
              <a:rPr lang="en-US" sz="1000" dirty="0"/>
              <a:t>Address column has zeros in the address as the number of the house and that is wrong because there is no house numbering by zero (not Accuracy)</a:t>
            </a:r>
          </a:p>
          <a:p>
            <a:pPr lvl="0"/>
            <a:r>
              <a:rPr lang="en-US" sz="1000" dirty="0"/>
              <a:t>address and postcode column has wrong values because different places must have different postcode but there is in the data duplication in postcode with different places (not Accuracy, uniqueness, not consistency)</a:t>
            </a:r>
          </a:p>
          <a:p>
            <a:pPr lvl="0"/>
            <a:r>
              <a:rPr lang="en-US" sz="1000" dirty="0" err="1"/>
              <a:t>property_valuation</a:t>
            </a:r>
            <a:r>
              <a:rPr lang="en-US" sz="1000" dirty="0"/>
              <a:t> column has single numbers but that is not normal, the normal to be by thousands at least (not Accuracy</a:t>
            </a:r>
            <a:r>
              <a:rPr lang="en-US" sz="1000" dirty="0" smtClean="0"/>
              <a:t>)</a:t>
            </a:r>
            <a:endParaRPr lang="en-US" sz="10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35" y="94236"/>
            <a:ext cx="8520602" cy="3416400"/>
          </a:xfrm>
        </p:spPr>
        <p:txBody>
          <a:bodyPr>
            <a:normAutofit fontScale="92500" lnSpcReduction="20000"/>
          </a:bodyPr>
          <a:lstStyle/>
          <a:p>
            <a:pPr marL="114300" indent="0">
              <a:buNone/>
            </a:pPr>
            <a:r>
              <a:rPr lang="en-US" sz="1200" b="1" dirty="0"/>
              <a:t># In Customer Addresses data: </a:t>
            </a:r>
            <a:endParaRPr lang="en-US" sz="1200" dirty="0"/>
          </a:p>
          <a:p>
            <a:pPr lvl="0"/>
            <a:r>
              <a:rPr lang="en-US" sz="1200" dirty="0"/>
              <a:t>Address column has zeros in the address as the number of the house and that is wrong because there is no house numbering by zero  (not Accuracy)</a:t>
            </a:r>
          </a:p>
          <a:p>
            <a:pPr lvl="0"/>
            <a:r>
              <a:rPr lang="en-US" sz="1200" dirty="0"/>
              <a:t>address and postcode column has wrong values because different places must have different postcode but there is in the data duplication in postcode with different places (not Accuracy, uniqueness, not consistency)</a:t>
            </a:r>
          </a:p>
          <a:p>
            <a:pPr lvl="0"/>
            <a:r>
              <a:rPr lang="en-US" sz="1200" dirty="0" err="1"/>
              <a:t>property_valuation</a:t>
            </a:r>
            <a:r>
              <a:rPr lang="en-US" sz="1200" dirty="0"/>
              <a:t> column has single numbers but that is not normal, the normal to be by thousands at least    (not Accuracy</a:t>
            </a:r>
            <a:r>
              <a:rPr lang="en-US" sz="1200" dirty="0" smtClean="0"/>
              <a:t>)</a:t>
            </a:r>
          </a:p>
          <a:p>
            <a:pPr lvl="0"/>
            <a:endParaRPr lang="en-US" sz="1200" dirty="0"/>
          </a:p>
          <a:p>
            <a:pPr lvl="0"/>
            <a:r>
              <a:rPr lang="en-US" sz="1200" dirty="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 Identify limitations surrounding the data and gather external data which may be useful for modelling purposes. This may include bringing in ABS data at different geographic levels and creating additional features for the model. For example, the geographic remoteness of different postcodes may be used as an indicator of proximity to consider to whether a customer is in need of a bike to ride to work. 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 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 Document assumptions, limitations and exclusions for the data; as well as how you would further improve in the next stage if there was additional time to address assumptions and remove limitations.</a:t>
            </a:r>
          </a:p>
          <a:p>
            <a:endParaRPr lang="en-US" sz="1200" dirty="0"/>
          </a:p>
        </p:txBody>
      </p:sp>
    </p:spTree>
    <p:extLst>
      <p:ext uri="{BB962C8B-B14F-4D97-AF65-F5344CB8AC3E}">
        <p14:creationId xmlns:p14="http://schemas.microsoft.com/office/powerpoint/2010/main" val="25219578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42" name="Shape 91"/>
          <p:cNvSpPr/>
          <p:nvPr/>
        </p:nvSpPr>
        <p:spPr>
          <a:xfrm>
            <a:off x="205025" y="2164724"/>
            <a:ext cx="7593060" cy="204283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50" dirty="0"/>
              <a:t>Determine a hypothesis related to the business question that can be answered with the data. Perform statistical testing to determine if the hypothesis is valid or not. 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a:t>
            </a:r>
            <a:r>
              <a:rPr lang="en-US" sz="1050" dirty="0" err="1"/>
              <a:t>list_price</a:t>
            </a:r>
            <a:r>
              <a:rPr lang="en-US" sz="1050" dirty="0"/>
              <a:t>’ and ‘standard cost’. Other examples include, calculating the distance from office to home address to as a factor in determining whether customers may purchase a bicycle for transportation purposes. Additionally, this may include thoughts around determining what the predicted variable actually is. For example, are results predicted in ordinal buckets, nominal, binary or continuous. Test the performance of the model using factors relevant for the given model chosen (i.e. residual deviance, AIC, ROC curves, R Squared). Appropriately document model performance, assumptions and limitations. </a:t>
            </a:r>
            <a:endParaRPr sz="105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51" name="Shape 100"/>
          <p:cNvSpPr/>
          <p:nvPr/>
        </p:nvSpPr>
        <p:spPr>
          <a:xfrm>
            <a:off x="205025" y="2164724"/>
            <a:ext cx="6493726" cy="15119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Visualization </a:t>
            </a:r>
            <a:r>
              <a:rPr lang="en-US" dirty="0"/>
              <a:t>and presentation of findings. This may involve interpreting the significant variables and co-efficient from a business perspective. These slides should tell a compelling storing around the business issue and support your case with quantitative and qualitative observations. Please refer to module below for further details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TotalTime>
  <Words>1011</Words>
  <Application>Microsoft Office PowerPoint</Application>
  <PresentationFormat>On-screen Show (16:9)</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5</cp:revision>
  <dcterms:modified xsi:type="dcterms:W3CDTF">2023-09-30T23:39:24Z</dcterms:modified>
</cp:coreProperties>
</file>