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7AC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1EBB-1562-41FE-81B1-A82CF30B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C77C2-333E-4B72-B46A-A40591860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7882-6ED7-4F9B-8560-3A6F43FD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5F06-C1B0-4D4E-8140-192AAA80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BFA2-013B-4805-8F52-CCB13F58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412F-F046-4003-B46D-A2719D86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29376-DB77-42EE-9572-A1CA7FFAB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DE71-B484-47F3-BB8C-D4BA5AE9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8ADD-39B1-408E-BB30-1B31EAE3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2621-C0C4-42CC-92BD-B4A3265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BF3F8-F74B-453C-94FE-D6742D144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513ED-B2FD-4428-A904-025E4833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95D-64B1-4661-81C2-E8D4773A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C24C-84E5-4458-8F5F-48F83E0E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7C92-D928-4A2D-A277-99D8D615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0612-38AE-484C-8E15-F568E128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F035-837B-4BE2-B0C2-4BDC1E76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A8583-1D54-4DC1-AF9C-9EE09385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12E5-A849-4535-B88A-C4294ED5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D5D3-E1B3-4FAB-93C4-3FA0E30F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BA2D-FB27-4D41-A3B9-FBF8DA04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1FC5F-F760-4186-9DA9-109E1AF6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49DC-41D5-4872-BFFB-1295AFA3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E5A2-E291-495C-8CD2-4E1F46FA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A2F5-426A-4D5F-A526-201FC398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1F0-AF7F-4F17-B534-9DC30AF3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F08E-9E58-49B0-8FB4-85CA2CC46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A2E3-6374-4D38-8666-DBBF63D5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D9FB-BF44-4E24-98B4-017138D5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AF1A-7A9C-437B-A8EF-5AEFD7BD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EEB29-6AF2-4692-BA52-2F78A516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F9F1-D2DA-42C0-AFFE-A765581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ABFE-2A19-4A55-961F-13E86D59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B9105-9606-4AE9-8086-1C339EF6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1C341-AD57-4E43-B8C1-F0D78776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CDA6-6F2F-46FC-A3F8-355E339AE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64666-A4F3-4339-BCF6-9E90108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BA51E-1FEA-4FEA-BE01-2B54AD3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37597-E84E-482A-9EE5-2B718423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8F0D-A2FF-4E83-A578-5B55E53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2535F-976C-4147-96D5-A35DD176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FDAAA-5A81-461C-8F2D-081752DB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44C23-372D-4343-AA41-C903A7D5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8704C-4918-4EFB-B5D0-7C17478E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0D72-F1F5-4266-9A8B-06A53A15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B365-593E-4917-8C74-F04F0A14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0FA4-6D1F-45C5-97D5-04E6EDD2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C8BE-83E9-47C6-AC8F-EB4498AC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902B-0C15-44EB-8EC6-3AE0A7F1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0D50E-38B6-4A5B-8084-005D085A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84234-9212-419D-ADE9-B5DC6F72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E911-7395-4E26-9D45-E84C8F8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AE50-B013-410B-BE27-967CB838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FBB2-1133-489A-AA71-4E13C8199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9AA5D-48AC-4FEF-AAEB-AE1599E5F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47FC-1766-4731-B7A6-E41E4E6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8869-173C-4D90-BC4D-AF402473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3267-76C5-4988-9FAB-691C07F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1185B-79C5-4B19-A119-F0354D57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E758-0DB7-4D00-976F-717B9AE4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7E54-BB95-4DDC-B5AC-FF1DB05F1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DDFC-2FA2-4CD0-AE71-2DAC02C7511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F293-AE3A-4CB9-9AC9-EC64956A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A7133-7B0A-4473-AE0D-BB2052D33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4A4B-F341-4E8A-AEB9-8FD27D9E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470-8F75-45E5-AC64-4CA7FE64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716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7ACAA6"/>
                </a:solidFill>
                <a:latin typeface="Arial Black" panose="020B0A04020102020204" pitchFamily="34" charset="0"/>
              </a:rPr>
              <a:t>My</a:t>
            </a:r>
            <a:r>
              <a:rPr lang="en-US" sz="11500" dirty="0">
                <a:latin typeface="Arial Black" panose="020B0A04020102020204" pitchFamily="34" charset="0"/>
              </a:rPr>
              <a:t> </a:t>
            </a:r>
            <a:r>
              <a:rPr lang="en-US" sz="11500" dirty="0">
                <a:solidFill>
                  <a:srgbClr val="7ACAA6"/>
                </a:solidFill>
                <a:latin typeface="Arial Black" panose="020B0A04020102020204" pitchFamily="34" charset="0"/>
              </a:rPr>
              <a:t>journey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FD7F7-897B-4AD8-934E-62A98335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87" y="2773316"/>
            <a:ext cx="3216322" cy="32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5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604F7-F253-48E7-A796-64C88DBC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AF829A1C-60CF-4102-80A3-30EFF99BFC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936C4-B548-4116-9243-8528123B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19" y="838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B8EB0-D51B-4477-A7A6-F4337EE9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DD700-0218-490A-B772-3A7A2442F21B}"/>
              </a:ext>
            </a:extLst>
          </p:cNvPr>
          <p:cNvSpPr txBox="1"/>
          <p:nvPr/>
        </p:nvSpPr>
        <p:spPr>
          <a:xfrm>
            <a:off x="1214651" y="668741"/>
            <a:ext cx="106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583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453F0-6938-4D95-86C5-BE3DED80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68" y="647415"/>
            <a:ext cx="8000101" cy="179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33663-BE3A-4911-95CA-8E298F3C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87" y="2859490"/>
            <a:ext cx="4595252" cy="33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C3CDE-B7DF-4D5B-9418-FBE77CE3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1" y="519396"/>
            <a:ext cx="840105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E9B91B-CBF6-4296-81ED-FEF3948D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1" y="3235657"/>
            <a:ext cx="84867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CA375-8B75-4FF0-B129-2C76FDCFEAF5}"/>
              </a:ext>
            </a:extLst>
          </p:cNvPr>
          <p:cNvSpPr txBox="1"/>
          <p:nvPr/>
        </p:nvSpPr>
        <p:spPr>
          <a:xfrm>
            <a:off x="1214651" y="668741"/>
            <a:ext cx="106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1EC29-BA1E-41D6-942C-428FFE62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6060E-4F59-4B46-A2BA-993E2B50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819150"/>
            <a:ext cx="78295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57257-159B-4D84-A2DE-69F5FC3B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83" y="1009365"/>
            <a:ext cx="4839270" cy="48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0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9765AC-6A10-4270-B0B9-C0BC3305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320DD-E8A8-4DE5-AE4B-A5A7F676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09215"/>
            <a:ext cx="48768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8B2ED2-E8EA-46F2-97DB-74DF625E0A94}"/>
              </a:ext>
            </a:extLst>
          </p:cNvPr>
          <p:cNvSpPr txBox="1"/>
          <p:nvPr/>
        </p:nvSpPr>
        <p:spPr>
          <a:xfrm>
            <a:off x="2595137" y="191069"/>
            <a:ext cx="700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5D5D"/>
                </a:solidFill>
                <a:latin typeface="Arial Black" panose="020B0A04020102020204" pitchFamily="34" charset="0"/>
              </a:rPr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65317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My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</dc:title>
  <dc:creator>Menna</dc:creator>
  <cp:lastModifiedBy>Menna</cp:lastModifiedBy>
  <cp:revision>1</cp:revision>
  <dcterms:created xsi:type="dcterms:W3CDTF">2022-04-14T06:51:18Z</dcterms:created>
  <dcterms:modified xsi:type="dcterms:W3CDTF">2022-04-14T07:12:05Z</dcterms:modified>
</cp:coreProperties>
</file>