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ink/ink1.xml" ContentType="application/inkml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840" r:id="rId2"/>
  </p:sldMasterIdLst>
  <p:notesMasterIdLst>
    <p:notesMasterId r:id="rId12"/>
  </p:notesMasterIdLst>
  <p:handoutMasterIdLst>
    <p:handoutMasterId r:id="rId13"/>
  </p:handoutMasterIdLst>
  <p:sldIdLst>
    <p:sldId id="257" r:id="rId3"/>
    <p:sldId id="259" r:id="rId4"/>
    <p:sldId id="260" r:id="rId5"/>
    <p:sldId id="262" r:id="rId6"/>
    <p:sldId id="263" r:id="rId7"/>
    <p:sldId id="266" r:id="rId8"/>
    <p:sldId id="264" r:id="rId9"/>
    <p:sldId id="258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3" d="100"/>
          <a:sy n="83" d="100"/>
        </p:scale>
        <p:origin x="86" y="2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1200" y="4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E6D49DA-98B0-4788-8D4E-60D39CEF897A}" type="doc">
      <dgm:prSet loTypeId="urn:microsoft.com/office/officeart/2005/8/layout/vList6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pt-BR"/>
        </a:p>
      </dgm:t>
    </dgm:pt>
    <dgm:pt modelId="{EB26C5F7-5512-4E11-88B5-6FEA86A6747C}">
      <dgm:prSet phldrT="[Texto]"/>
      <dgm:spPr/>
      <dgm:t>
        <a:bodyPr/>
        <a:lstStyle/>
        <a:p>
          <a:r>
            <a:rPr lang="pt-BR" dirty="0"/>
            <a:t>Desafio </a:t>
          </a:r>
        </a:p>
      </dgm:t>
    </dgm:pt>
    <dgm:pt modelId="{5DD286BC-1E0F-4B9F-9318-5441D2A085E0}" type="parTrans" cxnId="{DA1B5AD6-7C95-411A-A936-019875F466CB}">
      <dgm:prSet/>
      <dgm:spPr/>
      <dgm:t>
        <a:bodyPr/>
        <a:lstStyle/>
        <a:p>
          <a:endParaRPr lang="pt-BR"/>
        </a:p>
      </dgm:t>
    </dgm:pt>
    <dgm:pt modelId="{9D7528DF-F8DA-4784-93F5-6627B8ADDD03}" type="sibTrans" cxnId="{DA1B5AD6-7C95-411A-A936-019875F466CB}">
      <dgm:prSet/>
      <dgm:spPr/>
      <dgm:t>
        <a:bodyPr/>
        <a:lstStyle/>
        <a:p>
          <a:endParaRPr lang="pt-BR"/>
        </a:p>
      </dgm:t>
    </dgm:pt>
    <dgm:pt modelId="{C6BD675E-0413-4150-98F2-C64AFA34791B}">
      <dgm:prSet phldrT="[Texto]"/>
      <dgm:spPr/>
      <dgm:t>
        <a:bodyPr/>
        <a:lstStyle/>
        <a:p>
          <a:r>
            <a:rPr lang="pt-BR" dirty="0"/>
            <a:t>Como funciona ?</a:t>
          </a:r>
        </a:p>
      </dgm:t>
    </dgm:pt>
    <dgm:pt modelId="{2C7C85FE-3745-4DDF-ADB0-6DC01D78AD54}" type="parTrans" cxnId="{029D6131-AB13-40F8-BE11-047D51A33BBF}">
      <dgm:prSet/>
      <dgm:spPr/>
      <dgm:t>
        <a:bodyPr/>
        <a:lstStyle/>
        <a:p>
          <a:endParaRPr lang="pt-BR"/>
        </a:p>
      </dgm:t>
    </dgm:pt>
    <dgm:pt modelId="{64F78C7F-64BF-46F1-B5E6-1E15F473209B}" type="sibTrans" cxnId="{029D6131-AB13-40F8-BE11-047D51A33BBF}">
      <dgm:prSet/>
      <dgm:spPr/>
      <dgm:t>
        <a:bodyPr/>
        <a:lstStyle/>
        <a:p>
          <a:endParaRPr lang="pt-BR"/>
        </a:p>
      </dgm:t>
    </dgm:pt>
    <dgm:pt modelId="{C75F8209-698D-4385-B98B-C90213A68465}">
      <dgm:prSet phldrT="[Texto]"/>
      <dgm:spPr/>
      <dgm:t>
        <a:bodyPr/>
        <a:lstStyle/>
        <a:p>
          <a:r>
            <a:rPr lang="pt-BR" dirty="0"/>
            <a:t>Resultado</a:t>
          </a:r>
        </a:p>
      </dgm:t>
    </dgm:pt>
    <dgm:pt modelId="{0858635D-D1DC-402F-BF0A-CBCFBF5CAC41}" type="parTrans" cxnId="{EE266C08-F802-4071-A1DA-FCF10DF563A2}">
      <dgm:prSet/>
      <dgm:spPr/>
      <dgm:t>
        <a:bodyPr/>
        <a:lstStyle/>
        <a:p>
          <a:endParaRPr lang="pt-BR"/>
        </a:p>
      </dgm:t>
    </dgm:pt>
    <dgm:pt modelId="{CCC6793F-0D26-49DA-8ADF-14D334F44F8B}" type="sibTrans" cxnId="{EE266C08-F802-4071-A1DA-FCF10DF563A2}">
      <dgm:prSet/>
      <dgm:spPr/>
      <dgm:t>
        <a:bodyPr/>
        <a:lstStyle/>
        <a:p>
          <a:endParaRPr lang="pt-BR"/>
        </a:p>
      </dgm:t>
    </dgm:pt>
    <dgm:pt modelId="{F6DFB293-3FA0-461E-B61F-C41B3D297F40}">
      <dgm:prSet/>
      <dgm:spPr/>
      <dgm:t>
        <a:bodyPr/>
        <a:lstStyle/>
        <a:p>
          <a:endParaRPr lang="pt-BR" dirty="0"/>
        </a:p>
      </dgm:t>
    </dgm:pt>
    <dgm:pt modelId="{155E6C57-8D0F-437B-BC27-05021C14F393}" type="parTrans" cxnId="{8A45382C-D35E-49FE-B4F2-3DED64AC28CD}">
      <dgm:prSet/>
      <dgm:spPr/>
      <dgm:t>
        <a:bodyPr/>
        <a:lstStyle/>
        <a:p>
          <a:endParaRPr lang="pt-BR"/>
        </a:p>
      </dgm:t>
    </dgm:pt>
    <dgm:pt modelId="{B670E603-9EC6-4CA4-875F-097E7B6F3BC4}" type="sibTrans" cxnId="{8A45382C-D35E-49FE-B4F2-3DED64AC28CD}">
      <dgm:prSet/>
      <dgm:spPr/>
      <dgm:t>
        <a:bodyPr/>
        <a:lstStyle/>
        <a:p>
          <a:endParaRPr lang="pt-BR"/>
        </a:p>
      </dgm:t>
    </dgm:pt>
    <dgm:pt modelId="{4DD28F00-74F6-43C3-A5B9-D46A4CE166A0}" type="pres">
      <dgm:prSet presAssocID="{DE6D49DA-98B0-4788-8D4E-60D39CEF897A}" presName="Name0" presStyleCnt="0">
        <dgm:presLayoutVars>
          <dgm:dir/>
          <dgm:animLvl val="lvl"/>
          <dgm:resizeHandles/>
        </dgm:presLayoutVars>
      </dgm:prSet>
      <dgm:spPr/>
    </dgm:pt>
    <dgm:pt modelId="{EFFC737B-AACA-4779-B7C6-9C03FB99336E}" type="pres">
      <dgm:prSet presAssocID="{EB26C5F7-5512-4E11-88B5-6FEA86A6747C}" presName="linNode" presStyleCnt="0"/>
      <dgm:spPr/>
    </dgm:pt>
    <dgm:pt modelId="{105256D1-04D8-486F-8C6F-1CCAAA3ADA07}" type="pres">
      <dgm:prSet presAssocID="{EB26C5F7-5512-4E11-88B5-6FEA86A6747C}" presName="parentShp" presStyleLbl="node1" presStyleIdx="0" presStyleCnt="3">
        <dgm:presLayoutVars>
          <dgm:bulletEnabled val="1"/>
        </dgm:presLayoutVars>
      </dgm:prSet>
      <dgm:spPr/>
    </dgm:pt>
    <dgm:pt modelId="{BCA0FD4E-5110-4492-912F-6A6D5D52700D}" type="pres">
      <dgm:prSet presAssocID="{EB26C5F7-5512-4E11-88B5-6FEA86A6747C}" presName="childShp" presStyleLbl="bgAccFollowNode1" presStyleIdx="0" presStyleCnt="3" custScaleX="13591">
        <dgm:presLayoutVars>
          <dgm:bulletEnabled val="1"/>
        </dgm:presLayoutVars>
      </dgm:prSet>
      <dgm:spPr/>
    </dgm:pt>
    <dgm:pt modelId="{1AFD6696-8E35-4FFB-A2CA-0628E0EEE7C5}" type="pres">
      <dgm:prSet presAssocID="{9D7528DF-F8DA-4784-93F5-6627B8ADDD03}" presName="spacing" presStyleCnt="0"/>
      <dgm:spPr/>
    </dgm:pt>
    <dgm:pt modelId="{B2780DA2-1504-45C7-B9D9-34373270711B}" type="pres">
      <dgm:prSet presAssocID="{C6BD675E-0413-4150-98F2-C64AFA34791B}" presName="linNode" presStyleCnt="0"/>
      <dgm:spPr/>
    </dgm:pt>
    <dgm:pt modelId="{015B79B9-A022-40C9-88E5-C18DC418485E}" type="pres">
      <dgm:prSet presAssocID="{C6BD675E-0413-4150-98F2-C64AFA34791B}" presName="parentShp" presStyleLbl="node1" presStyleIdx="1" presStyleCnt="3">
        <dgm:presLayoutVars>
          <dgm:bulletEnabled val="1"/>
        </dgm:presLayoutVars>
      </dgm:prSet>
      <dgm:spPr/>
    </dgm:pt>
    <dgm:pt modelId="{00327DE9-A559-434D-9FE4-64691ACDC8FD}" type="pres">
      <dgm:prSet presAssocID="{C6BD675E-0413-4150-98F2-C64AFA34791B}" presName="childShp" presStyleLbl="bgAccFollowNode1" presStyleIdx="1" presStyleCnt="3" custScaleX="13591">
        <dgm:presLayoutVars>
          <dgm:bulletEnabled val="1"/>
        </dgm:presLayoutVars>
      </dgm:prSet>
      <dgm:spPr/>
    </dgm:pt>
    <dgm:pt modelId="{ACA3FACF-35C4-4F9D-A09F-5142A969E1A1}" type="pres">
      <dgm:prSet presAssocID="{64F78C7F-64BF-46F1-B5E6-1E15F473209B}" presName="spacing" presStyleCnt="0"/>
      <dgm:spPr/>
    </dgm:pt>
    <dgm:pt modelId="{181AB755-B4CA-4221-B914-582EB27D6C2C}" type="pres">
      <dgm:prSet presAssocID="{C75F8209-698D-4385-B98B-C90213A68465}" presName="linNode" presStyleCnt="0"/>
      <dgm:spPr/>
    </dgm:pt>
    <dgm:pt modelId="{C83A251A-A302-46E5-8CE4-53FBC9CEEE70}" type="pres">
      <dgm:prSet presAssocID="{C75F8209-698D-4385-B98B-C90213A68465}" presName="parentShp" presStyleLbl="node1" presStyleIdx="2" presStyleCnt="3">
        <dgm:presLayoutVars>
          <dgm:bulletEnabled val="1"/>
        </dgm:presLayoutVars>
      </dgm:prSet>
      <dgm:spPr/>
    </dgm:pt>
    <dgm:pt modelId="{3EC21B08-6089-4B98-B04D-1F7AE50D59C5}" type="pres">
      <dgm:prSet presAssocID="{C75F8209-698D-4385-B98B-C90213A68465}" presName="childShp" presStyleLbl="bgAccFollowNode1" presStyleIdx="2" presStyleCnt="3" custScaleX="13591">
        <dgm:presLayoutVars>
          <dgm:bulletEnabled val="1"/>
        </dgm:presLayoutVars>
      </dgm:prSet>
      <dgm:spPr/>
    </dgm:pt>
  </dgm:ptLst>
  <dgm:cxnLst>
    <dgm:cxn modelId="{F6556207-D63B-4131-8037-029ED17D20C6}" type="presOf" srcId="{DE6D49DA-98B0-4788-8D4E-60D39CEF897A}" destId="{4DD28F00-74F6-43C3-A5B9-D46A4CE166A0}" srcOrd="0" destOrd="0" presId="urn:microsoft.com/office/officeart/2005/8/layout/vList6"/>
    <dgm:cxn modelId="{EE266C08-F802-4071-A1DA-FCF10DF563A2}" srcId="{DE6D49DA-98B0-4788-8D4E-60D39CEF897A}" destId="{C75F8209-698D-4385-B98B-C90213A68465}" srcOrd="2" destOrd="0" parTransId="{0858635D-D1DC-402F-BF0A-CBCFBF5CAC41}" sibTransId="{CCC6793F-0D26-49DA-8ADF-14D334F44F8B}"/>
    <dgm:cxn modelId="{A808D21D-F4EE-4F3E-BC51-12FBDDF5DA31}" type="presOf" srcId="{EB26C5F7-5512-4E11-88B5-6FEA86A6747C}" destId="{105256D1-04D8-486F-8C6F-1CCAAA3ADA07}" srcOrd="0" destOrd="0" presId="urn:microsoft.com/office/officeart/2005/8/layout/vList6"/>
    <dgm:cxn modelId="{D1836C2B-F9F7-4B88-8682-81B9F4D45D48}" type="presOf" srcId="{C6BD675E-0413-4150-98F2-C64AFA34791B}" destId="{015B79B9-A022-40C9-88E5-C18DC418485E}" srcOrd="0" destOrd="0" presId="urn:microsoft.com/office/officeart/2005/8/layout/vList6"/>
    <dgm:cxn modelId="{8A45382C-D35E-49FE-B4F2-3DED64AC28CD}" srcId="{EB26C5F7-5512-4E11-88B5-6FEA86A6747C}" destId="{F6DFB293-3FA0-461E-B61F-C41B3D297F40}" srcOrd="0" destOrd="0" parTransId="{155E6C57-8D0F-437B-BC27-05021C14F393}" sibTransId="{B670E603-9EC6-4CA4-875F-097E7B6F3BC4}"/>
    <dgm:cxn modelId="{029D6131-AB13-40F8-BE11-047D51A33BBF}" srcId="{DE6D49DA-98B0-4788-8D4E-60D39CEF897A}" destId="{C6BD675E-0413-4150-98F2-C64AFA34791B}" srcOrd="1" destOrd="0" parTransId="{2C7C85FE-3745-4DDF-ADB0-6DC01D78AD54}" sibTransId="{64F78C7F-64BF-46F1-B5E6-1E15F473209B}"/>
    <dgm:cxn modelId="{D5DBA751-E5CA-4305-BED5-8A17FFC3C24B}" type="presOf" srcId="{C75F8209-698D-4385-B98B-C90213A68465}" destId="{C83A251A-A302-46E5-8CE4-53FBC9CEEE70}" srcOrd="0" destOrd="0" presId="urn:microsoft.com/office/officeart/2005/8/layout/vList6"/>
    <dgm:cxn modelId="{933ECBC9-AB98-4D96-9557-A7A6521AD599}" type="presOf" srcId="{F6DFB293-3FA0-461E-B61F-C41B3D297F40}" destId="{BCA0FD4E-5110-4492-912F-6A6D5D52700D}" srcOrd="0" destOrd="0" presId="urn:microsoft.com/office/officeart/2005/8/layout/vList6"/>
    <dgm:cxn modelId="{DA1B5AD6-7C95-411A-A936-019875F466CB}" srcId="{DE6D49DA-98B0-4788-8D4E-60D39CEF897A}" destId="{EB26C5F7-5512-4E11-88B5-6FEA86A6747C}" srcOrd="0" destOrd="0" parTransId="{5DD286BC-1E0F-4B9F-9318-5441D2A085E0}" sibTransId="{9D7528DF-F8DA-4784-93F5-6627B8ADDD03}"/>
    <dgm:cxn modelId="{8201C12E-792A-4F4C-981C-B72458BD72EA}" type="presParOf" srcId="{4DD28F00-74F6-43C3-A5B9-D46A4CE166A0}" destId="{EFFC737B-AACA-4779-B7C6-9C03FB99336E}" srcOrd="0" destOrd="0" presId="urn:microsoft.com/office/officeart/2005/8/layout/vList6"/>
    <dgm:cxn modelId="{2F69FA8F-8532-45EE-8005-16B499789E5E}" type="presParOf" srcId="{EFFC737B-AACA-4779-B7C6-9C03FB99336E}" destId="{105256D1-04D8-486F-8C6F-1CCAAA3ADA07}" srcOrd="0" destOrd="0" presId="urn:microsoft.com/office/officeart/2005/8/layout/vList6"/>
    <dgm:cxn modelId="{E1FDD49F-90A2-455A-93BA-CCCFA369AA68}" type="presParOf" srcId="{EFFC737B-AACA-4779-B7C6-9C03FB99336E}" destId="{BCA0FD4E-5110-4492-912F-6A6D5D52700D}" srcOrd="1" destOrd="0" presId="urn:microsoft.com/office/officeart/2005/8/layout/vList6"/>
    <dgm:cxn modelId="{2315EE1F-C8F7-4AA5-8644-03B60202CCC6}" type="presParOf" srcId="{4DD28F00-74F6-43C3-A5B9-D46A4CE166A0}" destId="{1AFD6696-8E35-4FFB-A2CA-0628E0EEE7C5}" srcOrd="1" destOrd="0" presId="urn:microsoft.com/office/officeart/2005/8/layout/vList6"/>
    <dgm:cxn modelId="{B8529C7C-FE59-46B5-B7C8-029E130DA6D8}" type="presParOf" srcId="{4DD28F00-74F6-43C3-A5B9-D46A4CE166A0}" destId="{B2780DA2-1504-45C7-B9D9-34373270711B}" srcOrd="2" destOrd="0" presId="urn:microsoft.com/office/officeart/2005/8/layout/vList6"/>
    <dgm:cxn modelId="{9AA87F72-E452-4B95-8137-30B8043A3F1D}" type="presParOf" srcId="{B2780DA2-1504-45C7-B9D9-34373270711B}" destId="{015B79B9-A022-40C9-88E5-C18DC418485E}" srcOrd="0" destOrd="0" presId="urn:microsoft.com/office/officeart/2005/8/layout/vList6"/>
    <dgm:cxn modelId="{8DC94707-FEFE-49B4-A46B-FFD5F615F0F2}" type="presParOf" srcId="{B2780DA2-1504-45C7-B9D9-34373270711B}" destId="{00327DE9-A559-434D-9FE4-64691ACDC8FD}" srcOrd="1" destOrd="0" presId="urn:microsoft.com/office/officeart/2005/8/layout/vList6"/>
    <dgm:cxn modelId="{4CDF636C-1AAB-40D1-83C7-24A3B24DBC1D}" type="presParOf" srcId="{4DD28F00-74F6-43C3-A5B9-D46A4CE166A0}" destId="{ACA3FACF-35C4-4F9D-A09F-5142A969E1A1}" srcOrd="3" destOrd="0" presId="urn:microsoft.com/office/officeart/2005/8/layout/vList6"/>
    <dgm:cxn modelId="{D96BAA0F-9B44-4A8D-8C30-14A5FE3C5DB4}" type="presParOf" srcId="{4DD28F00-74F6-43C3-A5B9-D46A4CE166A0}" destId="{181AB755-B4CA-4221-B914-582EB27D6C2C}" srcOrd="4" destOrd="0" presId="urn:microsoft.com/office/officeart/2005/8/layout/vList6"/>
    <dgm:cxn modelId="{48DCAEC9-7BFB-45F6-89CC-88DC8ED408A0}" type="presParOf" srcId="{181AB755-B4CA-4221-B914-582EB27D6C2C}" destId="{C83A251A-A302-46E5-8CE4-53FBC9CEEE70}" srcOrd="0" destOrd="0" presId="urn:microsoft.com/office/officeart/2005/8/layout/vList6"/>
    <dgm:cxn modelId="{799BA7E0-F124-4850-BF55-59570C43B402}" type="presParOf" srcId="{181AB755-B4CA-4221-B914-582EB27D6C2C}" destId="{3EC21B08-6089-4B98-B04D-1F7AE50D59C5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E6D49DA-98B0-4788-8D4E-60D39CEF897A}" type="doc">
      <dgm:prSet loTypeId="urn:microsoft.com/office/officeart/2005/8/layout/vList6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pt-BR"/>
        </a:p>
      </dgm:t>
    </dgm:pt>
    <dgm:pt modelId="{EB26C5F7-5512-4E11-88B5-6FEA86A6747C}">
      <dgm:prSet phldrT="[Texto]"/>
      <dgm:spPr/>
      <dgm:t>
        <a:bodyPr/>
        <a:lstStyle/>
        <a:p>
          <a:r>
            <a:rPr lang="pt-BR" dirty="0"/>
            <a:t>Desafio </a:t>
          </a:r>
        </a:p>
      </dgm:t>
    </dgm:pt>
    <dgm:pt modelId="{5DD286BC-1E0F-4B9F-9318-5441D2A085E0}" type="parTrans" cxnId="{DA1B5AD6-7C95-411A-A936-019875F466CB}">
      <dgm:prSet/>
      <dgm:spPr/>
      <dgm:t>
        <a:bodyPr/>
        <a:lstStyle/>
        <a:p>
          <a:endParaRPr lang="pt-BR"/>
        </a:p>
      </dgm:t>
    </dgm:pt>
    <dgm:pt modelId="{9D7528DF-F8DA-4784-93F5-6627B8ADDD03}" type="sibTrans" cxnId="{DA1B5AD6-7C95-411A-A936-019875F466CB}">
      <dgm:prSet/>
      <dgm:spPr/>
      <dgm:t>
        <a:bodyPr/>
        <a:lstStyle/>
        <a:p>
          <a:endParaRPr lang="pt-BR"/>
        </a:p>
      </dgm:t>
    </dgm:pt>
    <dgm:pt modelId="{C6BD675E-0413-4150-98F2-C64AFA34791B}">
      <dgm:prSet phldrT="[Texto]"/>
      <dgm:spPr/>
      <dgm:t>
        <a:bodyPr/>
        <a:lstStyle/>
        <a:p>
          <a:r>
            <a:rPr lang="pt-BR" dirty="0"/>
            <a:t>Como funciona ?</a:t>
          </a:r>
        </a:p>
      </dgm:t>
    </dgm:pt>
    <dgm:pt modelId="{2C7C85FE-3745-4DDF-ADB0-6DC01D78AD54}" type="parTrans" cxnId="{029D6131-AB13-40F8-BE11-047D51A33BBF}">
      <dgm:prSet/>
      <dgm:spPr/>
      <dgm:t>
        <a:bodyPr/>
        <a:lstStyle/>
        <a:p>
          <a:endParaRPr lang="pt-BR"/>
        </a:p>
      </dgm:t>
    </dgm:pt>
    <dgm:pt modelId="{64F78C7F-64BF-46F1-B5E6-1E15F473209B}" type="sibTrans" cxnId="{029D6131-AB13-40F8-BE11-047D51A33BBF}">
      <dgm:prSet/>
      <dgm:spPr/>
      <dgm:t>
        <a:bodyPr/>
        <a:lstStyle/>
        <a:p>
          <a:endParaRPr lang="pt-BR"/>
        </a:p>
      </dgm:t>
    </dgm:pt>
    <dgm:pt modelId="{C75F8209-698D-4385-B98B-C90213A68465}">
      <dgm:prSet phldrT="[Texto]"/>
      <dgm:spPr/>
      <dgm:t>
        <a:bodyPr/>
        <a:lstStyle/>
        <a:p>
          <a:r>
            <a:rPr lang="pt-BR" dirty="0"/>
            <a:t>Resultado</a:t>
          </a:r>
        </a:p>
      </dgm:t>
    </dgm:pt>
    <dgm:pt modelId="{0858635D-D1DC-402F-BF0A-CBCFBF5CAC41}" type="parTrans" cxnId="{EE266C08-F802-4071-A1DA-FCF10DF563A2}">
      <dgm:prSet/>
      <dgm:spPr/>
      <dgm:t>
        <a:bodyPr/>
        <a:lstStyle/>
        <a:p>
          <a:endParaRPr lang="pt-BR"/>
        </a:p>
      </dgm:t>
    </dgm:pt>
    <dgm:pt modelId="{CCC6793F-0D26-49DA-8ADF-14D334F44F8B}" type="sibTrans" cxnId="{EE266C08-F802-4071-A1DA-FCF10DF563A2}">
      <dgm:prSet/>
      <dgm:spPr/>
      <dgm:t>
        <a:bodyPr/>
        <a:lstStyle/>
        <a:p>
          <a:endParaRPr lang="pt-BR"/>
        </a:p>
      </dgm:t>
    </dgm:pt>
    <dgm:pt modelId="{F6DFB293-3FA0-461E-B61F-C41B3D297F40}">
      <dgm:prSet/>
      <dgm:spPr/>
      <dgm:t>
        <a:bodyPr/>
        <a:lstStyle/>
        <a:p>
          <a:endParaRPr lang="pt-BR" dirty="0"/>
        </a:p>
      </dgm:t>
    </dgm:pt>
    <dgm:pt modelId="{155E6C57-8D0F-437B-BC27-05021C14F393}" type="parTrans" cxnId="{8A45382C-D35E-49FE-B4F2-3DED64AC28CD}">
      <dgm:prSet/>
      <dgm:spPr/>
      <dgm:t>
        <a:bodyPr/>
        <a:lstStyle/>
        <a:p>
          <a:endParaRPr lang="pt-BR"/>
        </a:p>
      </dgm:t>
    </dgm:pt>
    <dgm:pt modelId="{B670E603-9EC6-4CA4-875F-097E7B6F3BC4}" type="sibTrans" cxnId="{8A45382C-D35E-49FE-B4F2-3DED64AC28CD}">
      <dgm:prSet/>
      <dgm:spPr/>
      <dgm:t>
        <a:bodyPr/>
        <a:lstStyle/>
        <a:p>
          <a:endParaRPr lang="pt-BR"/>
        </a:p>
      </dgm:t>
    </dgm:pt>
    <dgm:pt modelId="{4DD28F00-74F6-43C3-A5B9-D46A4CE166A0}" type="pres">
      <dgm:prSet presAssocID="{DE6D49DA-98B0-4788-8D4E-60D39CEF897A}" presName="Name0" presStyleCnt="0">
        <dgm:presLayoutVars>
          <dgm:dir/>
          <dgm:animLvl val="lvl"/>
          <dgm:resizeHandles/>
        </dgm:presLayoutVars>
      </dgm:prSet>
      <dgm:spPr/>
    </dgm:pt>
    <dgm:pt modelId="{EFFC737B-AACA-4779-B7C6-9C03FB99336E}" type="pres">
      <dgm:prSet presAssocID="{EB26C5F7-5512-4E11-88B5-6FEA86A6747C}" presName="linNode" presStyleCnt="0"/>
      <dgm:spPr/>
    </dgm:pt>
    <dgm:pt modelId="{105256D1-04D8-486F-8C6F-1CCAAA3ADA07}" type="pres">
      <dgm:prSet presAssocID="{EB26C5F7-5512-4E11-88B5-6FEA86A6747C}" presName="parentShp" presStyleLbl="node1" presStyleIdx="0" presStyleCnt="3">
        <dgm:presLayoutVars>
          <dgm:bulletEnabled val="1"/>
        </dgm:presLayoutVars>
      </dgm:prSet>
      <dgm:spPr/>
    </dgm:pt>
    <dgm:pt modelId="{BCA0FD4E-5110-4492-912F-6A6D5D52700D}" type="pres">
      <dgm:prSet presAssocID="{EB26C5F7-5512-4E11-88B5-6FEA86A6747C}" presName="childShp" presStyleLbl="bgAccFollowNode1" presStyleIdx="0" presStyleCnt="3" custScaleX="13591">
        <dgm:presLayoutVars>
          <dgm:bulletEnabled val="1"/>
        </dgm:presLayoutVars>
      </dgm:prSet>
      <dgm:spPr/>
    </dgm:pt>
    <dgm:pt modelId="{1AFD6696-8E35-4FFB-A2CA-0628E0EEE7C5}" type="pres">
      <dgm:prSet presAssocID="{9D7528DF-F8DA-4784-93F5-6627B8ADDD03}" presName="spacing" presStyleCnt="0"/>
      <dgm:spPr/>
    </dgm:pt>
    <dgm:pt modelId="{B2780DA2-1504-45C7-B9D9-34373270711B}" type="pres">
      <dgm:prSet presAssocID="{C6BD675E-0413-4150-98F2-C64AFA34791B}" presName="linNode" presStyleCnt="0"/>
      <dgm:spPr/>
    </dgm:pt>
    <dgm:pt modelId="{015B79B9-A022-40C9-88E5-C18DC418485E}" type="pres">
      <dgm:prSet presAssocID="{C6BD675E-0413-4150-98F2-C64AFA34791B}" presName="parentShp" presStyleLbl="node1" presStyleIdx="1" presStyleCnt="3">
        <dgm:presLayoutVars>
          <dgm:bulletEnabled val="1"/>
        </dgm:presLayoutVars>
      </dgm:prSet>
      <dgm:spPr/>
    </dgm:pt>
    <dgm:pt modelId="{00327DE9-A559-434D-9FE4-64691ACDC8FD}" type="pres">
      <dgm:prSet presAssocID="{C6BD675E-0413-4150-98F2-C64AFA34791B}" presName="childShp" presStyleLbl="bgAccFollowNode1" presStyleIdx="1" presStyleCnt="3" custScaleX="13591">
        <dgm:presLayoutVars>
          <dgm:bulletEnabled val="1"/>
        </dgm:presLayoutVars>
      </dgm:prSet>
      <dgm:spPr/>
    </dgm:pt>
    <dgm:pt modelId="{ACA3FACF-35C4-4F9D-A09F-5142A969E1A1}" type="pres">
      <dgm:prSet presAssocID="{64F78C7F-64BF-46F1-B5E6-1E15F473209B}" presName="spacing" presStyleCnt="0"/>
      <dgm:spPr/>
    </dgm:pt>
    <dgm:pt modelId="{181AB755-B4CA-4221-B914-582EB27D6C2C}" type="pres">
      <dgm:prSet presAssocID="{C75F8209-698D-4385-B98B-C90213A68465}" presName="linNode" presStyleCnt="0"/>
      <dgm:spPr/>
    </dgm:pt>
    <dgm:pt modelId="{C83A251A-A302-46E5-8CE4-53FBC9CEEE70}" type="pres">
      <dgm:prSet presAssocID="{C75F8209-698D-4385-B98B-C90213A68465}" presName="parentShp" presStyleLbl="node1" presStyleIdx="2" presStyleCnt="3">
        <dgm:presLayoutVars>
          <dgm:bulletEnabled val="1"/>
        </dgm:presLayoutVars>
      </dgm:prSet>
      <dgm:spPr/>
    </dgm:pt>
    <dgm:pt modelId="{3EC21B08-6089-4B98-B04D-1F7AE50D59C5}" type="pres">
      <dgm:prSet presAssocID="{C75F8209-698D-4385-B98B-C90213A68465}" presName="childShp" presStyleLbl="bgAccFollowNode1" presStyleIdx="2" presStyleCnt="3" custScaleX="13591">
        <dgm:presLayoutVars>
          <dgm:bulletEnabled val="1"/>
        </dgm:presLayoutVars>
      </dgm:prSet>
      <dgm:spPr/>
    </dgm:pt>
  </dgm:ptLst>
  <dgm:cxnLst>
    <dgm:cxn modelId="{F6556207-D63B-4131-8037-029ED17D20C6}" type="presOf" srcId="{DE6D49DA-98B0-4788-8D4E-60D39CEF897A}" destId="{4DD28F00-74F6-43C3-A5B9-D46A4CE166A0}" srcOrd="0" destOrd="0" presId="urn:microsoft.com/office/officeart/2005/8/layout/vList6"/>
    <dgm:cxn modelId="{EE266C08-F802-4071-A1DA-FCF10DF563A2}" srcId="{DE6D49DA-98B0-4788-8D4E-60D39CEF897A}" destId="{C75F8209-698D-4385-B98B-C90213A68465}" srcOrd="2" destOrd="0" parTransId="{0858635D-D1DC-402F-BF0A-CBCFBF5CAC41}" sibTransId="{CCC6793F-0D26-49DA-8ADF-14D334F44F8B}"/>
    <dgm:cxn modelId="{A808D21D-F4EE-4F3E-BC51-12FBDDF5DA31}" type="presOf" srcId="{EB26C5F7-5512-4E11-88B5-6FEA86A6747C}" destId="{105256D1-04D8-486F-8C6F-1CCAAA3ADA07}" srcOrd="0" destOrd="0" presId="urn:microsoft.com/office/officeart/2005/8/layout/vList6"/>
    <dgm:cxn modelId="{D1836C2B-F9F7-4B88-8682-81B9F4D45D48}" type="presOf" srcId="{C6BD675E-0413-4150-98F2-C64AFA34791B}" destId="{015B79B9-A022-40C9-88E5-C18DC418485E}" srcOrd="0" destOrd="0" presId="urn:microsoft.com/office/officeart/2005/8/layout/vList6"/>
    <dgm:cxn modelId="{8A45382C-D35E-49FE-B4F2-3DED64AC28CD}" srcId="{EB26C5F7-5512-4E11-88B5-6FEA86A6747C}" destId="{F6DFB293-3FA0-461E-B61F-C41B3D297F40}" srcOrd="0" destOrd="0" parTransId="{155E6C57-8D0F-437B-BC27-05021C14F393}" sibTransId="{B670E603-9EC6-4CA4-875F-097E7B6F3BC4}"/>
    <dgm:cxn modelId="{029D6131-AB13-40F8-BE11-047D51A33BBF}" srcId="{DE6D49DA-98B0-4788-8D4E-60D39CEF897A}" destId="{C6BD675E-0413-4150-98F2-C64AFA34791B}" srcOrd="1" destOrd="0" parTransId="{2C7C85FE-3745-4DDF-ADB0-6DC01D78AD54}" sibTransId="{64F78C7F-64BF-46F1-B5E6-1E15F473209B}"/>
    <dgm:cxn modelId="{D5DBA751-E5CA-4305-BED5-8A17FFC3C24B}" type="presOf" srcId="{C75F8209-698D-4385-B98B-C90213A68465}" destId="{C83A251A-A302-46E5-8CE4-53FBC9CEEE70}" srcOrd="0" destOrd="0" presId="urn:microsoft.com/office/officeart/2005/8/layout/vList6"/>
    <dgm:cxn modelId="{933ECBC9-AB98-4D96-9557-A7A6521AD599}" type="presOf" srcId="{F6DFB293-3FA0-461E-B61F-C41B3D297F40}" destId="{BCA0FD4E-5110-4492-912F-6A6D5D52700D}" srcOrd="0" destOrd="0" presId="urn:microsoft.com/office/officeart/2005/8/layout/vList6"/>
    <dgm:cxn modelId="{DA1B5AD6-7C95-411A-A936-019875F466CB}" srcId="{DE6D49DA-98B0-4788-8D4E-60D39CEF897A}" destId="{EB26C5F7-5512-4E11-88B5-6FEA86A6747C}" srcOrd="0" destOrd="0" parTransId="{5DD286BC-1E0F-4B9F-9318-5441D2A085E0}" sibTransId="{9D7528DF-F8DA-4784-93F5-6627B8ADDD03}"/>
    <dgm:cxn modelId="{8201C12E-792A-4F4C-981C-B72458BD72EA}" type="presParOf" srcId="{4DD28F00-74F6-43C3-A5B9-D46A4CE166A0}" destId="{EFFC737B-AACA-4779-B7C6-9C03FB99336E}" srcOrd="0" destOrd="0" presId="urn:microsoft.com/office/officeart/2005/8/layout/vList6"/>
    <dgm:cxn modelId="{2F69FA8F-8532-45EE-8005-16B499789E5E}" type="presParOf" srcId="{EFFC737B-AACA-4779-B7C6-9C03FB99336E}" destId="{105256D1-04D8-486F-8C6F-1CCAAA3ADA07}" srcOrd="0" destOrd="0" presId="urn:microsoft.com/office/officeart/2005/8/layout/vList6"/>
    <dgm:cxn modelId="{E1FDD49F-90A2-455A-93BA-CCCFA369AA68}" type="presParOf" srcId="{EFFC737B-AACA-4779-B7C6-9C03FB99336E}" destId="{BCA0FD4E-5110-4492-912F-6A6D5D52700D}" srcOrd="1" destOrd="0" presId="urn:microsoft.com/office/officeart/2005/8/layout/vList6"/>
    <dgm:cxn modelId="{2315EE1F-C8F7-4AA5-8644-03B60202CCC6}" type="presParOf" srcId="{4DD28F00-74F6-43C3-A5B9-D46A4CE166A0}" destId="{1AFD6696-8E35-4FFB-A2CA-0628E0EEE7C5}" srcOrd="1" destOrd="0" presId="urn:microsoft.com/office/officeart/2005/8/layout/vList6"/>
    <dgm:cxn modelId="{B8529C7C-FE59-46B5-B7C8-029E130DA6D8}" type="presParOf" srcId="{4DD28F00-74F6-43C3-A5B9-D46A4CE166A0}" destId="{B2780DA2-1504-45C7-B9D9-34373270711B}" srcOrd="2" destOrd="0" presId="urn:microsoft.com/office/officeart/2005/8/layout/vList6"/>
    <dgm:cxn modelId="{9AA87F72-E452-4B95-8137-30B8043A3F1D}" type="presParOf" srcId="{B2780DA2-1504-45C7-B9D9-34373270711B}" destId="{015B79B9-A022-40C9-88E5-C18DC418485E}" srcOrd="0" destOrd="0" presId="urn:microsoft.com/office/officeart/2005/8/layout/vList6"/>
    <dgm:cxn modelId="{8DC94707-FEFE-49B4-A46B-FFD5F615F0F2}" type="presParOf" srcId="{B2780DA2-1504-45C7-B9D9-34373270711B}" destId="{00327DE9-A559-434D-9FE4-64691ACDC8FD}" srcOrd="1" destOrd="0" presId="urn:microsoft.com/office/officeart/2005/8/layout/vList6"/>
    <dgm:cxn modelId="{4CDF636C-1AAB-40D1-83C7-24A3B24DBC1D}" type="presParOf" srcId="{4DD28F00-74F6-43C3-A5B9-D46A4CE166A0}" destId="{ACA3FACF-35C4-4F9D-A09F-5142A969E1A1}" srcOrd="3" destOrd="0" presId="urn:microsoft.com/office/officeart/2005/8/layout/vList6"/>
    <dgm:cxn modelId="{D96BAA0F-9B44-4A8D-8C30-14A5FE3C5DB4}" type="presParOf" srcId="{4DD28F00-74F6-43C3-A5B9-D46A4CE166A0}" destId="{181AB755-B4CA-4221-B914-582EB27D6C2C}" srcOrd="4" destOrd="0" presId="urn:microsoft.com/office/officeart/2005/8/layout/vList6"/>
    <dgm:cxn modelId="{48DCAEC9-7BFB-45F6-89CC-88DC8ED408A0}" type="presParOf" srcId="{181AB755-B4CA-4221-B914-582EB27D6C2C}" destId="{C83A251A-A302-46E5-8CE4-53FBC9CEEE70}" srcOrd="0" destOrd="0" presId="urn:microsoft.com/office/officeart/2005/8/layout/vList6"/>
    <dgm:cxn modelId="{799BA7E0-F124-4850-BF55-59570C43B402}" type="presParOf" srcId="{181AB755-B4CA-4221-B914-582EB27D6C2C}" destId="{3EC21B08-6089-4B98-B04D-1F7AE50D59C5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E6D49DA-98B0-4788-8D4E-60D39CEF897A}" type="doc">
      <dgm:prSet loTypeId="urn:microsoft.com/office/officeart/2005/8/layout/vList6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pt-BR"/>
        </a:p>
      </dgm:t>
    </dgm:pt>
    <dgm:pt modelId="{EB26C5F7-5512-4E11-88B5-6FEA86A6747C}">
      <dgm:prSet phldrT="[Texto]"/>
      <dgm:spPr/>
      <dgm:t>
        <a:bodyPr/>
        <a:lstStyle/>
        <a:p>
          <a:r>
            <a:rPr lang="pt-BR" dirty="0"/>
            <a:t>Desafio </a:t>
          </a:r>
        </a:p>
      </dgm:t>
    </dgm:pt>
    <dgm:pt modelId="{5DD286BC-1E0F-4B9F-9318-5441D2A085E0}" type="parTrans" cxnId="{DA1B5AD6-7C95-411A-A936-019875F466CB}">
      <dgm:prSet/>
      <dgm:spPr/>
      <dgm:t>
        <a:bodyPr/>
        <a:lstStyle/>
        <a:p>
          <a:endParaRPr lang="pt-BR"/>
        </a:p>
      </dgm:t>
    </dgm:pt>
    <dgm:pt modelId="{9D7528DF-F8DA-4784-93F5-6627B8ADDD03}" type="sibTrans" cxnId="{DA1B5AD6-7C95-411A-A936-019875F466CB}">
      <dgm:prSet/>
      <dgm:spPr/>
      <dgm:t>
        <a:bodyPr/>
        <a:lstStyle/>
        <a:p>
          <a:endParaRPr lang="pt-BR"/>
        </a:p>
      </dgm:t>
    </dgm:pt>
    <dgm:pt modelId="{C6BD675E-0413-4150-98F2-C64AFA34791B}">
      <dgm:prSet phldrT="[Texto]"/>
      <dgm:spPr/>
      <dgm:t>
        <a:bodyPr/>
        <a:lstStyle/>
        <a:p>
          <a:r>
            <a:rPr lang="pt-BR" dirty="0"/>
            <a:t>Como funciona ?</a:t>
          </a:r>
        </a:p>
      </dgm:t>
    </dgm:pt>
    <dgm:pt modelId="{2C7C85FE-3745-4DDF-ADB0-6DC01D78AD54}" type="parTrans" cxnId="{029D6131-AB13-40F8-BE11-047D51A33BBF}">
      <dgm:prSet/>
      <dgm:spPr/>
      <dgm:t>
        <a:bodyPr/>
        <a:lstStyle/>
        <a:p>
          <a:endParaRPr lang="pt-BR"/>
        </a:p>
      </dgm:t>
    </dgm:pt>
    <dgm:pt modelId="{64F78C7F-64BF-46F1-B5E6-1E15F473209B}" type="sibTrans" cxnId="{029D6131-AB13-40F8-BE11-047D51A33BBF}">
      <dgm:prSet/>
      <dgm:spPr/>
      <dgm:t>
        <a:bodyPr/>
        <a:lstStyle/>
        <a:p>
          <a:endParaRPr lang="pt-BR"/>
        </a:p>
      </dgm:t>
    </dgm:pt>
    <dgm:pt modelId="{C75F8209-698D-4385-B98B-C90213A68465}">
      <dgm:prSet phldrT="[Texto]"/>
      <dgm:spPr/>
      <dgm:t>
        <a:bodyPr/>
        <a:lstStyle/>
        <a:p>
          <a:r>
            <a:rPr lang="pt-BR" dirty="0"/>
            <a:t>Resultado</a:t>
          </a:r>
        </a:p>
      </dgm:t>
    </dgm:pt>
    <dgm:pt modelId="{0858635D-D1DC-402F-BF0A-CBCFBF5CAC41}" type="parTrans" cxnId="{EE266C08-F802-4071-A1DA-FCF10DF563A2}">
      <dgm:prSet/>
      <dgm:spPr/>
      <dgm:t>
        <a:bodyPr/>
        <a:lstStyle/>
        <a:p>
          <a:endParaRPr lang="pt-BR"/>
        </a:p>
      </dgm:t>
    </dgm:pt>
    <dgm:pt modelId="{CCC6793F-0D26-49DA-8ADF-14D334F44F8B}" type="sibTrans" cxnId="{EE266C08-F802-4071-A1DA-FCF10DF563A2}">
      <dgm:prSet/>
      <dgm:spPr/>
      <dgm:t>
        <a:bodyPr/>
        <a:lstStyle/>
        <a:p>
          <a:endParaRPr lang="pt-BR"/>
        </a:p>
      </dgm:t>
    </dgm:pt>
    <dgm:pt modelId="{F6DFB293-3FA0-461E-B61F-C41B3D297F40}">
      <dgm:prSet/>
      <dgm:spPr/>
      <dgm:t>
        <a:bodyPr/>
        <a:lstStyle/>
        <a:p>
          <a:endParaRPr lang="pt-BR" dirty="0"/>
        </a:p>
      </dgm:t>
    </dgm:pt>
    <dgm:pt modelId="{155E6C57-8D0F-437B-BC27-05021C14F393}" type="parTrans" cxnId="{8A45382C-D35E-49FE-B4F2-3DED64AC28CD}">
      <dgm:prSet/>
      <dgm:spPr/>
      <dgm:t>
        <a:bodyPr/>
        <a:lstStyle/>
        <a:p>
          <a:endParaRPr lang="pt-BR"/>
        </a:p>
      </dgm:t>
    </dgm:pt>
    <dgm:pt modelId="{B670E603-9EC6-4CA4-875F-097E7B6F3BC4}" type="sibTrans" cxnId="{8A45382C-D35E-49FE-B4F2-3DED64AC28CD}">
      <dgm:prSet/>
      <dgm:spPr/>
      <dgm:t>
        <a:bodyPr/>
        <a:lstStyle/>
        <a:p>
          <a:endParaRPr lang="pt-BR"/>
        </a:p>
      </dgm:t>
    </dgm:pt>
    <dgm:pt modelId="{4DD28F00-74F6-43C3-A5B9-D46A4CE166A0}" type="pres">
      <dgm:prSet presAssocID="{DE6D49DA-98B0-4788-8D4E-60D39CEF897A}" presName="Name0" presStyleCnt="0">
        <dgm:presLayoutVars>
          <dgm:dir/>
          <dgm:animLvl val="lvl"/>
          <dgm:resizeHandles/>
        </dgm:presLayoutVars>
      </dgm:prSet>
      <dgm:spPr/>
    </dgm:pt>
    <dgm:pt modelId="{EFFC737B-AACA-4779-B7C6-9C03FB99336E}" type="pres">
      <dgm:prSet presAssocID="{EB26C5F7-5512-4E11-88B5-6FEA86A6747C}" presName="linNode" presStyleCnt="0"/>
      <dgm:spPr/>
    </dgm:pt>
    <dgm:pt modelId="{105256D1-04D8-486F-8C6F-1CCAAA3ADA07}" type="pres">
      <dgm:prSet presAssocID="{EB26C5F7-5512-4E11-88B5-6FEA86A6747C}" presName="parentShp" presStyleLbl="node1" presStyleIdx="0" presStyleCnt="3">
        <dgm:presLayoutVars>
          <dgm:bulletEnabled val="1"/>
        </dgm:presLayoutVars>
      </dgm:prSet>
      <dgm:spPr/>
    </dgm:pt>
    <dgm:pt modelId="{BCA0FD4E-5110-4492-912F-6A6D5D52700D}" type="pres">
      <dgm:prSet presAssocID="{EB26C5F7-5512-4E11-88B5-6FEA86A6747C}" presName="childShp" presStyleLbl="bgAccFollowNode1" presStyleIdx="0" presStyleCnt="3" custScaleX="13591">
        <dgm:presLayoutVars>
          <dgm:bulletEnabled val="1"/>
        </dgm:presLayoutVars>
      </dgm:prSet>
      <dgm:spPr/>
    </dgm:pt>
    <dgm:pt modelId="{1AFD6696-8E35-4FFB-A2CA-0628E0EEE7C5}" type="pres">
      <dgm:prSet presAssocID="{9D7528DF-F8DA-4784-93F5-6627B8ADDD03}" presName="spacing" presStyleCnt="0"/>
      <dgm:spPr/>
    </dgm:pt>
    <dgm:pt modelId="{B2780DA2-1504-45C7-B9D9-34373270711B}" type="pres">
      <dgm:prSet presAssocID="{C6BD675E-0413-4150-98F2-C64AFA34791B}" presName="linNode" presStyleCnt="0"/>
      <dgm:spPr/>
    </dgm:pt>
    <dgm:pt modelId="{015B79B9-A022-40C9-88E5-C18DC418485E}" type="pres">
      <dgm:prSet presAssocID="{C6BD675E-0413-4150-98F2-C64AFA34791B}" presName="parentShp" presStyleLbl="node1" presStyleIdx="1" presStyleCnt="3">
        <dgm:presLayoutVars>
          <dgm:bulletEnabled val="1"/>
        </dgm:presLayoutVars>
      </dgm:prSet>
      <dgm:spPr/>
    </dgm:pt>
    <dgm:pt modelId="{00327DE9-A559-434D-9FE4-64691ACDC8FD}" type="pres">
      <dgm:prSet presAssocID="{C6BD675E-0413-4150-98F2-C64AFA34791B}" presName="childShp" presStyleLbl="bgAccFollowNode1" presStyleIdx="1" presStyleCnt="3" custScaleX="13591">
        <dgm:presLayoutVars>
          <dgm:bulletEnabled val="1"/>
        </dgm:presLayoutVars>
      </dgm:prSet>
      <dgm:spPr/>
    </dgm:pt>
    <dgm:pt modelId="{ACA3FACF-35C4-4F9D-A09F-5142A969E1A1}" type="pres">
      <dgm:prSet presAssocID="{64F78C7F-64BF-46F1-B5E6-1E15F473209B}" presName="spacing" presStyleCnt="0"/>
      <dgm:spPr/>
    </dgm:pt>
    <dgm:pt modelId="{181AB755-B4CA-4221-B914-582EB27D6C2C}" type="pres">
      <dgm:prSet presAssocID="{C75F8209-698D-4385-B98B-C90213A68465}" presName="linNode" presStyleCnt="0"/>
      <dgm:spPr/>
    </dgm:pt>
    <dgm:pt modelId="{C83A251A-A302-46E5-8CE4-53FBC9CEEE70}" type="pres">
      <dgm:prSet presAssocID="{C75F8209-698D-4385-B98B-C90213A68465}" presName="parentShp" presStyleLbl="node1" presStyleIdx="2" presStyleCnt="3">
        <dgm:presLayoutVars>
          <dgm:bulletEnabled val="1"/>
        </dgm:presLayoutVars>
      </dgm:prSet>
      <dgm:spPr/>
    </dgm:pt>
    <dgm:pt modelId="{3EC21B08-6089-4B98-B04D-1F7AE50D59C5}" type="pres">
      <dgm:prSet presAssocID="{C75F8209-698D-4385-B98B-C90213A68465}" presName="childShp" presStyleLbl="bgAccFollowNode1" presStyleIdx="2" presStyleCnt="3" custScaleX="13591">
        <dgm:presLayoutVars>
          <dgm:bulletEnabled val="1"/>
        </dgm:presLayoutVars>
      </dgm:prSet>
      <dgm:spPr/>
    </dgm:pt>
  </dgm:ptLst>
  <dgm:cxnLst>
    <dgm:cxn modelId="{F6556207-D63B-4131-8037-029ED17D20C6}" type="presOf" srcId="{DE6D49DA-98B0-4788-8D4E-60D39CEF897A}" destId="{4DD28F00-74F6-43C3-A5B9-D46A4CE166A0}" srcOrd="0" destOrd="0" presId="urn:microsoft.com/office/officeart/2005/8/layout/vList6"/>
    <dgm:cxn modelId="{EE266C08-F802-4071-A1DA-FCF10DF563A2}" srcId="{DE6D49DA-98B0-4788-8D4E-60D39CEF897A}" destId="{C75F8209-698D-4385-B98B-C90213A68465}" srcOrd="2" destOrd="0" parTransId="{0858635D-D1DC-402F-BF0A-CBCFBF5CAC41}" sibTransId="{CCC6793F-0D26-49DA-8ADF-14D334F44F8B}"/>
    <dgm:cxn modelId="{A808D21D-F4EE-4F3E-BC51-12FBDDF5DA31}" type="presOf" srcId="{EB26C5F7-5512-4E11-88B5-6FEA86A6747C}" destId="{105256D1-04D8-486F-8C6F-1CCAAA3ADA07}" srcOrd="0" destOrd="0" presId="urn:microsoft.com/office/officeart/2005/8/layout/vList6"/>
    <dgm:cxn modelId="{D1836C2B-F9F7-4B88-8682-81B9F4D45D48}" type="presOf" srcId="{C6BD675E-0413-4150-98F2-C64AFA34791B}" destId="{015B79B9-A022-40C9-88E5-C18DC418485E}" srcOrd="0" destOrd="0" presId="urn:microsoft.com/office/officeart/2005/8/layout/vList6"/>
    <dgm:cxn modelId="{8A45382C-D35E-49FE-B4F2-3DED64AC28CD}" srcId="{EB26C5F7-5512-4E11-88B5-6FEA86A6747C}" destId="{F6DFB293-3FA0-461E-B61F-C41B3D297F40}" srcOrd="0" destOrd="0" parTransId="{155E6C57-8D0F-437B-BC27-05021C14F393}" sibTransId="{B670E603-9EC6-4CA4-875F-097E7B6F3BC4}"/>
    <dgm:cxn modelId="{029D6131-AB13-40F8-BE11-047D51A33BBF}" srcId="{DE6D49DA-98B0-4788-8D4E-60D39CEF897A}" destId="{C6BD675E-0413-4150-98F2-C64AFA34791B}" srcOrd="1" destOrd="0" parTransId="{2C7C85FE-3745-4DDF-ADB0-6DC01D78AD54}" sibTransId="{64F78C7F-64BF-46F1-B5E6-1E15F473209B}"/>
    <dgm:cxn modelId="{D5DBA751-E5CA-4305-BED5-8A17FFC3C24B}" type="presOf" srcId="{C75F8209-698D-4385-B98B-C90213A68465}" destId="{C83A251A-A302-46E5-8CE4-53FBC9CEEE70}" srcOrd="0" destOrd="0" presId="urn:microsoft.com/office/officeart/2005/8/layout/vList6"/>
    <dgm:cxn modelId="{933ECBC9-AB98-4D96-9557-A7A6521AD599}" type="presOf" srcId="{F6DFB293-3FA0-461E-B61F-C41B3D297F40}" destId="{BCA0FD4E-5110-4492-912F-6A6D5D52700D}" srcOrd="0" destOrd="0" presId="urn:microsoft.com/office/officeart/2005/8/layout/vList6"/>
    <dgm:cxn modelId="{DA1B5AD6-7C95-411A-A936-019875F466CB}" srcId="{DE6D49DA-98B0-4788-8D4E-60D39CEF897A}" destId="{EB26C5F7-5512-4E11-88B5-6FEA86A6747C}" srcOrd="0" destOrd="0" parTransId="{5DD286BC-1E0F-4B9F-9318-5441D2A085E0}" sibTransId="{9D7528DF-F8DA-4784-93F5-6627B8ADDD03}"/>
    <dgm:cxn modelId="{8201C12E-792A-4F4C-981C-B72458BD72EA}" type="presParOf" srcId="{4DD28F00-74F6-43C3-A5B9-D46A4CE166A0}" destId="{EFFC737B-AACA-4779-B7C6-9C03FB99336E}" srcOrd="0" destOrd="0" presId="urn:microsoft.com/office/officeart/2005/8/layout/vList6"/>
    <dgm:cxn modelId="{2F69FA8F-8532-45EE-8005-16B499789E5E}" type="presParOf" srcId="{EFFC737B-AACA-4779-B7C6-9C03FB99336E}" destId="{105256D1-04D8-486F-8C6F-1CCAAA3ADA07}" srcOrd="0" destOrd="0" presId="urn:microsoft.com/office/officeart/2005/8/layout/vList6"/>
    <dgm:cxn modelId="{E1FDD49F-90A2-455A-93BA-CCCFA369AA68}" type="presParOf" srcId="{EFFC737B-AACA-4779-B7C6-9C03FB99336E}" destId="{BCA0FD4E-5110-4492-912F-6A6D5D52700D}" srcOrd="1" destOrd="0" presId="urn:microsoft.com/office/officeart/2005/8/layout/vList6"/>
    <dgm:cxn modelId="{2315EE1F-C8F7-4AA5-8644-03B60202CCC6}" type="presParOf" srcId="{4DD28F00-74F6-43C3-A5B9-D46A4CE166A0}" destId="{1AFD6696-8E35-4FFB-A2CA-0628E0EEE7C5}" srcOrd="1" destOrd="0" presId="urn:microsoft.com/office/officeart/2005/8/layout/vList6"/>
    <dgm:cxn modelId="{B8529C7C-FE59-46B5-B7C8-029E130DA6D8}" type="presParOf" srcId="{4DD28F00-74F6-43C3-A5B9-D46A4CE166A0}" destId="{B2780DA2-1504-45C7-B9D9-34373270711B}" srcOrd="2" destOrd="0" presId="urn:microsoft.com/office/officeart/2005/8/layout/vList6"/>
    <dgm:cxn modelId="{9AA87F72-E452-4B95-8137-30B8043A3F1D}" type="presParOf" srcId="{B2780DA2-1504-45C7-B9D9-34373270711B}" destId="{015B79B9-A022-40C9-88E5-C18DC418485E}" srcOrd="0" destOrd="0" presId="urn:microsoft.com/office/officeart/2005/8/layout/vList6"/>
    <dgm:cxn modelId="{8DC94707-FEFE-49B4-A46B-FFD5F615F0F2}" type="presParOf" srcId="{B2780DA2-1504-45C7-B9D9-34373270711B}" destId="{00327DE9-A559-434D-9FE4-64691ACDC8FD}" srcOrd="1" destOrd="0" presId="urn:microsoft.com/office/officeart/2005/8/layout/vList6"/>
    <dgm:cxn modelId="{4CDF636C-1AAB-40D1-83C7-24A3B24DBC1D}" type="presParOf" srcId="{4DD28F00-74F6-43C3-A5B9-D46A4CE166A0}" destId="{ACA3FACF-35C4-4F9D-A09F-5142A969E1A1}" srcOrd="3" destOrd="0" presId="urn:microsoft.com/office/officeart/2005/8/layout/vList6"/>
    <dgm:cxn modelId="{D96BAA0F-9B44-4A8D-8C30-14A5FE3C5DB4}" type="presParOf" srcId="{4DD28F00-74F6-43C3-A5B9-D46A4CE166A0}" destId="{181AB755-B4CA-4221-B914-582EB27D6C2C}" srcOrd="4" destOrd="0" presId="urn:microsoft.com/office/officeart/2005/8/layout/vList6"/>
    <dgm:cxn modelId="{48DCAEC9-7BFB-45F6-89CC-88DC8ED408A0}" type="presParOf" srcId="{181AB755-B4CA-4221-B914-582EB27D6C2C}" destId="{C83A251A-A302-46E5-8CE4-53FBC9CEEE70}" srcOrd="0" destOrd="0" presId="urn:microsoft.com/office/officeart/2005/8/layout/vList6"/>
    <dgm:cxn modelId="{799BA7E0-F124-4850-BF55-59570C43B402}" type="presParOf" srcId="{181AB755-B4CA-4221-B914-582EB27D6C2C}" destId="{3EC21B08-6089-4B98-B04D-1F7AE50D59C5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EFDE1E0-36B2-42FD-8BC1-DEC0FAC5CDC6}" type="doc">
      <dgm:prSet loTypeId="urn:microsoft.com/office/officeart/2009/layout/CircleArrowProcess" loCatId="process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0FEEDF0-9ED0-4D7F-AB97-F24DEA096723}">
      <dgm:prSet phldrT="[Text]"/>
      <dgm:spPr/>
      <dgm:t>
        <a:bodyPr/>
        <a:lstStyle/>
        <a:p>
          <a:pPr algn="ctr" defTabSz="914400">
            <a:buNone/>
          </a:pPr>
          <a:r>
            <a:rPr lang="pt-BR" sz="1800" b="0" i="0" noProof="0" dirty="0">
              <a:latin typeface="Corbel"/>
              <a:ea typeface="+mn-ea"/>
              <a:cs typeface="+mn-cs"/>
            </a:rPr>
            <a:t>Local único de contratos</a:t>
          </a:r>
        </a:p>
      </dgm:t>
    </dgm:pt>
    <dgm:pt modelId="{6A0DD80F-58E3-4F5A-8C14-0C7F080FC469}" type="parTrans" cxnId="{26755254-41E9-4B8D-9575-AED9C008015C}">
      <dgm:prSet/>
      <dgm:spPr/>
      <dgm:t>
        <a:bodyPr/>
        <a:lstStyle/>
        <a:p>
          <a:pPr algn="ctr"/>
          <a:endParaRPr lang="en-US"/>
        </a:p>
      </dgm:t>
    </dgm:pt>
    <dgm:pt modelId="{5AEE57B6-452E-4D6B-9FEC-128B713CC6B5}" type="sibTrans" cxnId="{26755254-41E9-4B8D-9575-AED9C008015C}">
      <dgm:prSet/>
      <dgm:spPr/>
      <dgm:t>
        <a:bodyPr/>
        <a:lstStyle/>
        <a:p>
          <a:pPr algn="ctr"/>
          <a:endParaRPr lang="en-US"/>
        </a:p>
      </dgm:t>
    </dgm:pt>
    <dgm:pt modelId="{902514D4-9367-48BD-AB98-415C361E8095}">
      <dgm:prSet phldrT="[Text]"/>
      <dgm:spPr/>
      <dgm:t>
        <a:bodyPr/>
        <a:lstStyle/>
        <a:p>
          <a:pPr algn="ctr" defTabSz="914400">
            <a:buNone/>
          </a:pPr>
          <a:r>
            <a:rPr lang="pt-BR" sz="1800" b="0" i="0" noProof="0" dirty="0">
              <a:latin typeface="Corbel"/>
              <a:ea typeface="+mn-ea"/>
              <a:cs typeface="+mn-cs"/>
            </a:rPr>
            <a:t>Imutabilidade e disponibilidade da informação</a:t>
          </a:r>
        </a:p>
      </dgm:t>
    </dgm:pt>
    <dgm:pt modelId="{8583B2DE-149D-4FA0-B8A4-627F65C95D74}" type="parTrans" cxnId="{EC73D28B-E1B0-4A21-84D6-9486C56E714D}">
      <dgm:prSet/>
      <dgm:spPr/>
      <dgm:t>
        <a:bodyPr/>
        <a:lstStyle/>
        <a:p>
          <a:pPr algn="ctr"/>
          <a:endParaRPr lang="en-US"/>
        </a:p>
      </dgm:t>
    </dgm:pt>
    <dgm:pt modelId="{E602F495-06AD-4078-A149-C6C8558402F7}" type="sibTrans" cxnId="{EC73D28B-E1B0-4A21-84D6-9486C56E714D}">
      <dgm:prSet/>
      <dgm:spPr/>
      <dgm:t>
        <a:bodyPr/>
        <a:lstStyle/>
        <a:p>
          <a:pPr algn="ctr"/>
          <a:endParaRPr lang="en-US"/>
        </a:p>
      </dgm:t>
    </dgm:pt>
    <dgm:pt modelId="{42DDB17B-32B6-4380-AEA0-A9CDCE0F4C58}">
      <dgm:prSet phldrT="[Text]"/>
      <dgm:spPr/>
      <dgm:t>
        <a:bodyPr/>
        <a:lstStyle/>
        <a:p>
          <a:pPr algn="ctr" defTabSz="914400">
            <a:buNone/>
          </a:pPr>
          <a:r>
            <a:rPr lang="pt-BR" sz="1800" b="0" i="0" noProof="0" dirty="0">
              <a:latin typeface="Corbel"/>
              <a:ea typeface="+mn-ea"/>
              <a:cs typeface="+mn-cs"/>
            </a:rPr>
            <a:t>Redução de custos e aumento de efetividade</a:t>
          </a:r>
        </a:p>
      </dgm:t>
    </dgm:pt>
    <dgm:pt modelId="{0542F929-D3C4-4E9C-A3C8-6EF7FF18FFBD}" type="parTrans" cxnId="{103B6B91-8CC9-4D40-B800-3DD59F11CB88}">
      <dgm:prSet/>
      <dgm:spPr/>
      <dgm:t>
        <a:bodyPr/>
        <a:lstStyle/>
        <a:p>
          <a:pPr algn="ctr"/>
          <a:endParaRPr lang="en-US"/>
        </a:p>
      </dgm:t>
    </dgm:pt>
    <dgm:pt modelId="{B503D57E-B88B-42C1-9990-439FB88B1A35}" type="sibTrans" cxnId="{103B6B91-8CC9-4D40-B800-3DD59F11CB88}">
      <dgm:prSet/>
      <dgm:spPr/>
      <dgm:t>
        <a:bodyPr/>
        <a:lstStyle/>
        <a:p>
          <a:pPr algn="ctr"/>
          <a:endParaRPr lang="en-US"/>
        </a:p>
      </dgm:t>
    </dgm:pt>
    <dgm:pt modelId="{0746AFD6-81AF-4A03-965B-E5FD2AC99902}" type="pres">
      <dgm:prSet presAssocID="{9EFDE1E0-36B2-42FD-8BC1-DEC0FAC5CDC6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B8A5ADE6-C095-47F2-9BD8-3724EF926095}" type="pres">
      <dgm:prSet presAssocID="{70FEEDF0-9ED0-4D7F-AB97-F24DEA096723}" presName="Accent1" presStyleCnt="0"/>
      <dgm:spPr/>
    </dgm:pt>
    <dgm:pt modelId="{8BB83C97-51F0-45C6-863A-E48679F22BC5}" type="pres">
      <dgm:prSet presAssocID="{70FEEDF0-9ED0-4D7F-AB97-F24DEA096723}" presName="Accent" presStyleLbl="node1" presStyleIdx="0" presStyleCnt="3"/>
      <dgm:spPr/>
    </dgm:pt>
    <dgm:pt modelId="{2B9101F4-B5D1-4AB7-BC83-753D06A88415}" type="pres">
      <dgm:prSet presAssocID="{70FEEDF0-9ED0-4D7F-AB97-F24DEA096723}" presName="Parent1" presStyleLbl="revTx" presStyleIdx="0" presStyleCnt="3">
        <dgm:presLayoutVars>
          <dgm:chMax val="1"/>
          <dgm:chPref val="1"/>
          <dgm:bulletEnabled val="1"/>
        </dgm:presLayoutVars>
      </dgm:prSet>
      <dgm:spPr/>
    </dgm:pt>
    <dgm:pt modelId="{49C4C8C0-A665-47B8-AD0B-A80BD66447C9}" type="pres">
      <dgm:prSet presAssocID="{902514D4-9367-48BD-AB98-415C361E8095}" presName="Accent2" presStyleCnt="0"/>
      <dgm:spPr/>
    </dgm:pt>
    <dgm:pt modelId="{12D2183B-C8C1-4ADD-8BFA-63A0024D79DB}" type="pres">
      <dgm:prSet presAssocID="{902514D4-9367-48BD-AB98-415C361E8095}" presName="Accent" presStyleLbl="node1" presStyleIdx="1" presStyleCnt="3"/>
      <dgm:spPr/>
    </dgm:pt>
    <dgm:pt modelId="{4E0AE086-AABF-4A0E-98D0-5626D79C154F}" type="pres">
      <dgm:prSet presAssocID="{902514D4-9367-48BD-AB98-415C361E8095}" presName="Parent2" presStyleLbl="revTx" presStyleIdx="1" presStyleCnt="3">
        <dgm:presLayoutVars>
          <dgm:chMax val="1"/>
          <dgm:chPref val="1"/>
          <dgm:bulletEnabled val="1"/>
        </dgm:presLayoutVars>
      </dgm:prSet>
      <dgm:spPr/>
    </dgm:pt>
    <dgm:pt modelId="{C57F095C-D392-4DF1-8FBB-9D795D0570B7}" type="pres">
      <dgm:prSet presAssocID="{42DDB17B-32B6-4380-AEA0-A9CDCE0F4C58}" presName="Accent3" presStyleCnt="0"/>
      <dgm:spPr/>
    </dgm:pt>
    <dgm:pt modelId="{339FCDE6-ACB1-4FC6-B770-034DE4C59DA1}" type="pres">
      <dgm:prSet presAssocID="{42DDB17B-32B6-4380-AEA0-A9CDCE0F4C58}" presName="Accent" presStyleLbl="node1" presStyleIdx="2" presStyleCnt="3"/>
      <dgm:spPr/>
    </dgm:pt>
    <dgm:pt modelId="{6AED50E6-1C35-4B77-9E90-501897F8F6D8}" type="pres">
      <dgm:prSet presAssocID="{42DDB17B-32B6-4380-AEA0-A9CDCE0F4C58}" presName="Parent3" presStyleLbl="revTx" presStyleIdx="2" presStyleCnt="3">
        <dgm:presLayoutVars>
          <dgm:chMax val="1"/>
          <dgm:chPref val="1"/>
          <dgm:bulletEnabled val="1"/>
        </dgm:presLayoutVars>
      </dgm:prSet>
      <dgm:spPr/>
    </dgm:pt>
  </dgm:ptLst>
  <dgm:cxnLst>
    <dgm:cxn modelId="{3064ED05-7C34-49F7-BF9D-60BA36B6C51D}" type="presOf" srcId="{9EFDE1E0-36B2-42FD-8BC1-DEC0FAC5CDC6}" destId="{0746AFD6-81AF-4A03-965B-E5FD2AC99902}" srcOrd="0" destOrd="0" presId="urn:microsoft.com/office/officeart/2009/layout/CircleArrowProcess"/>
    <dgm:cxn modelId="{C9004133-AF49-44B6-88B8-57CEDE8D6FE3}" type="presOf" srcId="{902514D4-9367-48BD-AB98-415C361E8095}" destId="{4E0AE086-AABF-4A0E-98D0-5626D79C154F}" srcOrd="0" destOrd="0" presId="urn:microsoft.com/office/officeart/2009/layout/CircleArrowProcess"/>
    <dgm:cxn modelId="{26755254-41E9-4B8D-9575-AED9C008015C}" srcId="{9EFDE1E0-36B2-42FD-8BC1-DEC0FAC5CDC6}" destId="{70FEEDF0-9ED0-4D7F-AB97-F24DEA096723}" srcOrd="0" destOrd="0" parTransId="{6A0DD80F-58E3-4F5A-8C14-0C7F080FC469}" sibTransId="{5AEE57B6-452E-4D6B-9FEC-128B713CC6B5}"/>
    <dgm:cxn modelId="{84A39D74-ACD5-4AD1-8DF9-A4C64E2726E0}" type="presOf" srcId="{42DDB17B-32B6-4380-AEA0-A9CDCE0F4C58}" destId="{6AED50E6-1C35-4B77-9E90-501897F8F6D8}" srcOrd="0" destOrd="0" presId="urn:microsoft.com/office/officeart/2009/layout/CircleArrowProcess"/>
    <dgm:cxn modelId="{EC73D28B-E1B0-4A21-84D6-9486C56E714D}" srcId="{9EFDE1E0-36B2-42FD-8BC1-DEC0FAC5CDC6}" destId="{902514D4-9367-48BD-AB98-415C361E8095}" srcOrd="1" destOrd="0" parTransId="{8583B2DE-149D-4FA0-B8A4-627F65C95D74}" sibTransId="{E602F495-06AD-4078-A149-C6C8558402F7}"/>
    <dgm:cxn modelId="{103B6B91-8CC9-4D40-B800-3DD59F11CB88}" srcId="{9EFDE1E0-36B2-42FD-8BC1-DEC0FAC5CDC6}" destId="{42DDB17B-32B6-4380-AEA0-A9CDCE0F4C58}" srcOrd="2" destOrd="0" parTransId="{0542F929-D3C4-4E9C-A3C8-6EF7FF18FFBD}" sibTransId="{B503D57E-B88B-42C1-9990-439FB88B1A35}"/>
    <dgm:cxn modelId="{B01C33A7-8A0C-4A88-A482-547561053F08}" type="presOf" srcId="{70FEEDF0-9ED0-4D7F-AB97-F24DEA096723}" destId="{2B9101F4-B5D1-4AB7-BC83-753D06A88415}" srcOrd="0" destOrd="0" presId="urn:microsoft.com/office/officeart/2009/layout/CircleArrowProcess"/>
    <dgm:cxn modelId="{F80B6E4E-8530-407B-B095-0491343B2370}" type="presParOf" srcId="{0746AFD6-81AF-4A03-965B-E5FD2AC99902}" destId="{B8A5ADE6-C095-47F2-9BD8-3724EF926095}" srcOrd="0" destOrd="0" presId="urn:microsoft.com/office/officeart/2009/layout/CircleArrowProcess"/>
    <dgm:cxn modelId="{F4038CEC-1F82-4468-9968-6BDEB5BCB1D6}" type="presParOf" srcId="{B8A5ADE6-C095-47F2-9BD8-3724EF926095}" destId="{8BB83C97-51F0-45C6-863A-E48679F22BC5}" srcOrd="0" destOrd="0" presId="urn:microsoft.com/office/officeart/2009/layout/CircleArrowProcess"/>
    <dgm:cxn modelId="{0845DD23-B2D5-47E4-8AF6-83BE4803B21A}" type="presParOf" srcId="{0746AFD6-81AF-4A03-965B-E5FD2AC99902}" destId="{2B9101F4-B5D1-4AB7-BC83-753D06A88415}" srcOrd="1" destOrd="0" presId="urn:microsoft.com/office/officeart/2009/layout/CircleArrowProcess"/>
    <dgm:cxn modelId="{66DC735F-DB28-4FEE-93F9-5048A090D69D}" type="presParOf" srcId="{0746AFD6-81AF-4A03-965B-E5FD2AC99902}" destId="{49C4C8C0-A665-47B8-AD0B-A80BD66447C9}" srcOrd="2" destOrd="0" presId="urn:microsoft.com/office/officeart/2009/layout/CircleArrowProcess"/>
    <dgm:cxn modelId="{ADACEFE1-C8DE-4AB6-BA9A-19D8325C4383}" type="presParOf" srcId="{49C4C8C0-A665-47B8-AD0B-A80BD66447C9}" destId="{12D2183B-C8C1-4ADD-8BFA-63A0024D79DB}" srcOrd="0" destOrd="0" presId="urn:microsoft.com/office/officeart/2009/layout/CircleArrowProcess"/>
    <dgm:cxn modelId="{303E99D1-4CC8-46C8-A33D-6B8C0A7640B1}" type="presParOf" srcId="{0746AFD6-81AF-4A03-965B-E5FD2AC99902}" destId="{4E0AE086-AABF-4A0E-98D0-5626D79C154F}" srcOrd="3" destOrd="0" presId="urn:microsoft.com/office/officeart/2009/layout/CircleArrowProcess"/>
    <dgm:cxn modelId="{66C1CF45-28B5-44CB-9914-F31D55E6D8F7}" type="presParOf" srcId="{0746AFD6-81AF-4A03-965B-E5FD2AC99902}" destId="{C57F095C-D392-4DF1-8FBB-9D795D0570B7}" srcOrd="4" destOrd="0" presId="urn:microsoft.com/office/officeart/2009/layout/CircleArrowProcess"/>
    <dgm:cxn modelId="{34B40DFA-A669-4C4C-A55C-62901B802886}" type="presParOf" srcId="{C57F095C-D392-4DF1-8FBB-9D795D0570B7}" destId="{339FCDE6-ACB1-4FC6-B770-034DE4C59DA1}" srcOrd="0" destOrd="0" presId="urn:microsoft.com/office/officeart/2009/layout/CircleArrowProcess"/>
    <dgm:cxn modelId="{95C9BE3F-FA1A-4075-9B50-A143EF2A8060}" type="presParOf" srcId="{0746AFD6-81AF-4A03-965B-E5FD2AC99902}" destId="{6AED50E6-1C35-4B77-9E90-501897F8F6D8}" srcOrd="5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A0FD4E-5110-4492-912F-6A6D5D52700D}">
      <dsp:nvSpPr>
        <dsp:cNvPr id="0" name=""/>
        <dsp:cNvSpPr/>
      </dsp:nvSpPr>
      <dsp:spPr>
        <a:xfrm>
          <a:off x="3761030" y="0"/>
          <a:ext cx="465237" cy="1291003"/>
        </a:xfrm>
        <a:prstGeom prst="rightArrow">
          <a:avLst>
            <a:gd name="adj1" fmla="val 75000"/>
            <a:gd name="adj2" fmla="val 50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7145" rIns="17145" bIns="17145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pt-BR" sz="2700" kern="1200" dirty="0"/>
        </a:p>
      </dsp:txBody>
      <dsp:txXfrm>
        <a:off x="3761030" y="161375"/>
        <a:ext cx="290773" cy="968253"/>
      </dsp:txXfrm>
    </dsp:sp>
    <dsp:sp modelId="{105256D1-04D8-486F-8C6F-1CCAAA3ADA07}">
      <dsp:nvSpPr>
        <dsp:cNvPr id="0" name=""/>
        <dsp:cNvSpPr/>
      </dsp:nvSpPr>
      <dsp:spPr>
        <a:xfrm>
          <a:off x="1478945" y="0"/>
          <a:ext cx="2282085" cy="1291003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900" kern="1200" dirty="0"/>
            <a:t>Desafio </a:t>
          </a:r>
        </a:p>
      </dsp:txBody>
      <dsp:txXfrm>
        <a:off x="1541967" y="63022"/>
        <a:ext cx="2156041" cy="1164959"/>
      </dsp:txXfrm>
    </dsp:sp>
    <dsp:sp modelId="{00327DE9-A559-434D-9FE4-64691ACDC8FD}">
      <dsp:nvSpPr>
        <dsp:cNvPr id="0" name=""/>
        <dsp:cNvSpPr/>
      </dsp:nvSpPr>
      <dsp:spPr>
        <a:xfrm>
          <a:off x="3761030" y="1420104"/>
          <a:ext cx="465237" cy="1291003"/>
        </a:xfrm>
        <a:prstGeom prst="rightArrow">
          <a:avLst>
            <a:gd name="adj1" fmla="val 75000"/>
            <a:gd name="adj2" fmla="val 50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5B79B9-A022-40C9-88E5-C18DC418485E}">
      <dsp:nvSpPr>
        <dsp:cNvPr id="0" name=""/>
        <dsp:cNvSpPr/>
      </dsp:nvSpPr>
      <dsp:spPr>
        <a:xfrm>
          <a:off x="1478945" y="1420104"/>
          <a:ext cx="2282085" cy="1291003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900" kern="1200" dirty="0"/>
            <a:t>Como funciona ?</a:t>
          </a:r>
        </a:p>
      </dsp:txBody>
      <dsp:txXfrm>
        <a:off x="1541967" y="1483126"/>
        <a:ext cx="2156041" cy="1164959"/>
      </dsp:txXfrm>
    </dsp:sp>
    <dsp:sp modelId="{3EC21B08-6089-4B98-B04D-1F7AE50D59C5}">
      <dsp:nvSpPr>
        <dsp:cNvPr id="0" name=""/>
        <dsp:cNvSpPr/>
      </dsp:nvSpPr>
      <dsp:spPr>
        <a:xfrm>
          <a:off x="3761030" y="2840208"/>
          <a:ext cx="465237" cy="1291003"/>
        </a:xfrm>
        <a:prstGeom prst="rightArrow">
          <a:avLst>
            <a:gd name="adj1" fmla="val 75000"/>
            <a:gd name="adj2" fmla="val 50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3A251A-A302-46E5-8CE4-53FBC9CEEE70}">
      <dsp:nvSpPr>
        <dsp:cNvPr id="0" name=""/>
        <dsp:cNvSpPr/>
      </dsp:nvSpPr>
      <dsp:spPr>
        <a:xfrm>
          <a:off x="1478945" y="2840208"/>
          <a:ext cx="2282085" cy="1291003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900" kern="1200" dirty="0"/>
            <a:t>Resultado</a:t>
          </a:r>
        </a:p>
      </dsp:txBody>
      <dsp:txXfrm>
        <a:off x="1541967" y="2903230"/>
        <a:ext cx="2156041" cy="116495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A0FD4E-5110-4492-912F-6A6D5D52700D}">
      <dsp:nvSpPr>
        <dsp:cNvPr id="0" name=""/>
        <dsp:cNvSpPr/>
      </dsp:nvSpPr>
      <dsp:spPr>
        <a:xfrm>
          <a:off x="3761030" y="0"/>
          <a:ext cx="465237" cy="1291003"/>
        </a:xfrm>
        <a:prstGeom prst="rightArrow">
          <a:avLst>
            <a:gd name="adj1" fmla="val 75000"/>
            <a:gd name="adj2" fmla="val 50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7145" rIns="17145" bIns="17145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pt-BR" sz="2700" kern="1200" dirty="0"/>
        </a:p>
      </dsp:txBody>
      <dsp:txXfrm>
        <a:off x="3761030" y="161375"/>
        <a:ext cx="290773" cy="968253"/>
      </dsp:txXfrm>
    </dsp:sp>
    <dsp:sp modelId="{105256D1-04D8-486F-8C6F-1CCAAA3ADA07}">
      <dsp:nvSpPr>
        <dsp:cNvPr id="0" name=""/>
        <dsp:cNvSpPr/>
      </dsp:nvSpPr>
      <dsp:spPr>
        <a:xfrm>
          <a:off x="1478945" y="0"/>
          <a:ext cx="2282085" cy="1291003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900" kern="1200" dirty="0"/>
            <a:t>Desafio </a:t>
          </a:r>
        </a:p>
      </dsp:txBody>
      <dsp:txXfrm>
        <a:off x="1541967" y="63022"/>
        <a:ext cx="2156041" cy="1164959"/>
      </dsp:txXfrm>
    </dsp:sp>
    <dsp:sp modelId="{00327DE9-A559-434D-9FE4-64691ACDC8FD}">
      <dsp:nvSpPr>
        <dsp:cNvPr id="0" name=""/>
        <dsp:cNvSpPr/>
      </dsp:nvSpPr>
      <dsp:spPr>
        <a:xfrm>
          <a:off x="3761030" y="1420104"/>
          <a:ext cx="465237" cy="1291003"/>
        </a:xfrm>
        <a:prstGeom prst="rightArrow">
          <a:avLst>
            <a:gd name="adj1" fmla="val 75000"/>
            <a:gd name="adj2" fmla="val 50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5B79B9-A022-40C9-88E5-C18DC418485E}">
      <dsp:nvSpPr>
        <dsp:cNvPr id="0" name=""/>
        <dsp:cNvSpPr/>
      </dsp:nvSpPr>
      <dsp:spPr>
        <a:xfrm>
          <a:off x="1478945" y="1420104"/>
          <a:ext cx="2282085" cy="1291003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900" kern="1200" dirty="0"/>
            <a:t>Como funciona ?</a:t>
          </a:r>
        </a:p>
      </dsp:txBody>
      <dsp:txXfrm>
        <a:off x="1541967" y="1483126"/>
        <a:ext cx="2156041" cy="1164959"/>
      </dsp:txXfrm>
    </dsp:sp>
    <dsp:sp modelId="{3EC21B08-6089-4B98-B04D-1F7AE50D59C5}">
      <dsp:nvSpPr>
        <dsp:cNvPr id="0" name=""/>
        <dsp:cNvSpPr/>
      </dsp:nvSpPr>
      <dsp:spPr>
        <a:xfrm>
          <a:off x="3761030" y="2840208"/>
          <a:ext cx="465237" cy="1291003"/>
        </a:xfrm>
        <a:prstGeom prst="rightArrow">
          <a:avLst>
            <a:gd name="adj1" fmla="val 75000"/>
            <a:gd name="adj2" fmla="val 50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3A251A-A302-46E5-8CE4-53FBC9CEEE70}">
      <dsp:nvSpPr>
        <dsp:cNvPr id="0" name=""/>
        <dsp:cNvSpPr/>
      </dsp:nvSpPr>
      <dsp:spPr>
        <a:xfrm>
          <a:off x="1478945" y="2840208"/>
          <a:ext cx="2282085" cy="1291003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900" kern="1200" dirty="0"/>
            <a:t>Resultado</a:t>
          </a:r>
        </a:p>
      </dsp:txBody>
      <dsp:txXfrm>
        <a:off x="1541967" y="2903230"/>
        <a:ext cx="2156041" cy="116495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A0FD4E-5110-4492-912F-6A6D5D52700D}">
      <dsp:nvSpPr>
        <dsp:cNvPr id="0" name=""/>
        <dsp:cNvSpPr/>
      </dsp:nvSpPr>
      <dsp:spPr>
        <a:xfrm>
          <a:off x="3761030" y="0"/>
          <a:ext cx="465237" cy="1291003"/>
        </a:xfrm>
        <a:prstGeom prst="rightArrow">
          <a:avLst>
            <a:gd name="adj1" fmla="val 75000"/>
            <a:gd name="adj2" fmla="val 50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7145" rIns="17145" bIns="17145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pt-BR" sz="2700" kern="1200" dirty="0"/>
        </a:p>
      </dsp:txBody>
      <dsp:txXfrm>
        <a:off x="3761030" y="161375"/>
        <a:ext cx="290773" cy="968253"/>
      </dsp:txXfrm>
    </dsp:sp>
    <dsp:sp modelId="{105256D1-04D8-486F-8C6F-1CCAAA3ADA07}">
      <dsp:nvSpPr>
        <dsp:cNvPr id="0" name=""/>
        <dsp:cNvSpPr/>
      </dsp:nvSpPr>
      <dsp:spPr>
        <a:xfrm>
          <a:off x="1478945" y="0"/>
          <a:ext cx="2282085" cy="1291003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900" kern="1200" dirty="0"/>
            <a:t>Desafio </a:t>
          </a:r>
        </a:p>
      </dsp:txBody>
      <dsp:txXfrm>
        <a:off x="1541967" y="63022"/>
        <a:ext cx="2156041" cy="1164959"/>
      </dsp:txXfrm>
    </dsp:sp>
    <dsp:sp modelId="{00327DE9-A559-434D-9FE4-64691ACDC8FD}">
      <dsp:nvSpPr>
        <dsp:cNvPr id="0" name=""/>
        <dsp:cNvSpPr/>
      </dsp:nvSpPr>
      <dsp:spPr>
        <a:xfrm>
          <a:off x="3761030" y="1420104"/>
          <a:ext cx="465237" cy="1291003"/>
        </a:xfrm>
        <a:prstGeom prst="rightArrow">
          <a:avLst>
            <a:gd name="adj1" fmla="val 75000"/>
            <a:gd name="adj2" fmla="val 50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5B79B9-A022-40C9-88E5-C18DC418485E}">
      <dsp:nvSpPr>
        <dsp:cNvPr id="0" name=""/>
        <dsp:cNvSpPr/>
      </dsp:nvSpPr>
      <dsp:spPr>
        <a:xfrm>
          <a:off x="1478945" y="1420104"/>
          <a:ext cx="2282085" cy="1291003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900" kern="1200" dirty="0"/>
            <a:t>Como funciona ?</a:t>
          </a:r>
        </a:p>
      </dsp:txBody>
      <dsp:txXfrm>
        <a:off x="1541967" y="1483126"/>
        <a:ext cx="2156041" cy="1164959"/>
      </dsp:txXfrm>
    </dsp:sp>
    <dsp:sp modelId="{3EC21B08-6089-4B98-B04D-1F7AE50D59C5}">
      <dsp:nvSpPr>
        <dsp:cNvPr id="0" name=""/>
        <dsp:cNvSpPr/>
      </dsp:nvSpPr>
      <dsp:spPr>
        <a:xfrm>
          <a:off x="3761030" y="2840208"/>
          <a:ext cx="465237" cy="1291003"/>
        </a:xfrm>
        <a:prstGeom prst="rightArrow">
          <a:avLst>
            <a:gd name="adj1" fmla="val 75000"/>
            <a:gd name="adj2" fmla="val 50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3A251A-A302-46E5-8CE4-53FBC9CEEE70}">
      <dsp:nvSpPr>
        <dsp:cNvPr id="0" name=""/>
        <dsp:cNvSpPr/>
      </dsp:nvSpPr>
      <dsp:spPr>
        <a:xfrm>
          <a:off x="1478945" y="2840208"/>
          <a:ext cx="2282085" cy="1291003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900" kern="1200" dirty="0"/>
            <a:t>Resultado</a:t>
          </a:r>
        </a:p>
      </dsp:txBody>
      <dsp:txXfrm>
        <a:off x="1541967" y="2903230"/>
        <a:ext cx="2156041" cy="116495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B83C97-51F0-45C6-863A-E48679F22BC5}">
      <dsp:nvSpPr>
        <dsp:cNvPr id="0" name=""/>
        <dsp:cNvSpPr/>
      </dsp:nvSpPr>
      <dsp:spPr>
        <a:xfrm>
          <a:off x="2416545" y="0"/>
          <a:ext cx="2803597" cy="2804024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</a:schemeClr>
            </a:gs>
            <a:gs pos="90000">
              <a:schemeClr val="accent2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175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B9101F4-B5D1-4AB7-BC83-753D06A88415}">
      <dsp:nvSpPr>
        <dsp:cNvPr id="0" name=""/>
        <dsp:cNvSpPr/>
      </dsp:nvSpPr>
      <dsp:spPr>
        <a:xfrm>
          <a:off x="3036233" y="1012337"/>
          <a:ext cx="1557905" cy="7787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914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b="0" i="0" kern="1200" noProof="0" dirty="0">
              <a:latin typeface="Corbel"/>
              <a:ea typeface="+mn-ea"/>
              <a:cs typeface="+mn-cs"/>
            </a:rPr>
            <a:t>Local único de contratos</a:t>
          </a:r>
        </a:p>
      </dsp:txBody>
      <dsp:txXfrm>
        <a:off x="3036233" y="1012337"/>
        <a:ext cx="1557905" cy="778766"/>
      </dsp:txXfrm>
    </dsp:sp>
    <dsp:sp modelId="{12D2183B-C8C1-4ADD-8BFA-63A0024D79DB}">
      <dsp:nvSpPr>
        <dsp:cNvPr id="0" name=""/>
        <dsp:cNvSpPr/>
      </dsp:nvSpPr>
      <dsp:spPr>
        <a:xfrm>
          <a:off x="1637856" y="1611119"/>
          <a:ext cx="2803597" cy="2804024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</a:schemeClr>
            </a:gs>
            <a:gs pos="90000">
              <a:schemeClr val="accent3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175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E0AE086-AABF-4A0E-98D0-5626D79C154F}">
      <dsp:nvSpPr>
        <dsp:cNvPr id="0" name=""/>
        <dsp:cNvSpPr/>
      </dsp:nvSpPr>
      <dsp:spPr>
        <a:xfrm>
          <a:off x="2260702" y="2632777"/>
          <a:ext cx="1557905" cy="7787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914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b="0" i="0" kern="1200" noProof="0" dirty="0">
              <a:latin typeface="Corbel"/>
              <a:ea typeface="+mn-ea"/>
              <a:cs typeface="+mn-cs"/>
            </a:rPr>
            <a:t>Imutabilidade e disponibilidade da informação</a:t>
          </a:r>
        </a:p>
      </dsp:txBody>
      <dsp:txXfrm>
        <a:off x="2260702" y="2632777"/>
        <a:ext cx="1557905" cy="778766"/>
      </dsp:txXfrm>
    </dsp:sp>
    <dsp:sp modelId="{339FCDE6-ACB1-4FC6-B770-034DE4C59DA1}">
      <dsp:nvSpPr>
        <dsp:cNvPr id="0" name=""/>
        <dsp:cNvSpPr/>
      </dsp:nvSpPr>
      <dsp:spPr>
        <a:xfrm>
          <a:off x="2616088" y="3415038"/>
          <a:ext cx="2408724" cy="2409689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</a:schemeClr>
            </a:gs>
            <a:gs pos="90000">
              <a:schemeClr val="accent4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175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AED50E6-1C35-4B77-9E90-501897F8F6D8}">
      <dsp:nvSpPr>
        <dsp:cNvPr id="0" name=""/>
        <dsp:cNvSpPr/>
      </dsp:nvSpPr>
      <dsp:spPr>
        <a:xfrm>
          <a:off x="3039918" y="4255546"/>
          <a:ext cx="1557905" cy="7787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914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b="0" i="0" kern="1200" noProof="0" dirty="0">
              <a:latin typeface="Corbel"/>
              <a:ea typeface="+mn-ea"/>
              <a:cs typeface="+mn-cs"/>
            </a:rPr>
            <a:t>Redução de custos e aumento de efetividade</a:t>
          </a:r>
        </a:p>
      </dsp:txBody>
      <dsp:txXfrm>
        <a:off x="3039918" y="4255546"/>
        <a:ext cx="1557905" cy="7787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F5AC47-1AC4-47CE-A93B-69BD784FE48A}" type="datetimeFigureOut">
              <a:rPr lang="pt-BR" smtClean="0"/>
              <a:t>26/11/2017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43AAD8-78B0-4EF6-84C7-32A82E764FCB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561312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17-11-27T23:24:22.878"/>
    </inkml:context>
    <inkml:brush xml:id="br0">
      <inkml:brushProperty name="width" value="0.035" units="cm"/>
      <inkml:brushProperty name="height" value="0.035" units="cm"/>
      <inkml:brushProperty name="color" value="#177D36"/>
      <inkml:brushProperty name="fitToCurve" value="1"/>
    </inkml:brush>
    <inkml:brush xml:id="br1">
      <inkml:brushProperty name="width" value="0.035" units="cm"/>
      <inkml:brushProperty name="height" value="0.035" units="cm"/>
      <inkml:brushProperty name="color" value="#3165BB"/>
      <inkml:brushProperty name="fitToCurve" value="1"/>
    </inkml:brush>
    <inkml:brush xml:id="br2">
      <inkml:brushProperty name="width" value="0.035" units="cm"/>
      <inkml:brushProperty name="height" value="0.035" units="cm"/>
      <inkml:brushProperty name="color" value="#ED1C24"/>
      <inkml:brushProperty name="fitToCurve" value="1"/>
    </inkml:brush>
    <inkml:brush xml:id="br3">
      <inkml:brushProperty name="width" value="0.035" units="cm"/>
      <inkml:brushProperty name="height" value="0.035" units="cm"/>
      <inkml:brushProperty name="color" value="#808080"/>
      <inkml:brushProperty name="fitToCurve" value="1"/>
    </inkml:brush>
    <inkml:brush xml:id="br4">
      <inkml:brushProperty name="width" value="0.035" units="cm"/>
      <inkml:brushProperty name="height" value="0.035" units="cm"/>
      <inkml:brushProperty name="color" value="#FFA6CC"/>
      <inkml:brushProperty name="fitToCurve" value="1"/>
    </inkml:brush>
  </inkml:definitions>
  <inkml:trace contextRef="#ctx0" brushRef="#br0">0 839 0,'23'0'0,"-23"-23"16,24 0-16,-24-47 15,23 46-15,-23-22 16,23-1-1,-23 24-15,24 0 16,-24-1-16,46 1 16,-23-24-16,1 24 15,-24 0-15,23 0 16,0-1-16,-23-46 16,47 70-16,-24-23 15,1 0-15,-24-24 16,23 24-16,0 0 15,24 23 1,-24 0-16,-23-24 16,23 24-1,1 0 1,-24-23-16,46 23 16,-46-47-16,24 47 15,-1-23-15,0 23 16,1 0-16,22 0 15,-46-23-15,23 23 16,1 0 0,-1 0-16,0 0 15,-23-24 1,70 24-16,-46 0 16,-1 0-1,23 0 1,-22 0-1,-1 0 17,0 0-17</inkml:trace>
  <inkml:trace contextRef="#ctx0" brushRef="#br0" timeOffset="14273">3332 1166 0,'47'0'15,"-24"0"-15,-23 23 16,24-23-16,-24 23 15,23-23 1,23 23 15,-22 24-15,-1-24-16,0 1 16,1-1-16,22-23 15,-22 23 1,-1 24-16,0-47 15,1 23-15,-24 0 16,46-23-16,-46 24 16,23-1-16,-23 24 15,0-24-15,24 0 16,-24 1-16,0 45 16,23-69-16,-23 24 15,0-1-15,0 0 16,0 24-16,23-24 15,24 1-15,-47 22 16,0 1-16,23-24 16,-23 47-16,0 0 15,0-23-15,0 22 16,0-22-16,0 23 16,0-23-16,0-1 15,0 24-15,24 47 16,-24-71-16,0 24 15,0-23-15,0-24 16,0 47-16,0-23 16,0-24-16,0 47 15,0-47 1,-24 47-16,24 0 0,0-24 16,0 1-1,0 0-15,-46-24 16,46 47-16,-24-47 15,24 24-15,-23-24 16,0 24-16,-1-24 16,-22 0-16,46 71 15,-23-71-15,-1-23 16,24 46-16,-23 1 16,0-24-16,-24 1 15,24-1-15,-24 70 16,24-93-16,-24 23 15,24 1-15,-70 46 16,69-47-16,-46 24 16,-46 22-16,93-45 15,-71 22-15,71-46 16,-70 47-16,70-47 16,-71 23-16,71-23 15,-24 0-15,-22 0 16,45 0-16,-22 0 15,-24 0-15,46 0 16,1 0 0,-47 0-16,47 0 15,-70 0-15,69 0 16,-45 0-16,22-46 16,-23-1-16,47 24 15,-71-47-15,71 47 16,23-24-16,-46 0 15,22 47-15,24-46 16,-23 22-16,23 1 16,0-47-16,0 24 15,0 22-15,0-22 16,0 22-16,0 1 16,0-47-16,0 47 15,0 0-15,23-1 16,24 1-16,-47-24 15,23 24-15,0 0 16,1 23-16,22-24 16,-22 24-16,22 0 15,-22-23-15,46 23 16,46-46-16,-23-1 16,-23 47-1,70 0-15,-117-23 16,47 23-16,-47 0 15,47-24-15,0 24 16,-46 0-16,46 0 16,-47 0-16,0 0 15,24 0-15,-1 0 16,1 0-16,-24 0 16,47 0-16,-47 0 15,24 0-15,-24 0 16,24 0-16,0 0 15,69 0-15,1 47 16,-71-47-16,-22 23 16,45-23-16,48 47 15,-1-1-15,-22 1 16,-48-47-16,24 47 16,0-47-16,-47 23 15,1-23-15,69 23 16,-70-23-16,70 24 15,-69-24-15,46 23 16,-24 24-16,1-47 16,-24 23-16,70 23 15,-69 1-15,69 0 16,-70-47 0,70 23-16,-69 0 15,-24 24-15,46-1 16,-22-22-16,22-1 15,24 47-15,-47-47 16,71 47-16,-71-47 16,70 24-16,24 23 15,-71-70-15,-46 47 16,93-1-16,24 24 16,-94-47-16,24 71 15,-1-71-15,24 24 16,47 22-16,-24 1 15,-23 24-15,47-48 16,-24 47-16,-70-69 16,70 46-16,0-24 15,-46-46-15,23 24 16,23 69-16,0 0 16,47-46-16,-116-24 15,92 47-15,24-24 16,0 1-16,-1 23 15,-22-24 1,23 24-16,23-23 16,0 23-16,-93-70 15,-47 23-15,94 0 16,-71-23-16,-22 0 16,46 0-16,-47 0 15,24 0-15,22 0 16,-22 0-16,23 0 15,-23 0-15,22 0 16,-22 0-16,-24 0 16,1 0 93</inkml:trace>
  <inkml:trace contextRef="#ctx0" brushRef="#br1" timeOffset="34664">10067 4731 0,'0'23'250,"0"0"-235,0 1 1,0-1 15,-47-23 0,47 23-15,-23 24 0,0-47-1,-1 23-15,1 1 16,-24-24 0,24 0-16,0 23 15,0-23-15,-24 0 16,-23 23-16,0-23 15,23 47 1,1-47 0,46 23-16,-70-23 15,47 23-15,-1-23 16,1 0-16,-24 0 16,24 0-16,0 24 15,-47-24-15,47 0 16,-24 0-16,24 0 15,-24 23-15,24-23 16,0 0 0,-24 0-16,0 0 15,24 0-15,0 0 16,-1 0-16,-45 0 16,45 0-16,1 0 15,0 0-15,-47 0 16,46 0-16,1 0 15,-47 0-15,-23 0 16,46 0-16,-23-23 16,-46-24-16,93 47 15,-71-47-15,48 47 16,-1-23-16,24 23 16,0-23-16,-24 23 15,0 0-15,-23-23 16,1 23-16,45-24 15,-22 24-15,-24 0 16,46-46-16,-22 46 16,-1-24-16,24 1 15,-24 23-15,-23 0 16,24 0-16,-71-23 16,71 23-16,-24 0 15,23 0-15,-23 0 16,24 0-16,-24 0 15,46 0 1,-22 0-16,-94 0 16,117 0-16,-47 0 15,-70 0-15,117 0 16,-94 0-16,71 0 16,-94 0-16,-47 0 15,141 0-15,-24 0 16,23 0-16,1 0 15,-24 0-15,46 0 16,1 0-16,0 0 16,-47 0-16,47 0 15,-1 0-15,-22 0 16,22 0-16,-22 0 16,22 0-1,-45 0-15,22 0 16,24 0-1,-94 0-15,94 0 16,-47 0-16,23 0 16,1 0-16,-1 0 15,24 0-15,-70 0 16,69 0 0,1 0-16,-47 0 15,70 23-15,-23-23 16,-24 0-16,24 23 15,-47 24 1,47-47-16,-47 0 16,46 23-16,-22-23 15,23 24-15,-47-24 16,46 23-16,-69 47 16,70-70-16,-70 23 15,69-23-15,1 0 16,0 23-16,-1-23 15,-69 47-15,70 0 16,0-47 0,-24 23-1,24-23-15,-1 23 16,1 1 0,0 22-16,-70 1 15,69-47-15,-69 23 16,93 0-1,-23-23-15,-47 0 16,47 47 0,-1-47-1,1 23-15,0-23 16,-24 0 0,24 24-16,-1-24 15,-22 0-15,-1 23 16,1-23-16,22 23 15,-46-23-15,47 47 16,-24-47-16,1 23 16,-24-23-16,47 0 15,-47 0-15,46 0 16,1 0-16,-23 0 16,22 0-16,1 0 15,0 0-15,-1 0 16,-22 0-1,22 0-15,1 0 16,0 0-16,0 0 16,-24 0-16,47-47 15,-47 47-15,24-23 16,0 23 0,-24 0-1,24 0 1,-1 0 15,1 0-15,-23 0-1,22 0 1,1 0-16,0 0 16,-1 0-1,-22 0 1,22-23-16,1 23 15,0 0-15,0-23 16,-47 23-16,46-24 16,1 24-1,0 0-15,-24-46 16,24 46 0,0 0-1,-1-24-15,-22 24 16,22 0-1,24-23-15,-23 23 16,-24 0 0,1-23-1,23 23-15,-1 0 16,1-24 0,0 24 15,-47-46-16,46 46 1,1-23-16,0 23 16,-24-24-1,24 24 1,23-23-16,-23 23 16,-1 0-1,-22 0-15,46-47 16,-24 47-1,1 0 1,0 0-16,-1 0 16,24-23-16,-46 23 15,23 0-15,-1 0 16,1-23 0,0 23 93,-24 0 297,24 0-390,-1 0-1,1 0 1,-23-24-16,22 24 16,24-23-1</inkml:trace>
  <inkml:trace contextRef="#ctx0" brushRef="#br2" timeOffset="46008">862 5803 0,'0'23'78,"24"-23"-63,-24 23 1,0 1 0,0-1-1,23-23 1,-23 23 15,23-23 0,-23 47-31,47-47 16,23 23-16,-24 0 16,1-23-16,-24 24 15,47-24-15,-23 0 16,-1 0-16,71 23 16,-71-23-16,-22 47 15,-1-47-15,24 0 16,-1 0-16,-22 0 15,-1 0-15,0 0 16,0 0-16,47 0 16,-46 0-16,-1 0 15,0 0-15,24 0 16,-24 0 0,0-24-16,47 24 15,-46-23-15,-1 23 16,0 0-16,1-23 15,22 23-15,-22 0 16,-1-24-16,23 24 16,1-23-1,-24 23-15,24 0 16,-24-46-16,47 46 16,-47-24-16,1 1 15,22 23-15,1 0 16,-24-23-16,47 23 15,-70-24 1,23 24-16,24 0 16,-47-46-16,23 46 15,47 0-15,-46-24 16,46 24-16,-47-23 16,23 23-16,-22-23 15,46 23-15,46-47 16,-23 1-16,-23 46 15,47-24-15,-71 24 16,71-23 0,-1-47-16,1 24 15,-70 46-15,69-24 16,1-46-16,-1 24 16,-69 46-16,69-24 15,1-45-15,-94 69 16,24 0-16,-1-24 15,1 24-15,-24-23 16,70-47-16,-69 70 16,46 0-16,23-23 15,23-24-15,-92 47 16,69-47-16,-70 24 16,70-23-16,-69 22 15,69-46-15,-70 47 16,0 0-16,1-1 15,69-45-15,-70 45 16,47-69 0,-47 70-16,24-70 15,-24 69-15,47-46 16,-70 0-16,24-46 16,-24 69-1,23-69-15,-23 69 16,0-23-16,0 47 15,46-70-15,-46 69 16,0-22-16,0-1 16,0 1-16,0 22 15,0-46-15,-23-23 16,0 47-16,0 22 16,-47-46-1,46 24 1,-22 46-16,46-24 15,-24 24-15,-45 0 16,69-23-16,-47 23 16,-23 0-16,23 0 15,24 0-15,-47 0 16,24 0-16,22 0 16,-92 0-16,92 0 15,-45 0-15,45 0 16,1 0-16,0 0 15,-24 0-15,24 0 16,-1 23 15,24 24-15,-23-47-16,23 23 16,-23 1-16,23-1 15,-47-23-15,47 70 16,-23-47-16,23 24 15,0-24 1,-23-23-16,23 70 16,0-47-1,0 1 1,0-1-16,0 24 16,0-24-1,0 0 1,0 0-16,0 24 15,0-24-15,0 1 16,0-1-16,23 0 16,-23 24-1,47-47-15,-47 23 16,0 0-16,0 1 31,23-24-31,0 23 16,-23 24-1,23-47 1,1 23-16,22 0 16,-22-23-1,22 0-15,-22 24 16,45-24-16,-45 23 16,22-23-16,118 46 15,-25 1-15,-92-47 16,93 23-16,-94-23 15,71 47-15,-47-47 16,-24 0-16,-22 0 16,46 0-16,-47 0 15,0 0-15,1 0 16,22 0-16,1 0 16,-24 0-16,47 0 15,-47 0-15,24 0 16,23 0-16,-24 0 15,24 0-15,-46 0 16,-1 0-16,23 0 16,1 0-16,-24 0 15,1 0-15,-1 0 16,24 0-16,-24 0 31,0 0-15,0-23-1,1 23 1,22 0 0,-22-24-16,-1 24 15,-23-23 1,47-47-16,-1 47 16,-22 0-1,-1 23 1,-23-24-16,23 24 15,-23-23 1,23 23 0,24-47-16,-47 24 15,23 23 1,-23-23-16,24-1 16,-24 1-1,0-23 16,23 46-15,-23-24 0,47 1-1,-47 0 17,23 23-1,-23-24 0,23 24-31,-23-46 31,0 22 1,0 1-1,23 23 0,-23-23-31,0-24 31,0 24 16</inkml:trace>
  <inkml:trace contextRef="#ctx0" brushRef="#br2" timeOffset="53048">8133 3682 0,'46'24'109,"-46"-1"-109,0 0 16,0 0-16,0 47 16,0-46-16,0-1 15,0 0-15,0 24 16,0-24-16,0 0 16,0 1-1,0-1 1,0 24-16,0-24 15,0 0 1,0 1-16,0-1 16,0 23-1,0-22-15,0-1 16,0 0 0,0 24-16,0-24 15,0 1-15,0-1 16,0 0-16,0 24 15,0-24-15,0 0 16,0 1 0,0-1-1,0 24 1,0-24 0,0 0-1,0 1-15,0 22 16,-23 24-16,23-47 15,-23 24-15,23-24 16,-24 1-16,24 22 16,-23 1-1,23-24-15,0 0 0,-23 1 32,23-1-32,0 24 15,0-24-15,-47-23 16,47 23-16,0 1 15,0 22-15,-23-23 16,23 1-16,0-1 16,-23 70-16,23-69 15,0 22-15,-24 1 16,24-24-16,0 24 16,0-24-16,0 24 15,-23-24-15,23 0 16,0 0-16,0 47 15,0-46-15,0-1 16,0 0-16,0 24 16,0-24-16,0 0 15,0 1 1,0-1-16,23 24 16,-23-24-16,24 0 15,-24 1-15,0 22 16,0-22-16,23-1 15,-23 0 1,47 0-16,-24 24 0,-23-24 16,0 1-1,23-1-15,-23 0 16,23 24-16,-23-24 16,0 0-16,24 1 15,-24-1-15,46 70 16,-22-69-16,-1 92 15,0-93 1,-23 24-16,24-24 16,-24 1-16,46-1 15,-46 0 1,23 24-16,24 23 16,0-47-16,-47 24 15,23-24-15,0 0 16,1 1-16,-1 22 15,23-46-15,-46 23 16,24-23-16,-1 0 16,0 24-1,1-24 1,46 0-16,-47 23 16,0-23-1,1 23-15,22-23 16,-23 0-16,1 0 15,-24 47 32,23-47-31,-23 23 0,47-23-1,-24 0 16,0 0-15,1 0 15,-1 0-15,23 0-16,-22 0 16,22 0-1,-22 0 1,22 0-1,-22 0-15,-1 0 16,-23-46 0,23 46 140,24 0-156,-47-24 16,23 1-1,0 23 32,-23-23-31,24 23 31,-1 0 15,24 0 1</inkml:trace>
  <inkml:trace contextRef="#ctx0" brushRef="#br1" timeOffset="65553">10929 7760 0,'0'24'109,"0"22"-93,0-23-1,0 24-15,0 23 16,-23-47 0,23 1-16,-24-1 15,24 0-15,-69-23 16,45 47 0,1-24-16,0-23 15,-24 23-15,24 1 16,-1-24-16,1 46 15,-70 1-15,70-24 16,-71 47-16,-22-23 16,93-24-16,-47 47 15,23-70-15,-23 23 16,47 0-16,-24 1 16,24-24-16,-24 0 15,24 23-15,-70 47 16,70-70-16,-71 23 15,48-23-15,-1 24 16,24-24-16,-24 0 16,24 46-16,-24-46 15,24 0-15,0 24 16,-1-24-16,1 23 16,-24-23-16,24 0 15,-70 23-15,46-23 16,24 23-1,-47-23-15,-23 47 16,-24 0 0,48-47-16,45 23 15,-22-23-15,-71 23 16,1 47-16,69-70 16,-23 0-16,47 0 15,-70 23-15,69 1 16,-22-24-16,-1 0 15,0 0 1,24 0-16,-93 23 16,92-23-16,-46 0 15,47 0-15,-93 0 16,69 0-16,-23 0 16,23 0-16,1 0 15,-24 0-15,23 0 16,-23 0-16,47 0 15,-23 0-15,-24 0 16,23 0-16,-23 0 16,47 0-16,-24 0 15,24 0-15,-47 0 16,23 0-16,1 0 16,-1 0-16,1 0 15,-24 0 1,46 0-16,-22 0 15,-1 0-15,1 0 16,-1 0-16,-23 0 16,-46 0-16,92 0 15,-92 0-15,69 0 16,-23 0-16,24 0 16,22 0-16,-46 0 15,24 0-15,22 0 16,-22 0-16,23 0 15,-1 0-15,1-23 16,0 23-16,23-24 47,-47 24-31,47-23-1,-23 23-15,23-46 16,-24 22-16,24 1 31,0 0 0,0-1-15,0-22 0,0 22-1,0 1-15,-23-23 16,23-1-1,0 24 64,0-1 108,0 1 188</inkml:trace>
  <inkml:trace contextRef="#ctx0" brushRef="#br1" timeOffset="70976">4847 8576 0,'0'23'94,"0"24"-94,-23-47 15,23 23-15,0 0 16,0 1-16,-24 22 16,24 1-1,-23-24-15,23 47 16,-23-47-16,-70 47 16,93-23-16,-24-24 15,1 0-15,23 1 16,-70 69-1,70-70-15,-23 1 16,-1 22-16,1-23 16,-47 47-16,70-23 15,-23-24-15,0 1 16,-1-1-16,-46 70 16,47-70-1,0 1-15,0 22 16,-24-22-16,24-1 15,-1 0-15,24 1 16,-46 45-16,-1-45 16,24-24-16,0 23 15,-1 0 1,-46-23 0,47 47-16,0-24 15,-1 1-15,-22-24 16,-24 23-16,47 0 15,-71 47 1,71-70-16,-47 47 16,24-47-16,22 46 15,-69 1-15,70-24 16,-1 1-16,-69 45 16,70-45-16,0-24 15,-71 46-15,71-46 16,0 47-16,-24-24 15,24-23-15,23 24 16,-47-24-16,47 23 16,-46-23-16,22 23 15,1 24 1,0-47 15,23 23-15,-24-23-16,-22 0 15,46 23-15,-23-23 16,-1 24 0,1 22-1,0-46 32,23 24-16,-47-24-15,24 0 15,-1 0 47,1 0-15,-23 0 31,22 0-47,1 0 46,0 0-30,-1 0 31,-22 0-16,22 0-16</inkml:trace>
  <inkml:trace contextRef="#ctx0" brushRef="#br3" timeOffset="77160">1818 9461 0,'0'-46'47,"0"22"-16,23 24-15,-23-23-16,23 23 15,70-23-15,-69-1 16,69-45-16,-70 69 16,1-24-16,46 24 15,-47-23-15,0 23 16,47 0-16,-47-47 15,1 47-15,-1 0 16,0-23-16,24 23 16,-24 0-16,0-23 15,1 23-15,22 0 16,-22 0-16,-1 0 16,0-24-16,1 24 15,22 0 1,-23 0-16,1 0 15,22 0 1,1 0-16,0 0 16,-24 0-16,47 0 15,-47 0-15,0 0 16,1 0-16,22 0 16,-22 0-1,-1 0-15,0 0 16,1 0-1,22 24-15,-23-24 16,1 0-16,-1 23 16,47-23-16,-47 47 15,1-47-15,45 46 16,-45-46-16,-1 24 16,24-24-16,-47 46 15,46-23-15,-46 1 16,24-1-16,-1 0 15,-23 24 1,23-24-16,-23 1 16,24-24-16,-24 23 15,46 0-15,-46 24 16,0-1 0,23-46-16,-23 24 15,0 22 1,24-22-16,-24-1 15,23 70-15,-23-70 16,23 1-16,-23 22 16,0 1-16,47 23 15,-47-47-15,0 47 16,0-47-16,23 1 16,-23 22-16,0-22 15,0-1-15,0 0 16,0 1-16,0 45 15,0-45-15,0 22 16,0 1 0,0-24-16,0 1 15,0-1-15,0 0 16,0 24-16,0-1 16,0-22-1,0 22-15,0-22 16,-46-1-16,46 23 15,-24 1 1,24-24 0,-23-23-1,23 24-15,0 22 16,-23-46 0,23 47-16,0-24 15,0 0-15,-24-23 16,24 24-16,-46 22 15,46-22 1,-23-24-16,-1 23 16,24 0-1,-23 1 1,0-24-16,23 46 16,-70 1-16,46-47 15,1 0-15,0 23 16,-24-23-16,1 0 15,22 23 1,-22-23-16,22 0 16,1 0-1,0 0 1,-1 0-16,-22 0 16,23 0-16,-1 0 15,-69-23-15,70 23 16,23-23-16,-47-47 15,47 47 1,-23-1-16,23 1 16,-47 0-16,47-71 15,0 71-15,0-47 16,0 47-16,0-24 16,0 1-16,0-1 15,24 24 1,-24 0-16,0-24 15,23 24-15,-23-1 16,23-69-16,0 47 16,-23 22-1,70-69-15,-46 70 16,-24-1-16,23-22 16,0 23-1,1 23-15,22-24 16,-23 24-16,1-23 15,-1 23-15,0-23 16,24 23-16,0 0 16,22 0-1,-45 0-15,22 0 16,-22 0-16,22 0 16,-22 0-1,-1 0-15,0 0 16,1 0-16,22 0 15,-23 0-15,1 0 16,-24 23-16,23-23 16,0 0-16,24 0 15,-24 23-15,1-23 16,-1 0-16,23 24 16,-22-24-16,-1 46 15,0-46-15,1 0 16,22 0-1,-22 23-15,-1-23 16,0 24 0,47-24-16,47 23 15,-94-23-15,0 23 16,24-23-16,-1 0 16,-22 47-16,22-47 15,-22 23 1,22-23-16,-22 0 15,-1 24-15,0-24 16,0 0 0,24 23-16,0-23 15,-24 23 1,24-23 0,-24 0-16,0 47 15,24-47-15,-1 23 16,-22-23-16,-1 0 15,0 23-15,47-23 16,-70 24-16,23-24 16,24 0-16,-47 46 15,23-46-15,24 0 16,-24 24-16,1-24 16,46 0-1,-47 23 1,0-23-16,-23 23 15,23-23-15,1 23 16,22-23-16,-22 0 16,-24 47-16,23-47 15,0 0-15,1 0 16,22 0-16,-46 23 16,23-23-16,1 0 15,-1 0 1,-23 24-1,70-24-15,-47 0 16,1 23-16,-1-23 16</inkml:trace>
  <inkml:trace contextRef="#ctx0" brushRef="#br4" timeOffset="129048">9298 10114 0,'-23'0'1938,"-24"0"-1938,0 0 15,24 23-15,-47-23 16,47 0-16,-47 23 15,23-23-15,24 0 16,0 0-16,-1 0 78,-22 0-78,23 0 16,-24 0-1,24-23-15,-71-47 16,71 70-16,-70-23 16,70 23-1,-71-23-15,71-1 0,0-22 16,-1 22 0,-22 1-16,23 23 15,23-23-15,-24 23 16,24-24-16,0-45 15,0 45-15,-23 1 16,23 0-16,0-24 16,0 0-16,0 24 15,0-23-15,0 22 16,0 1-16,0-24 16,0 1-16,0 22 15,0 1-15,0 0 16,0-47-1,23 47 1,-23-24 0,24 0-16,-24 24 15,46 0-15,-23-1 16,-23 1-16,0-47 16,24 47-16,-24-24 15,23 1-15,-23-1 16,47-69-16,-1-1 15,-46 70 1,24-69-16,-24 69 16,23-69-16,23 93 15,1-94-15,-47 47 16,23-46-16,-23 69 16,0-93-16,0 117 15,0-47-15,0 23 16,0 24-16,0-93 15,0 46-15,0 46 16,0-22-16,0-71 16,0 94-16,0-70 15,-23 69-15,23 1 16,-23-23-16,-24 22 16,1-46-16,22 24 15,1 46-15,-24-24 16,-23-22-16,24 22 15,23-22-15,-47-1 16,23 24-16,-23-47 16,47 47-16,-70-24 15,69 1-15,-69-1 16,70 47-16,-1-23 16,-22-1-1,23-22-15,-1 46 16,1-24-16,0 1 15,-71-23-15,71-1 16,-70 0 0,70 47-16,-71-23 15,71-24-15,0 47 16,-70-23-16,46 23 16,24-23-16,-47 23 15,46-24-15,-92-45 16,93 69-16,-71-24 15,-22-22-15,23-24 16,46 46-16,24 1 16,-47-47-16,23 47 15,-23-24-15,24 24 16,23 23-16,-1-47 16,1 24-16,23 0 15,-23 0-15,23-1 16,-47 24-16,47-70 15,-23 70-15,23-23 16,0-24-16,-24 1 31,24-24-31,0 23 0,-23 24 16,23 0-16,0-1 16,0-46-1,0 47-15,0-23 16,0 22-16,-23-22 15,23-1-15,0 24 16,0-1-16,-47-22 16,47 23-16,0-1 15,0 1-15,0-24 16,0 24-16,-23 0 16,-24-70-16,47 69 15,-23 1-15,23 0 16,-47-1-16,1-69 15,46 70-15,-70-70 16,47 69-16,-47-69 16,23 70-16,-23-24 15,-46-23-15,-1 24 16,70 46-16,-69-24 16,-1-46-16,71 70 15,-117-23-15,0 0 16,116 23-16,-23 0 15,-70 0 1,94 0-16,-94 0 16,-23 0-16,-24 0 15,24 0-15,117 0 16,-24 0-16,-70 0 16,93 0-16,-93 0 15,71 0-15,22 0 16,-93 0-16,70 0 15,47 0-15,-94 0 16,71 0-16,-117 0 16,-47 0-16,163 0 15,-92 0-15,-48 0 16,24 0-16,0 0 16,0 0-16,116 0 15,1 0-15,-24 0 16,46 0-16,1-47 15,0 24 1,-1 23 0,24-23-16,0-1 15,0 1 1,-46 23-16,46-47 31,-23 47-15,23-23 15,-24 0-15,24-1-1,-23 24-15,-47-69 16,70 45-16,-23 24 16,23-23-16,-24 0 15,24-1 1,-23 24-16,23-46 15,-47 22-15,47 1 16,0-47-16,-23 70 16,23-23-16,0 0 15,0-1-15,-23 1 16,23-24-16,0 24 16,0 0-16,0 0 15,0-1-15,0-22 16,0-1-16,0 24 15,0-24 1,0 24-16,-23 0 31,23-24-15,-24 0-16,24 24 16,-46 0-1,22-1 16,1 1 1,0 23-32,23-47 15,-24 47-15,-22 0 32,23 0-32,-1 0 15,1 0 1,0 0-16,-24 0 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D7794F-1BC9-4278-AE26-4DD2F6BD4056}" type="datetimeFigureOut">
              <a:rPr lang="pt-BR" smtClean="0"/>
              <a:t>26/11/2017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984417-8091-4A5A-B5F1-70C19F410C1B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570631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24893-DBDA-4BFA-9CE1-4BFE7CD0F8CF}" type="datetime1">
              <a:rPr lang="pt-BR" smtClean="0"/>
              <a:t>26/11/2017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42361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1">
              <a:rPr lang="pt-BR" smtClean="0"/>
              <a:t>26/11/2017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36256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1">
              <a:rPr lang="pt-BR" smtClean="0"/>
              <a:t>26/11/2017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58651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1">
              <a:rPr lang="pt-BR" smtClean="0"/>
              <a:t>26/11/2017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05082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F84E2-2D7A-43CF-AC90-352A289A783A}" type="datetime1">
              <a:rPr lang="pt-BR" smtClean="0"/>
              <a:t>26/11/2017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43559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8800"/>
            <a:ext cx="5181600" cy="43513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1">
              <a:rPr lang="pt-BR" smtClean="0"/>
              <a:t>26/11/2017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49378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41248" y="1681851"/>
            <a:ext cx="5156200" cy="731520"/>
          </a:xfrm>
        </p:spPr>
        <p:txBody>
          <a:bodyPr anchor="b"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41248" y="2507550"/>
            <a:ext cx="5156200" cy="372825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215064" y="1681851"/>
            <a:ext cx="5157787" cy="73152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215064" y="2507550"/>
            <a:ext cx="5157787" cy="372825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1">
              <a:rPr lang="pt-BR" smtClean="0"/>
              <a:t>26/11/2017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10" name="Título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72378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1">
              <a:rPr lang="pt-BR" smtClean="0"/>
              <a:t>26/11/2017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81886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1">
              <a:rPr lang="pt-BR" smtClean="0"/>
              <a:t>26/11/2017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92262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1600" y="990600"/>
            <a:ext cx="6039484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1">
              <a:rPr lang="pt-BR" smtClean="0"/>
              <a:t>26/11/2017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83897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041136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74940-A916-4C8B-9648-02A2D3898F9E}" type="datetime1">
              <a:rPr lang="pt-BR" smtClean="0"/>
              <a:t>26/11/2017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16615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586B75A-687E-405C-8A0B-8D00578BA2C3}" type="datetime1">
              <a:rPr lang="pt-BR" smtClean="0"/>
              <a:t>26/11/2017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775515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SzPct val="8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svg"/><Relationship Id="rId18" Type="http://schemas.openxmlformats.org/officeDocument/2006/relationships/image" Target="../media/image18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12" Type="http://schemas.openxmlformats.org/officeDocument/2006/relationships/image" Target="../media/image13.png"/><Relationship Id="rId17" Type="http://schemas.openxmlformats.org/officeDocument/2006/relationships/image" Target="../media/image17.png"/><Relationship Id="rId2" Type="http://schemas.openxmlformats.org/officeDocument/2006/relationships/image" Target="../media/image3.png"/><Relationship Id="rId16" Type="http://schemas.openxmlformats.org/officeDocument/2006/relationships/customXml" Target="../ink/ink1.xml"/><Relationship Id="rId20" Type="http://schemas.openxmlformats.org/officeDocument/2006/relationships/image" Target="../media/image20.sv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5" Type="http://schemas.openxmlformats.org/officeDocument/2006/relationships/image" Target="../media/image6.svg"/><Relationship Id="rId15" Type="http://schemas.openxmlformats.org/officeDocument/2006/relationships/image" Target="../media/image16.svg"/><Relationship Id="rId10" Type="http://schemas.openxmlformats.org/officeDocument/2006/relationships/image" Target="../media/image11.png"/><Relationship Id="rId19" Type="http://schemas.openxmlformats.org/officeDocument/2006/relationships/image" Target="../media/image19.png"/><Relationship Id="rId4" Type="http://schemas.openxmlformats.org/officeDocument/2006/relationships/image" Target="../media/image5.png"/><Relationship Id="rId9" Type="http://schemas.openxmlformats.org/officeDocument/2006/relationships/image" Target="../media/image10.svg"/><Relationship Id="rId1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2.png"/><Relationship Id="rId7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22.pn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23.png"/><Relationship Id="rId10" Type="http://schemas.openxmlformats.org/officeDocument/2006/relationships/image" Target="../media/image20.svg"/><Relationship Id="rId4" Type="http://schemas.openxmlformats.org/officeDocument/2006/relationships/image" Target="../media/image2.png"/><Relationship Id="rId9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Elipse 34">
            <a:extLst>
              <a:ext uri="{FF2B5EF4-FFF2-40B4-BE49-F238E27FC236}">
                <a16:creationId xmlns:a16="http://schemas.microsoft.com/office/drawing/2014/main" id="{1BA20BC1-75EF-4855-8A44-E2A53E7728AE}"/>
              </a:ext>
            </a:extLst>
          </p:cNvPr>
          <p:cNvSpPr/>
          <p:nvPr/>
        </p:nvSpPr>
        <p:spPr>
          <a:xfrm rot="16447746">
            <a:off x="5225291" y="3121851"/>
            <a:ext cx="1755271" cy="1868909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pt-BR" dirty="0" err="1">
                <a:latin typeface="Century Gothic"/>
              </a:rPr>
              <a:t>docONE</a:t>
            </a:r>
            <a:endParaRPr lang="pt-BR" sz="4400" b="0" i="0" dirty="0">
              <a:solidFill>
                <a:schemeClr val="tx1"/>
              </a:solidFill>
              <a:latin typeface="Century Gothic"/>
              <a:ea typeface="+mj-ea"/>
              <a:cs typeface="+mj-cs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D79A05F3-3C4F-4FB8-979F-54AE1F979D3A}"/>
              </a:ext>
            </a:extLst>
          </p:cNvPr>
          <p:cNvSpPr txBox="1"/>
          <p:nvPr/>
        </p:nvSpPr>
        <p:spPr>
          <a:xfrm>
            <a:off x="838200" y="1690688"/>
            <a:ext cx="50585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 plataforma criada para revolucionar os contratos na Network </a:t>
            </a:r>
            <a:r>
              <a:rPr lang="pt-BR" dirty="0" err="1"/>
              <a:t>Blockchain</a:t>
            </a:r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C102965-2687-4AEB-80DA-511DEFAE0223}"/>
              </a:ext>
            </a:extLst>
          </p:cNvPr>
          <p:cNvSpPr txBox="1"/>
          <p:nvPr/>
        </p:nvSpPr>
        <p:spPr>
          <a:xfrm>
            <a:off x="9799489" y="5909116"/>
            <a:ext cx="21619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Luiz </a:t>
            </a:r>
            <a:r>
              <a:rPr lang="pt-BR" sz="2800" dirty="0" err="1"/>
              <a:t>Menniti</a:t>
            </a:r>
            <a:endParaRPr lang="pt-BR" sz="2800" dirty="0"/>
          </a:p>
        </p:txBody>
      </p:sp>
      <p:pic>
        <p:nvPicPr>
          <p:cNvPr id="7" name="Picture 2" descr="Resultado de imagem para documento">
            <a:extLst>
              <a:ext uri="{FF2B5EF4-FFF2-40B4-BE49-F238E27FC236}">
                <a16:creationId xmlns:a16="http://schemas.microsoft.com/office/drawing/2014/main" id="{19558477-A8CC-496F-84BE-7147668A00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2675" y="3429000"/>
            <a:ext cx="946649" cy="1204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Elipse 7">
            <a:extLst>
              <a:ext uri="{FF2B5EF4-FFF2-40B4-BE49-F238E27FC236}">
                <a16:creationId xmlns:a16="http://schemas.microsoft.com/office/drawing/2014/main" id="{10A0D3EF-7416-47C0-8116-89D5E6F4A071}"/>
              </a:ext>
            </a:extLst>
          </p:cNvPr>
          <p:cNvSpPr/>
          <p:nvPr/>
        </p:nvSpPr>
        <p:spPr>
          <a:xfrm>
            <a:off x="7657399" y="2992209"/>
            <a:ext cx="154393" cy="154393"/>
          </a:xfrm>
          <a:prstGeom prst="ellipse">
            <a:avLst/>
          </a:prstGeom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E61D7DC6-71F8-4362-AE17-F053C68DE256}"/>
              </a:ext>
            </a:extLst>
          </p:cNvPr>
          <p:cNvSpPr/>
          <p:nvPr/>
        </p:nvSpPr>
        <p:spPr>
          <a:xfrm>
            <a:off x="4225817" y="4844555"/>
            <a:ext cx="154393" cy="154393"/>
          </a:xfrm>
          <a:prstGeom prst="ellipse">
            <a:avLst/>
          </a:prstGeom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CBF01BB6-618E-4820-A05D-318583E9C4F1}"/>
              </a:ext>
            </a:extLst>
          </p:cNvPr>
          <p:cNvSpPr/>
          <p:nvPr/>
        </p:nvSpPr>
        <p:spPr>
          <a:xfrm>
            <a:off x="4696975" y="4112334"/>
            <a:ext cx="242618" cy="242618"/>
          </a:xfrm>
          <a:prstGeom prst="ellipse">
            <a:avLst/>
          </a:prstGeom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19986BB6-DF67-4603-B583-5DEB59123777}"/>
              </a:ext>
            </a:extLst>
          </p:cNvPr>
          <p:cNvSpPr/>
          <p:nvPr/>
        </p:nvSpPr>
        <p:spPr>
          <a:xfrm>
            <a:off x="4720628" y="5817827"/>
            <a:ext cx="352899" cy="352899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500A0887-9B85-4603-8E82-9F20241D71EE}"/>
              </a:ext>
            </a:extLst>
          </p:cNvPr>
          <p:cNvSpPr/>
          <p:nvPr/>
        </p:nvSpPr>
        <p:spPr>
          <a:xfrm>
            <a:off x="5903356" y="5444288"/>
            <a:ext cx="154393" cy="154393"/>
          </a:xfrm>
          <a:prstGeom prst="ellipse">
            <a:avLst/>
          </a:prstGeom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5DCC0466-2F88-49C3-AAEF-4AD1CEB1A74C}"/>
              </a:ext>
            </a:extLst>
          </p:cNvPr>
          <p:cNvSpPr/>
          <p:nvPr/>
        </p:nvSpPr>
        <p:spPr>
          <a:xfrm>
            <a:off x="8664922" y="2394362"/>
            <a:ext cx="380826" cy="38082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573E1BA3-53B3-46B8-BC9F-96707103CC04}"/>
              </a:ext>
            </a:extLst>
          </p:cNvPr>
          <p:cNvSpPr/>
          <p:nvPr/>
        </p:nvSpPr>
        <p:spPr>
          <a:xfrm>
            <a:off x="6205967" y="5465903"/>
            <a:ext cx="154393" cy="154393"/>
          </a:xfrm>
          <a:prstGeom prst="ellipse">
            <a:avLst/>
          </a:prstGeom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D14CBEBB-2557-4625-A258-EF23B89301A8}"/>
              </a:ext>
            </a:extLst>
          </p:cNvPr>
          <p:cNvSpPr/>
          <p:nvPr/>
        </p:nvSpPr>
        <p:spPr>
          <a:xfrm>
            <a:off x="7311071" y="5639007"/>
            <a:ext cx="352899" cy="35289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5979BCB3-7C23-4E66-9309-BC863126FA2F}"/>
              </a:ext>
            </a:extLst>
          </p:cNvPr>
          <p:cNvSpPr/>
          <p:nvPr/>
        </p:nvSpPr>
        <p:spPr>
          <a:xfrm>
            <a:off x="6876035" y="5033601"/>
            <a:ext cx="242618" cy="242618"/>
          </a:xfrm>
          <a:prstGeom prst="ellipse">
            <a:avLst/>
          </a:prstGeom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DB178203-7EEE-4BD1-9687-0F38AA47178D}"/>
              </a:ext>
            </a:extLst>
          </p:cNvPr>
          <p:cNvSpPr/>
          <p:nvPr/>
        </p:nvSpPr>
        <p:spPr>
          <a:xfrm rot="16447746">
            <a:off x="6816315" y="2094756"/>
            <a:ext cx="154393" cy="154393"/>
          </a:xfrm>
          <a:prstGeom prst="ellipse">
            <a:avLst/>
          </a:prstGeom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23D47C1B-91AF-42E1-987B-75BD39ACD826}"/>
              </a:ext>
            </a:extLst>
          </p:cNvPr>
          <p:cNvSpPr/>
          <p:nvPr/>
        </p:nvSpPr>
        <p:spPr>
          <a:xfrm rot="16447746">
            <a:off x="3847393" y="5465901"/>
            <a:ext cx="154393" cy="154393"/>
          </a:xfrm>
          <a:prstGeom prst="ellipse">
            <a:avLst/>
          </a:prstGeom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60BBF623-1384-4E93-A4DC-FB7CDCA49135}"/>
              </a:ext>
            </a:extLst>
          </p:cNvPr>
          <p:cNvSpPr/>
          <p:nvPr/>
        </p:nvSpPr>
        <p:spPr>
          <a:xfrm rot="16447746">
            <a:off x="5738777" y="2411645"/>
            <a:ext cx="242618" cy="242618"/>
          </a:xfrm>
          <a:prstGeom prst="ellipse">
            <a:avLst/>
          </a:prstGeom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ABE03B6B-E696-41D8-AFA1-91A1DCC97027}"/>
              </a:ext>
            </a:extLst>
          </p:cNvPr>
          <p:cNvSpPr/>
          <p:nvPr/>
        </p:nvSpPr>
        <p:spPr>
          <a:xfrm rot="16447746">
            <a:off x="4394465" y="3185695"/>
            <a:ext cx="352899" cy="35289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41F2363B-6102-4E38-BDED-60DE265C7ADB}"/>
              </a:ext>
            </a:extLst>
          </p:cNvPr>
          <p:cNvSpPr/>
          <p:nvPr/>
        </p:nvSpPr>
        <p:spPr>
          <a:xfrm rot="16447746">
            <a:off x="4997038" y="2668526"/>
            <a:ext cx="154393" cy="154393"/>
          </a:xfrm>
          <a:prstGeom prst="ellipse">
            <a:avLst/>
          </a:prstGeom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6349A6B9-CEDD-4A95-8BC7-7A057F414B46}"/>
              </a:ext>
            </a:extLst>
          </p:cNvPr>
          <p:cNvSpPr/>
          <p:nvPr/>
        </p:nvSpPr>
        <p:spPr>
          <a:xfrm rot="16447746">
            <a:off x="3395663" y="3932062"/>
            <a:ext cx="242618" cy="242618"/>
          </a:xfrm>
          <a:prstGeom prst="ellipse">
            <a:avLst/>
          </a:prstGeom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03B324ED-CCD0-4D08-BA98-F5F674026F0A}"/>
              </a:ext>
            </a:extLst>
          </p:cNvPr>
          <p:cNvSpPr/>
          <p:nvPr/>
        </p:nvSpPr>
        <p:spPr>
          <a:xfrm rot="16447746">
            <a:off x="3569506" y="2710762"/>
            <a:ext cx="154393" cy="154393"/>
          </a:xfrm>
          <a:prstGeom prst="ellipse">
            <a:avLst/>
          </a:prstGeom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354AD8D5-B480-4851-A7FE-C193EFA5121A}"/>
              </a:ext>
            </a:extLst>
          </p:cNvPr>
          <p:cNvSpPr/>
          <p:nvPr/>
        </p:nvSpPr>
        <p:spPr>
          <a:xfrm rot="16447746">
            <a:off x="7816667" y="4514743"/>
            <a:ext cx="471044" cy="465097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DFFBD732-C871-4DB2-AF55-507DE9BE2EAF}"/>
              </a:ext>
            </a:extLst>
          </p:cNvPr>
          <p:cNvSpPr/>
          <p:nvPr/>
        </p:nvSpPr>
        <p:spPr>
          <a:xfrm rot="16447746">
            <a:off x="8275595" y="3848803"/>
            <a:ext cx="242618" cy="242618"/>
          </a:xfrm>
          <a:prstGeom prst="ellipse">
            <a:avLst/>
          </a:prstGeom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4A592621-A5D0-4B1E-9EEA-3B685A0626AC}"/>
              </a:ext>
            </a:extLst>
          </p:cNvPr>
          <p:cNvSpPr/>
          <p:nvPr/>
        </p:nvSpPr>
        <p:spPr>
          <a:xfrm>
            <a:off x="4149661" y="2328254"/>
            <a:ext cx="154393" cy="154393"/>
          </a:xfrm>
          <a:prstGeom prst="ellipse">
            <a:avLst/>
          </a:prstGeom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id="{96FDA483-7264-4D3B-9607-90F520CEB160}"/>
              </a:ext>
            </a:extLst>
          </p:cNvPr>
          <p:cNvSpPr/>
          <p:nvPr/>
        </p:nvSpPr>
        <p:spPr>
          <a:xfrm>
            <a:off x="8462744" y="3079547"/>
            <a:ext cx="154393" cy="154393"/>
          </a:xfrm>
          <a:prstGeom prst="ellipse">
            <a:avLst/>
          </a:prstGeom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2BFCBA99-B661-4265-BD3C-EE2F04DFE2E3}"/>
              </a:ext>
            </a:extLst>
          </p:cNvPr>
          <p:cNvSpPr/>
          <p:nvPr/>
        </p:nvSpPr>
        <p:spPr>
          <a:xfrm>
            <a:off x="8592434" y="3274083"/>
            <a:ext cx="242618" cy="242618"/>
          </a:xfrm>
          <a:prstGeom prst="ellipse">
            <a:avLst/>
          </a:prstGeom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7EF2DBF2-5F57-4DEF-B41A-B36B625D5968}"/>
              </a:ext>
            </a:extLst>
          </p:cNvPr>
          <p:cNvSpPr/>
          <p:nvPr/>
        </p:nvSpPr>
        <p:spPr>
          <a:xfrm>
            <a:off x="2573650" y="5168585"/>
            <a:ext cx="352899" cy="352899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D92B97F5-1200-4018-94F1-8EBA1945E444}"/>
              </a:ext>
            </a:extLst>
          </p:cNvPr>
          <p:cNvSpPr/>
          <p:nvPr/>
        </p:nvSpPr>
        <p:spPr>
          <a:xfrm>
            <a:off x="9370578" y="3728000"/>
            <a:ext cx="154393" cy="154393"/>
          </a:xfrm>
          <a:prstGeom prst="ellipse">
            <a:avLst/>
          </a:prstGeom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</p:sp>
      <p:sp>
        <p:nvSpPr>
          <p:cNvPr id="31" name="Elipse 30">
            <a:extLst>
              <a:ext uri="{FF2B5EF4-FFF2-40B4-BE49-F238E27FC236}">
                <a16:creationId xmlns:a16="http://schemas.microsoft.com/office/drawing/2014/main" id="{E84B09CF-259C-4D58-9652-6CFC5632EF1E}"/>
              </a:ext>
            </a:extLst>
          </p:cNvPr>
          <p:cNvSpPr/>
          <p:nvPr/>
        </p:nvSpPr>
        <p:spPr>
          <a:xfrm>
            <a:off x="2409342" y="2985647"/>
            <a:ext cx="242618" cy="242618"/>
          </a:xfrm>
          <a:prstGeom prst="ellipse">
            <a:avLst/>
          </a:prstGeom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6BE9797A-64A1-406F-A236-ED9E57EC7296}"/>
              </a:ext>
            </a:extLst>
          </p:cNvPr>
          <p:cNvSpPr/>
          <p:nvPr/>
        </p:nvSpPr>
        <p:spPr>
          <a:xfrm>
            <a:off x="8891355" y="4479091"/>
            <a:ext cx="154393" cy="154393"/>
          </a:xfrm>
          <a:prstGeom prst="ellipse">
            <a:avLst/>
          </a:prstGeom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</p:sp>
      <p:sp>
        <p:nvSpPr>
          <p:cNvPr id="33" name="Elipse 32">
            <a:extLst>
              <a:ext uri="{FF2B5EF4-FFF2-40B4-BE49-F238E27FC236}">
                <a16:creationId xmlns:a16="http://schemas.microsoft.com/office/drawing/2014/main" id="{F0503514-D39C-4676-B1A1-FDA4E1AD05A9}"/>
              </a:ext>
            </a:extLst>
          </p:cNvPr>
          <p:cNvSpPr/>
          <p:nvPr/>
        </p:nvSpPr>
        <p:spPr>
          <a:xfrm>
            <a:off x="6658662" y="2590835"/>
            <a:ext cx="497808" cy="494371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66D4F130-C598-4F50-A633-3C5EE3C19451}"/>
              </a:ext>
            </a:extLst>
          </p:cNvPr>
          <p:cNvSpPr/>
          <p:nvPr/>
        </p:nvSpPr>
        <p:spPr>
          <a:xfrm>
            <a:off x="7175631" y="3400256"/>
            <a:ext cx="242618" cy="242618"/>
          </a:xfrm>
          <a:prstGeom prst="ellipse">
            <a:avLst/>
          </a:prstGeom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</p:sp>
      <p:pic>
        <p:nvPicPr>
          <p:cNvPr id="36" name="Picture 2" descr="Resultado de imagem para documento">
            <a:extLst>
              <a:ext uri="{FF2B5EF4-FFF2-40B4-BE49-F238E27FC236}">
                <a16:creationId xmlns:a16="http://schemas.microsoft.com/office/drawing/2014/main" id="{939EE48E-0996-4031-89E9-EFA6B48AD0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8777" y="2403225"/>
            <a:ext cx="242618" cy="308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Resultado de imagem para documento">
            <a:extLst>
              <a:ext uri="{FF2B5EF4-FFF2-40B4-BE49-F238E27FC236}">
                <a16:creationId xmlns:a16="http://schemas.microsoft.com/office/drawing/2014/main" id="{81B5AB0D-CD64-40E4-A0C8-04A10EF1A3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4366" y="3217447"/>
            <a:ext cx="242618" cy="308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Resultado de imagem para documento">
            <a:extLst>
              <a:ext uri="{FF2B5EF4-FFF2-40B4-BE49-F238E27FC236}">
                <a16:creationId xmlns:a16="http://schemas.microsoft.com/office/drawing/2014/main" id="{66737DDD-F6EF-43A1-B945-83EDCB736D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0880" y="4592941"/>
            <a:ext cx="242618" cy="308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" descr="Resultado de imagem para documento">
            <a:extLst>
              <a:ext uri="{FF2B5EF4-FFF2-40B4-BE49-F238E27FC236}">
                <a16:creationId xmlns:a16="http://schemas.microsoft.com/office/drawing/2014/main" id="{9F5E86E5-D63E-4A83-8B8C-678CC98855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790" y="5190684"/>
            <a:ext cx="242618" cy="308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" descr="Resultado de imagem para documento">
            <a:extLst>
              <a:ext uri="{FF2B5EF4-FFF2-40B4-BE49-F238E27FC236}">
                <a16:creationId xmlns:a16="http://schemas.microsoft.com/office/drawing/2014/main" id="{86533204-01DC-43DB-9D55-BFFC4DCBC9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9752" y="3882393"/>
            <a:ext cx="242618" cy="308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 descr="Resultado de imagem para documento">
            <a:extLst>
              <a:ext uri="{FF2B5EF4-FFF2-40B4-BE49-F238E27FC236}">
                <a16:creationId xmlns:a16="http://schemas.microsoft.com/office/drawing/2014/main" id="{033836B5-C0BC-478A-ACDC-46C5386738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0240" y="2939129"/>
            <a:ext cx="242618" cy="308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Resultado de imagem para documento">
            <a:extLst>
              <a:ext uri="{FF2B5EF4-FFF2-40B4-BE49-F238E27FC236}">
                <a16:creationId xmlns:a16="http://schemas.microsoft.com/office/drawing/2014/main" id="{AA79F0F5-C47E-47EB-9817-4F0BE63451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6211" y="5661106"/>
            <a:ext cx="242618" cy="308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2" descr="Resultado de imagem para documento">
            <a:extLst>
              <a:ext uri="{FF2B5EF4-FFF2-40B4-BE49-F238E27FC236}">
                <a16:creationId xmlns:a16="http://schemas.microsoft.com/office/drawing/2014/main" id="{B5C0D178-9144-4780-A71D-701477FC0B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5768" y="5837556"/>
            <a:ext cx="242618" cy="308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2" descr="Resultado de imagem para documento">
            <a:extLst>
              <a:ext uri="{FF2B5EF4-FFF2-40B4-BE49-F238E27FC236}">
                <a16:creationId xmlns:a16="http://schemas.microsoft.com/office/drawing/2014/main" id="{248A1153-76E4-43B7-A73C-9202C3A238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64" y="2683670"/>
            <a:ext cx="242618" cy="308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2" descr="Resultado de imagem para documento">
            <a:extLst>
              <a:ext uri="{FF2B5EF4-FFF2-40B4-BE49-F238E27FC236}">
                <a16:creationId xmlns:a16="http://schemas.microsoft.com/office/drawing/2014/main" id="{B7A0D0A9-B240-4926-A2C3-065B168B1B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4026" y="2430425"/>
            <a:ext cx="242618" cy="308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1437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pt-BR" sz="4400" b="0" i="0" dirty="0">
                <a:solidFill>
                  <a:schemeClr val="tx1"/>
                </a:solidFill>
                <a:latin typeface="Century Gothic"/>
                <a:ea typeface="+mj-ea"/>
                <a:cs typeface="+mj-cs"/>
              </a:rPr>
              <a:t>Agenda</a:t>
            </a:r>
          </a:p>
        </p:txBody>
      </p:sp>
      <p:graphicFrame>
        <p:nvGraphicFramePr>
          <p:cNvPr id="3" name="Diagrama 2">
            <a:extLst>
              <a:ext uri="{FF2B5EF4-FFF2-40B4-BE49-F238E27FC236}">
                <a16:creationId xmlns:a16="http://schemas.microsoft.com/office/drawing/2014/main" id="{936A96EA-7AA4-4AB8-AEF6-A494534CF4E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08548156"/>
              </p:ext>
            </p:extLst>
          </p:nvPr>
        </p:nvGraphicFramePr>
        <p:xfrm>
          <a:off x="-621485" y="1691322"/>
          <a:ext cx="5705213" cy="41312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11978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ráfico 29" descr="Usuário">
            <a:extLst>
              <a:ext uri="{FF2B5EF4-FFF2-40B4-BE49-F238E27FC236}">
                <a16:creationId xmlns:a16="http://schemas.microsoft.com/office/drawing/2014/main" id="{A055010F-BD06-469A-835E-9430DF32A5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00925" y="3324378"/>
            <a:ext cx="914400" cy="914400"/>
          </a:xfrm>
          <a:prstGeom prst="rect">
            <a:avLst/>
          </a:prstGeom>
        </p:spPr>
      </p:pic>
      <p:pic>
        <p:nvPicPr>
          <p:cNvPr id="29" name="Gráfico 28" descr="Usuário">
            <a:extLst>
              <a:ext uri="{FF2B5EF4-FFF2-40B4-BE49-F238E27FC236}">
                <a16:creationId xmlns:a16="http://schemas.microsoft.com/office/drawing/2014/main" id="{35180348-5D9A-45A6-89B8-0F2062D807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52473" y="3324378"/>
            <a:ext cx="914400" cy="914400"/>
          </a:xfrm>
          <a:prstGeom prst="rect">
            <a:avLst/>
          </a:prstGeom>
        </p:spPr>
      </p:pic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pt-BR" dirty="0"/>
              <a:t>Desafio					</a:t>
            </a:r>
            <a:endParaRPr lang="pt-BR" sz="4400" b="0" i="0" dirty="0">
              <a:solidFill>
                <a:schemeClr val="tx1"/>
              </a:solidFill>
              <a:latin typeface="Century Gothic"/>
              <a:ea typeface="+mj-ea"/>
              <a:cs typeface="+mj-cs"/>
            </a:endParaRPr>
          </a:p>
        </p:txBody>
      </p:sp>
      <p:pic>
        <p:nvPicPr>
          <p:cNvPr id="3" name="Gráfico 2" descr="Usuário">
            <a:extLst>
              <a:ext uri="{FF2B5EF4-FFF2-40B4-BE49-F238E27FC236}">
                <a16:creationId xmlns:a16="http://schemas.microsoft.com/office/drawing/2014/main" id="{1FF49A8B-27ED-42EA-9899-66F7CA134E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77309" y="1689489"/>
            <a:ext cx="914400" cy="914400"/>
          </a:xfrm>
          <a:prstGeom prst="rect">
            <a:avLst/>
          </a:prstGeom>
        </p:spPr>
      </p:pic>
      <p:pic>
        <p:nvPicPr>
          <p:cNvPr id="6" name="Gráfico 5" descr="Usuário">
            <a:extLst>
              <a:ext uri="{FF2B5EF4-FFF2-40B4-BE49-F238E27FC236}">
                <a16:creationId xmlns:a16="http://schemas.microsoft.com/office/drawing/2014/main" id="{F9CBA524-7AC1-45A5-9840-F47A2DE73B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75215" y="3324378"/>
            <a:ext cx="914400" cy="914400"/>
          </a:xfrm>
          <a:prstGeom prst="rect">
            <a:avLst/>
          </a:prstGeom>
        </p:spPr>
      </p:pic>
      <p:pic>
        <p:nvPicPr>
          <p:cNvPr id="12" name="Gráfico 11" descr="Motocicleta">
            <a:extLst>
              <a:ext uri="{FF2B5EF4-FFF2-40B4-BE49-F238E27FC236}">
                <a16:creationId xmlns:a16="http://schemas.microsoft.com/office/drawing/2014/main" id="{E15C7A1D-4139-4989-B23E-28A6CD98D4D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201024" y="3155430"/>
            <a:ext cx="914400" cy="914400"/>
          </a:xfrm>
          <a:prstGeom prst="rect">
            <a:avLst/>
          </a:prstGeom>
        </p:spPr>
      </p:pic>
      <p:pic>
        <p:nvPicPr>
          <p:cNvPr id="14" name="Gráfico 13" descr="Documento">
            <a:extLst>
              <a:ext uri="{FF2B5EF4-FFF2-40B4-BE49-F238E27FC236}">
                <a16:creationId xmlns:a16="http://schemas.microsoft.com/office/drawing/2014/main" id="{34D0E7B2-E268-44A0-9159-DECF3972024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471321" y="1580350"/>
            <a:ext cx="770733" cy="770733"/>
          </a:xfrm>
          <a:prstGeom prst="rect">
            <a:avLst/>
          </a:prstGeom>
        </p:spPr>
      </p:pic>
      <p:pic>
        <p:nvPicPr>
          <p:cNvPr id="15" name="Gráfico 14" descr="Usuário">
            <a:extLst>
              <a:ext uri="{FF2B5EF4-FFF2-40B4-BE49-F238E27FC236}">
                <a16:creationId xmlns:a16="http://schemas.microsoft.com/office/drawing/2014/main" id="{93A364BD-DE1E-4A84-A147-6081DD029E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30326" y="4854430"/>
            <a:ext cx="914400" cy="914400"/>
          </a:xfrm>
          <a:prstGeom prst="rect">
            <a:avLst/>
          </a:prstGeom>
        </p:spPr>
      </p:pic>
      <p:pic>
        <p:nvPicPr>
          <p:cNvPr id="17" name="Gráfico 16" descr="Banco">
            <a:extLst>
              <a:ext uri="{FF2B5EF4-FFF2-40B4-BE49-F238E27FC236}">
                <a16:creationId xmlns:a16="http://schemas.microsoft.com/office/drawing/2014/main" id="{2500C85A-BD16-43AA-8034-069CF05E35D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499850" y="3781578"/>
            <a:ext cx="914400" cy="914400"/>
          </a:xfrm>
          <a:prstGeom prst="rect">
            <a:avLst/>
          </a:prstGeom>
        </p:spPr>
      </p:pic>
      <p:pic>
        <p:nvPicPr>
          <p:cNvPr id="19" name="Gráfico 18" descr="Contrato">
            <a:extLst>
              <a:ext uri="{FF2B5EF4-FFF2-40B4-BE49-F238E27FC236}">
                <a16:creationId xmlns:a16="http://schemas.microsoft.com/office/drawing/2014/main" id="{034F6C39-B7F3-49A3-9E66-3BB227CEA82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875311" y="5645562"/>
            <a:ext cx="914400" cy="914400"/>
          </a:xfrm>
          <a:prstGeom prst="rect">
            <a:avLst/>
          </a:prstGeom>
        </p:spPr>
      </p:pic>
      <p:pic>
        <p:nvPicPr>
          <p:cNvPr id="20" name="Gráfico 19" descr="Motocicleta">
            <a:extLst>
              <a:ext uri="{FF2B5EF4-FFF2-40B4-BE49-F238E27FC236}">
                <a16:creationId xmlns:a16="http://schemas.microsoft.com/office/drawing/2014/main" id="{E667790A-580D-484D-BB8A-ED59F39928C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103615" y="5656747"/>
            <a:ext cx="914400" cy="914400"/>
          </a:xfrm>
          <a:prstGeom prst="rect">
            <a:avLst/>
          </a:prstGeom>
        </p:spPr>
      </p:pic>
      <p:pic>
        <p:nvPicPr>
          <p:cNvPr id="22" name="Gráfico 21" descr="Edifício">
            <a:extLst>
              <a:ext uri="{FF2B5EF4-FFF2-40B4-BE49-F238E27FC236}">
                <a16:creationId xmlns:a16="http://schemas.microsoft.com/office/drawing/2014/main" id="{04FCF6E3-AFEE-4571-A883-62C5BD6F2B9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320680" y="2004969"/>
            <a:ext cx="914400" cy="914400"/>
          </a:xfrm>
          <a:prstGeom prst="rect">
            <a:avLst/>
          </a:prstGeom>
        </p:spPr>
      </p:pic>
      <p:sp>
        <p:nvSpPr>
          <p:cNvPr id="23" name="CaixaDeTexto 22">
            <a:extLst>
              <a:ext uri="{FF2B5EF4-FFF2-40B4-BE49-F238E27FC236}">
                <a16:creationId xmlns:a16="http://schemas.microsoft.com/office/drawing/2014/main" id="{8270C9A8-4CED-4B40-AE41-D5256EE0CCD0}"/>
              </a:ext>
            </a:extLst>
          </p:cNvPr>
          <p:cNvSpPr txBox="1"/>
          <p:nvPr/>
        </p:nvSpPr>
        <p:spPr>
          <a:xfrm>
            <a:off x="1200009" y="2539913"/>
            <a:ext cx="105491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Jurídico</a:t>
            </a:r>
            <a:endParaRPr lang="pt-BR" dirty="0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141AED93-27AC-43D8-82FE-B63CEF8A7508}"/>
              </a:ext>
            </a:extLst>
          </p:cNvPr>
          <p:cNvSpPr txBox="1"/>
          <p:nvPr/>
        </p:nvSpPr>
        <p:spPr>
          <a:xfrm>
            <a:off x="2471321" y="2339895"/>
            <a:ext cx="892778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err="1"/>
              <a:t>Contrato</a:t>
            </a:r>
            <a:endParaRPr lang="pt-BR" sz="1200" dirty="0"/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89CF8ECF-5B4F-47C3-80E1-2D2B92FE4FF7}"/>
              </a:ext>
            </a:extLst>
          </p:cNvPr>
          <p:cNvSpPr txBox="1"/>
          <p:nvPr/>
        </p:nvSpPr>
        <p:spPr>
          <a:xfrm>
            <a:off x="1201024" y="3948756"/>
            <a:ext cx="992420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err="1"/>
              <a:t>Transporte</a:t>
            </a:r>
            <a:endParaRPr lang="pt-BR" sz="1200" dirty="0"/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EF56F699-5998-42EF-9AD9-AEA0D636B1E6}"/>
              </a:ext>
            </a:extLst>
          </p:cNvPr>
          <p:cNvSpPr txBox="1"/>
          <p:nvPr/>
        </p:nvSpPr>
        <p:spPr>
          <a:xfrm>
            <a:off x="3367270" y="4672627"/>
            <a:ext cx="1129230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err="1"/>
              <a:t>Reguladores</a:t>
            </a:r>
            <a:endParaRPr lang="pt-BR" sz="1200" dirty="0"/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2EA2229-D633-4976-9F94-D8385F7BFE3B}"/>
              </a:ext>
            </a:extLst>
          </p:cNvPr>
          <p:cNvSpPr txBox="1"/>
          <p:nvPr/>
        </p:nvSpPr>
        <p:spPr>
          <a:xfrm>
            <a:off x="4320680" y="2920555"/>
            <a:ext cx="914400" cy="27699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err="1"/>
              <a:t>Empresas</a:t>
            </a:r>
            <a:endParaRPr lang="pt-BR" sz="1200" dirty="0"/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4588931C-2372-4203-BDF3-0C1FC9901576}"/>
              </a:ext>
            </a:extLst>
          </p:cNvPr>
          <p:cNvSpPr txBox="1"/>
          <p:nvPr/>
        </p:nvSpPr>
        <p:spPr>
          <a:xfrm>
            <a:off x="5612308" y="4174572"/>
            <a:ext cx="1132442" cy="46166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200" dirty="0"/>
              <a:t>Aprovações e assinaturas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09A47FB6-6B0E-4279-8219-054E73E8890C}"/>
              </a:ext>
            </a:extLst>
          </p:cNvPr>
          <p:cNvSpPr txBox="1"/>
          <p:nvPr/>
        </p:nvSpPr>
        <p:spPr>
          <a:xfrm>
            <a:off x="1777285" y="5703407"/>
            <a:ext cx="1020481" cy="64633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200" dirty="0" err="1"/>
              <a:t>Doc</a:t>
            </a:r>
            <a:r>
              <a:rPr lang="pt-BR" sz="1200" dirty="0"/>
              <a:t> não aprovado, refazer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66" name="Tinta 65">
                <a:extLst>
                  <a:ext uri="{FF2B5EF4-FFF2-40B4-BE49-F238E27FC236}">
                    <a16:creationId xmlns:a16="http://schemas.microsoft.com/office/drawing/2014/main" id="{516C3310-9E66-4559-9AB7-7E7F04A38550}"/>
                  </a:ext>
                </a:extLst>
              </p14:cNvPr>
              <p14:cNvContentPartPr/>
              <p14:nvPr/>
            </p14:nvContentPartPr>
            <p14:xfrm>
              <a:off x="2072058" y="1954496"/>
              <a:ext cx="3935880" cy="4104000"/>
            </p14:xfrm>
          </p:contentPart>
        </mc:Choice>
        <mc:Fallback>
          <p:pic>
            <p:nvPicPr>
              <p:cNvPr id="66" name="Tinta 65">
                <a:extLst>
                  <a:ext uri="{FF2B5EF4-FFF2-40B4-BE49-F238E27FC236}">
                    <a16:creationId xmlns:a16="http://schemas.microsoft.com/office/drawing/2014/main" id="{516C3310-9E66-4559-9AB7-7E7F04A38550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065938" y="1948376"/>
                <a:ext cx="3948120" cy="4116240"/>
              </a:xfrm>
              <a:prstGeom prst="rect">
                <a:avLst/>
              </a:prstGeom>
            </p:spPr>
          </p:pic>
        </mc:Fallback>
      </mc:AlternateContent>
      <p:sp>
        <p:nvSpPr>
          <p:cNvPr id="67" name="Elipse 66">
            <a:extLst>
              <a:ext uri="{FF2B5EF4-FFF2-40B4-BE49-F238E27FC236}">
                <a16:creationId xmlns:a16="http://schemas.microsoft.com/office/drawing/2014/main" id="{151447DB-BCFE-4868-89E8-33024960F8B8}"/>
              </a:ext>
            </a:extLst>
          </p:cNvPr>
          <p:cNvSpPr/>
          <p:nvPr/>
        </p:nvSpPr>
        <p:spPr>
          <a:xfrm rot="16447746">
            <a:off x="9325171" y="3669202"/>
            <a:ext cx="1257465" cy="1236014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sp>
      <p:pic>
        <p:nvPicPr>
          <p:cNvPr id="68" name="Picture 2" descr="Resultado de imagem para documento">
            <a:extLst>
              <a:ext uri="{FF2B5EF4-FFF2-40B4-BE49-F238E27FC236}">
                <a16:creationId xmlns:a16="http://schemas.microsoft.com/office/drawing/2014/main" id="{1A8EE159-BCBE-4732-9B87-CF4B09CB14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9814" y="3839495"/>
            <a:ext cx="704644" cy="896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" name="Gráfico 68" descr="Usuário">
            <a:extLst>
              <a:ext uri="{FF2B5EF4-FFF2-40B4-BE49-F238E27FC236}">
                <a16:creationId xmlns:a16="http://schemas.microsoft.com/office/drawing/2014/main" id="{F3BD3BCC-A542-4F25-9F97-123215B413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69439" y="2462169"/>
            <a:ext cx="914400" cy="914400"/>
          </a:xfrm>
          <a:prstGeom prst="rect">
            <a:avLst/>
          </a:prstGeom>
        </p:spPr>
      </p:pic>
      <p:sp>
        <p:nvSpPr>
          <p:cNvPr id="71" name="CaixaDeTexto 70">
            <a:extLst>
              <a:ext uri="{FF2B5EF4-FFF2-40B4-BE49-F238E27FC236}">
                <a16:creationId xmlns:a16="http://schemas.microsoft.com/office/drawing/2014/main" id="{C22F214D-536B-4136-8D68-3E06891F331F}"/>
              </a:ext>
            </a:extLst>
          </p:cNvPr>
          <p:cNvSpPr txBox="1"/>
          <p:nvPr/>
        </p:nvSpPr>
        <p:spPr>
          <a:xfrm>
            <a:off x="8369439" y="3274275"/>
            <a:ext cx="914400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/>
              <a:t>Jurídico</a:t>
            </a:r>
            <a:endParaRPr lang="pt-BR" sz="1400" dirty="0"/>
          </a:p>
        </p:txBody>
      </p:sp>
      <p:sp>
        <p:nvSpPr>
          <p:cNvPr id="73" name="Título 3">
            <a:extLst>
              <a:ext uri="{FF2B5EF4-FFF2-40B4-BE49-F238E27FC236}">
                <a16:creationId xmlns:a16="http://schemas.microsoft.com/office/drawing/2014/main" id="{7836AB74-E0EA-4D5A-A15B-9B97F9B4165A}"/>
              </a:ext>
            </a:extLst>
          </p:cNvPr>
          <p:cNvSpPr txBox="1">
            <a:spLocks/>
          </p:cNvSpPr>
          <p:nvPr/>
        </p:nvSpPr>
        <p:spPr>
          <a:xfrm>
            <a:off x="59422" y="1383102"/>
            <a:ext cx="1525432" cy="52813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pt-BR" sz="1800" dirty="0">
                <a:latin typeface="Century Gothic"/>
              </a:rPr>
              <a:t>Jeito antigo</a:t>
            </a:r>
            <a:r>
              <a:rPr lang="en-US" sz="1800" dirty="0">
                <a:latin typeface="Century Gothic"/>
              </a:rPr>
              <a:t>:</a:t>
            </a:r>
            <a:endParaRPr lang="pt-BR" sz="1800" dirty="0">
              <a:latin typeface="Century Gothic"/>
            </a:endParaRPr>
          </a:p>
        </p:txBody>
      </p:sp>
      <p:sp>
        <p:nvSpPr>
          <p:cNvPr id="74" name="Título 3">
            <a:extLst>
              <a:ext uri="{FF2B5EF4-FFF2-40B4-BE49-F238E27FC236}">
                <a16:creationId xmlns:a16="http://schemas.microsoft.com/office/drawing/2014/main" id="{B6CB06E6-9A0F-46CF-B7DE-25FABEB240EE}"/>
              </a:ext>
            </a:extLst>
          </p:cNvPr>
          <p:cNvSpPr txBox="1">
            <a:spLocks/>
          </p:cNvSpPr>
          <p:nvPr/>
        </p:nvSpPr>
        <p:spPr>
          <a:xfrm>
            <a:off x="8012284" y="1426247"/>
            <a:ext cx="1796490" cy="52813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pt-BR" sz="1800" dirty="0">
                <a:solidFill>
                  <a:schemeClr val="bg1"/>
                </a:solidFill>
                <a:latin typeface="Century Gothic"/>
              </a:rPr>
              <a:t>Jeito </a:t>
            </a:r>
            <a:r>
              <a:rPr lang="pt-BR" sz="1800" dirty="0" err="1">
                <a:solidFill>
                  <a:schemeClr val="bg1"/>
                </a:solidFill>
                <a:latin typeface="Century Gothic"/>
              </a:rPr>
              <a:t>docONE</a:t>
            </a:r>
            <a:r>
              <a:rPr lang="en-US" sz="1800" dirty="0">
                <a:solidFill>
                  <a:schemeClr val="bg1"/>
                </a:solidFill>
                <a:latin typeface="Century Gothic"/>
              </a:rPr>
              <a:t>:</a:t>
            </a:r>
            <a:endParaRPr lang="pt-BR" sz="1800" dirty="0">
              <a:solidFill>
                <a:schemeClr val="bg1"/>
              </a:solidFill>
              <a:latin typeface="Century Gothic"/>
            </a:endParaRPr>
          </a:p>
        </p:txBody>
      </p:sp>
      <p:pic>
        <p:nvPicPr>
          <p:cNvPr id="76" name="Gráfico 75" descr="Lista de verificação">
            <a:extLst>
              <a:ext uri="{FF2B5EF4-FFF2-40B4-BE49-F238E27FC236}">
                <a16:creationId xmlns:a16="http://schemas.microsoft.com/office/drawing/2014/main" id="{7EE7E460-ACBB-40B8-BA9A-C112BB4AC601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6032984" y="4946544"/>
            <a:ext cx="914400" cy="914400"/>
          </a:xfrm>
          <a:prstGeom prst="rect">
            <a:avLst/>
          </a:prstGeom>
        </p:spPr>
      </p:pic>
      <p:sp>
        <p:nvSpPr>
          <p:cNvPr id="78" name="CaixaDeTexto 77">
            <a:extLst>
              <a:ext uri="{FF2B5EF4-FFF2-40B4-BE49-F238E27FC236}">
                <a16:creationId xmlns:a16="http://schemas.microsoft.com/office/drawing/2014/main" id="{FAE91273-40AE-49DA-95AE-3097F933D55E}"/>
              </a:ext>
            </a:extLst>
          </p:cNvPr>
          <p:cNvSpPr txBox="1"/>
          <p:nvPr/>
        </p:nvSpPr>
        <p:spPr>
          <a:xfrm>
            <a:off x="5789711" y="5860944"/>
            <a:ext cx="1400946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err="1"/>
              <a:t>Sua</a:t>
            </a:r>
            <a:r>
              <a:rPr lang="en-US" sz="1200" dirty="0"/>
              <a:t> </a:t>
            </a:r>
            <a:r>
              <a:rPr lang="en-US" sz="1200" dirty="0" err="1"/>
              <a:t>aprova</a:t>
            </a:r>
            <a:r>
              <a:rPr lang="pt-BR" sz="1200" dirty="0" err="1"/>
              <a:t>ção</a:t>
            </a:r>
            <a:endParaRPr lang="pt-BR" sz="1200" dirty="0"/>
          </a:p>
        </p:txBody>
      </p:sp>
      <p:pic>
        <p:nvPicPr>
          <p:cNvPr id="81" name="Gráfico 80" descr="Usuário">
            <a:extLst>
              <a:ext uri="{FF2B5EF4-FFF2-40B4-BE49-F238E27FC236}">
                <a16:creationId xmlns:a16="http://schemas.microsoft.com/office/drawing/2014/main" id="{02824772-0695-4C00-BF82-E7856D8D4C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92269" y="4832616"/>
            <a:ext cx="914400" cy="914400"/>
          </a:xfrm>
          <a:prstGeom prst="rect">
            <a:avLst/>
          </a:prstGeom>
        </p:spPr>
      </p:pic>
      <p:pic>
        <p:nvPicPr>
          <p:cNvPr id="82" name="Gráfico 81" descr="Usuário">
            <a:extLst>
              <a:ext uri="{FF2B5EF4-FFF2-40B4-BE49-F238E27FC236}">
                <a16:creationId xmlns:a16="http://schemas.microsoft.com/office/drawing/2014/main" id="{E77509F1-A112-4134-B7D9-C592A0E4C1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43817" y="4832616"/>
            <a:ext cx="914400" cy="914400"/>
          </a:xfrm>
          <a:prstGeom prst="rect">
            <a:avLst/>
          </a:prstGeom>
        </p:spPr>
      </p:pic>
      <p:pic>
        <p:nvPicPr>
          <p:cNvPr id="83" name="Gráfico 82" descr="Usuário">
            <a:extLst>
              <a:ext uri="{FF2B5EF4-FFF2-40B4-BE49-F238E27FC236}">
                <a16:creationId xmlns:a16="http://schemas.microsoft.com/office/drawing/2014/main" id="{72E389BE-02BA-4DBB-9A37-731518F533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66559" y="4832616"/>
            <a:ext cx="914400" cy="914400"/>
          </a:xfrm>
          <a:prstGeom prst="rect">
            <a:avLst/>
          </a:prstGeom>
        </p:spPr>
      </p:pic>
      <p:sp>
        <p:nvSpPr>
          <p:cNvPr id="84" name="CaixaDeTexto 83">
            <a:extLst>
              <a:ext uri="{FF2B5EF4-FFF2-40B4-BE49-F238E27FC236}">
                <a16:creationId xmlns:a16="http://schemas.microsoft.com/office/drawing/2014/main" id="{35B3C639-AC12-4935-9784-C38B77C3F8D2}"/>
              </a:ext>
            </a:extLst>
          </p:cNvPr>
          <p:cNvSpPr txBox="1"/>
          <p:nvPr/>
        </p:nvSpPr>
        <p:spPr>
          <a:xfrm>
            <a:off x="10603652" y="5682810"/>
            <a:ext cx="1132442" cy="27699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200" dirty="0"/>
              <a:t>Aprovações</a:t>
            </a:r>
          </a:p>
        </p:txBody>
      </p:sp>
      <p:sp>
        <p:nvSpPr>
          <p:cNvPr id="85" name="CaixaDeTexto 84">
            <a:extLst>
              <a:ext uri="{FF2B5EF4-FFF2-40B4-BE49-F238E27FC236}">
                <a16:creationId xmlns:a16="http://schemas.microsoft.com/office/drawing/2014/main" id="{9BFA3235-9A51-4EBF-A102-8D51914D2ECF}"/>
              </a:ext>
            </a:extLst>
          </p:cNvPr>
          <p:cNvSpPr txBox="1"/>
          <p:nvPr/>
        </p:nvSpPr>
        <p:spPr>
          <a:xfrm>
            <a:off x="9437615" y="4958809"/>
            <a:ext cx="1000807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err="1"/>
              <a:t>docONE</a:t>
            </a:r>
            <a:endParaRPr lang="pt-BR" sz="1400" dirty="0"/>
          </a:p>
        </p:txBody>
      </p:sp>
      <p:sp>
        <p:nvSpPr>
          <p:cNvPr id="87" name="Seta: Dobrada 86">
            <a:extLst>
              <a:ext uri="{FF2B5EF4-FFF2-40B4-BE49-F238E27FC236}">
                <a16:creationId xmlns:a16="http://schemas.microsoft.com/office/drawing/2014/main" id="{DAA00663-AD18-4635-8C68-062FD982D1B5}"/>
              </a:ext>
            </a:extLst>
          </p:cNvPr>
          <p:cNvSpPr/>
          <p:nvPr/>
        </p:nvSpPr>
        <p:spPr>
          <a:xfrm rot="10800000" flipH="1">
            <a:off x="8608479" y="3781578"/>
            <a:ext cx="597484" cy="638742"/>
          </a:xfrm>
          <a:prstGeom prst="ben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88" name="Seta: Dobrada 87">
            <a:extLst>
              <a:ext uri="{FF2B5EF4-FFF2-40B4-BE49-F238E27FC236}">
                <a16:creationId xmlns:a16="http://schemas.microsoft.com/office/drawing/2014/main" id="{EA370333-BBCE-4A1C-BB46-66E621555007}"/>
              </a:ext>
            </a:extLst>
          </p:cNvPr>
          <p:cNvSpPr/>
          <p:nvPr/>
        </p:nvSpPr>
        <p:spPr>
          <a:xfrm rot="5400000">
            <a:off x="10735430" y="4151245"/>
            <a:ext cx="576848" cy="638742"/>
          </a:xfrm>
          <a:prstGeom prst="ben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cxnSp>
        <p:nvCxnSpPr>
          <p:cNvPr id="90" name="Conector reto 89">
            <a:extLst>
              <a:ext uri="{FF2B5EF4-FFF2-40B4-BE49-F238E27FC236}">
                <a16:creationId xmlns:a16="http://schemas.microsoft.com/office/drawing/2014/main" id="{250A9918-C0B6-426C-949C-6955AFC3C2F4}"/>
              </a:ext>
            </a:extLst>
          </p:cNvPr>
          <p:cNvCxnSpPr/>
          <p:nvPr/>
        </p:nvCxnSpPr>
        <p:spPr>
          <a:xfrm>
            <a:off x="7566870" y="1275127"/>
            <a:ext cx="0" cy="5402510"/>
          </a:xfrm>
          <a:prstGeom prst="line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2" name="CaixaDeTexto 91">
            <a:extLst>
              <a:ext uri="{FF2B5EF4-FFF2-40B4-BE49-F238E27FC236}">
                <a16:creationId xmlns:a16="http://schemas.microsoft.com/office/drawing/2014/main" id="{1019ACB2-A4C1-4D35-8AF2-EDA59BA72A9B}"/>
              </a:ext>
            </a:extLst>
          </p:cNvPr>
          <p:cNvSpPr txBox="1"/>
          <p:nvPr/>
        </p:nvSpPr>
        <p:spPr>
          <a:xfrm>
            <a:off x="4893773" y="6559962"/>
            <a:ext cx="946362" cy="2769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err="1"/>
              <a:t>Recusado</a:t>
            </a:r>
            <a:endParaRPr lang="pt-BR" sz="1200" dirty="0"/>
          </a:p>
        </p:txBody>
      </p:sp>
      <p:pic>
        <p:nvPicPr>
          <p:cNvPr id="93" name="Gráfico 92" descr="Lista de verificação">
            <a:extLst>
              <a:ext uri="{FF2B5EF4-FFF2-40B4-BE49-F238E27FC236}">
                <a16:creationId xmlns:a16="http://schemas.microsoft.com/office/drawing/2014/main" id="{51B0CD94-7025-489B-86DA-7DC4D723DDB9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0733825" y="592987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320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27" grpId="0" animBg="1"/>
      <p:bldP spid="28" grpId="0" animBg="1"/>
      <p:bldP spid="31" grpId="0" animBg="1"/>
      <p:bldP spid="71" grpId="0" animBg="1"/>
      <p:bldP spid="74" grpId="0" animBg="1"/>
      <p:bldP spid="78" grpId="0" animBg="1"/>
      <p:bldP spid="84" grpId="0" animBg="1"/>
      <p:bldP spid="85" grpId="0" animBg="1"/>
      <p:bldP spid="87" grpId="0" animBg="1"/>
      <p:bldP spid="88" grpId="0" animBg="1"/>
      <p:bldP spid="9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pt-BR" sz="4400" b="0" i="0" dirty="0">
                <a:solidFill>
                  <a:schemeClr val="tx1"/>
                </a:solidFill>
                <a:latin typeface="Century Gothic"/>
                <a:ea typeface="+mj-ea"/>
                <a:cs typeface="+mj-cs"/>
              </a:rPr>
              <a:t>Agenda</a:t>
            </a:r>
          </a:p>
        </p:txBody>
      </p:sp>
      <p:graphicFrame>
        <p:nvGraphicFramePr>
          <p:cNvPr id="3" name="Diagrama 2">
            <a:extLst>
              <a:ext uri="{FF2B5EF4-FFF2-40B4-BE49-F238E27FC236}">
                <a16:creationId xmlns:a16="http://schemas.microsoft.com/office/drawing/2014/main" id="{936A96EA-7AA4-4AB8-AEF6-A494534CF4E4}"/>
              </a:ext>
            </a:extLst>
          </p:cNvPr>
          <p:cNvGraphicFramePr/>
          <p:nvPr/>
        </p:nvGraphicFramePr>
        <p:xfrm>
          <a:off x="-621485" y="1691322"/>
          <a:ext cx="5705213" cy="41312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308386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Elipse 34">
            <a:extLst>
              <a:ext uri="{FF2B5EF4-FFF2-40B4-BE49-F238E27FC236}">
                <a16:creationId xmlns:a16="http://schemas.microsoft.com/office/drawing/2014/main" id="{1BA20BC1-75EF-4855-8A44-E2A53E7728AE}"/>
              </a:ext>
            </a:extLst>
          </p:cNvPr>
          <p:cNvSpPr/>
          <p:nvPr/>
        </p:nvSpPr>
        <p:spPr>
          <a:xfrm rot="16447746">
            <a:off x="5225291" y="3121851"/>
            <a:ext cx="1755271" cy="1868909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</p:spPr>
        <p:txBody>
          <a:bodyPr/>
          <a:lstStyle/>
          <a:p>
            <a:pPr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pt-BR" dirty="0">
                <a:latin typeface="Century Gothic"/>
              </a:rPr>
              <a:t>Como funciona </a:t>
            </a:r>
            <a:r>
              <a:rPr lang="en-US" dirty="0">
                <a:latin typeface="Century Gothic"/>
              </a:rPr>
              <a:t>?</a:t>
            </a:r>
            <a:endParaRPr lang="pt-BR" sz="4400" b="0" i="0" dirty="0">
              <a:solidFill>
                <a:schemeClr val="tx1"/>
              </a:solidFill>
              <a:latin typeface="Century Gothic"/>
              <a:ea typeface="+mj-ea"/>
              <a:cs typeface="+mj-cs"/>
            </a:endParaRPr>
          </a:p>
        </p:txBody>
      </p:sp>
      <p:pic>
        <p:nvPicPr>
          <p:cNvPr id="7" name="Picture 2" descr="Resultado de imagem para documento">
            <a:extLst>
              <a:ext uri="{FF2B5EF4-FFF2-40B4-BE49-F238E27FC236}">
                <a16:creationId xmlns:a16="http://schemas.microsoft.com/office/drawing/2014/main" id="{19558477-A8CC-496F-84BE-7147668A00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2675" y="3429000"/>
            <a:ext cx="946649" cy="1204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Elipse 10">
            <a:extLst>
              <a:ext uri="{FF2B5EF4-FFF2-40B4-BE49-F238E27FC236}">
                <a16:creationId xmlns:a16="http://schemas.microsoft.com/office/drawing/2014/main" id="{19986BB6-DF67-4603-B583-5DEB59123777}"/>
              </a:ext>
            </a:extLst>
          </p:cNvPr>
          <p:cNvSpPr/>
          <p:nvPr/>
        </p:nvSpPr>
        <p:spPr>
          <a:xfrm>
            <a:off x="4686452" y="5801395"/>
            <a:ext cx="387076" cy="369331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ABE03B6B-E696-41D8-AFA1-91A1DCC97027}"/>
              </a:ext>
            </a:extLst>
          </p:cNvPr>
          <p:cNvSpPr/>
          <p:nvPr/>
        </p:nvSpPr>
        <p:spPr>
          <a:xfrm rot="16447746">
            <a:off x="4394465" y="3185695"/>
            <a:ext cx="352899" cy="35289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354AD8D5-B480-4851-A7FE-C193EFA5121A}"/>
              </a:ext>
            </a:extLst>
          </p:cNvPr>
          <p:cNvSpPr/>
          <p:nvPr/>
        </p:nvSpPr>
        <p:spPr>
          <a:xfrm rot="16447746">
            <a:off x="7816667" y="4514743"/>
            <a:ext cx="471044" cy="465097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7EF2DBF2-5F57-4DEF-B41A-B36B625D5968}"/>
              </a:ext>
            </a:extLst>
          </p:cNvPr>
          <p:cNvSpPr/>
          <p:nvPr/>
        </p:nvSpPr>
        <p:spPr>
          <a:xfrm>
            <a:off x="2132734" y="4354952"/>
            <a:ext cx="1196480" cy="1166533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sp>
      <p:pic>
        <p:nvPicPr>
          <p:cNvPr id="37" name="Picture 2" descr="Resultado de imagem para documento">
            <a:extLst>
              <a:ext uri="{FF2B5EF4-FFF2-40B4-BE49-F238E27FC236}">
                <a16:creationId xmlns:a16="http://schemas.microsoft.com/office/drawing/2014/main" id="{81B5AB0D-CD64-40E4-A0C8-04A10EF1A3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4366" y="3217447"/>
            <a:ext cx="242618" cy="308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Resultado de imagem para documento">
            <a:extLst>
              <a:ext uri="{FF2B5EF4-FFF2-40B4-BE49-F238E27FC236}">
                <a16:creationId xmlns:a16="http://schemas.microsoft.com/office/drawing/2014/main" id="{66737DDD-F6EF-43A1-B945-83EDCB736D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0880" y="4592941"/>
            <a:ext cx="242618" cy="308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2" descr="Resultado de imagem para documento">
            <a:extLst>
              <a:ext uri="{FF2B5EF4-FFF2-40B4-BE49-F238E27FC236}">
                <a16:creationId xmlns:a16="http://schemas.microsoft.com/office/drawing/2014/main" id="{B5C0D178-9144-4780-A71D-701477FC0B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5768" y="5837556"/>
            <a:ext cx="242618" cy="308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Gráfico 45" descr="Usuário">
            <a:extLst>
              <a:ext uri="{FF2B5EF4-FFF2-40B4-BE49-F238E27FC236}">
                <a16:creationId xmlns:a16="http://schemas.microsoft.com/office/drawing/2014/main" id="{8EC373F6-4247-4440-908F-4A29A102AE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1857" y="4683243"/>
            <a:ext cx="914400" cy="914400"/>
          </a:xfrm>
          <a:prstGeom prst="rect">
            <a:avLst/>
          </a:prstGeom>
        </p:spPr>
      </p:pic>
      <p:sp>
        <p:nvSpPr>
          <p:cNvPr id="47" name="CaixaDeTexto 46">
            <a:extLst>
              <a:ext uri="{FF2B5EF4-FFF2-40B4-BE49-F238E27FC236}">
                <a16:creationId xmlns:a16="http://schemas.microsoft.com/office/drawing/2014/main" id="{77EA1A53-638E-4650-B54F-E99EC979111B}"/>
              </a:ext>
            </a:extLst>
          </p:cNvPr>
          <p:cNvSpPr txBox="1"/>
          <p:nvPr/>
        </p:nvSpPr>
        <p:spPr>
          <a:xfrm>
            <a:off x="689936" y="5543097"/>
            <a:ext cx="105491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Jurídico</a:t>
            </a:r>
            <a:endParaRPr lang="pt-BR" dirty="0"/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80AFCCD3-99E3-41FA-B955-48D809080E7D}"/>
              </a:ext>
            </a:extLst>
          </p:cNvPr>
          <p:cNvSpPr txBox="1"/>
          <p:nvPr/>
        </p:nvSpPr>
        <p:spPr>
          <a:xfrm>
            <a:off x="1945823" y="5573874"/>
            <a:ext cx="1535608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Novo </a:t>
            </a:r>
            <a:r>
              <a:rPr lang="en-US" sz="1400" dirty="0" err="1"/>
              <a:t>Contrato</a:t>
            </a:r>
            <a:endParaRPr lang="pt-BR" sz="1400" dirty="0"/>
          </a:p>
        </p:txBody>
      </p:sp>
      <p:pic>
        <p:nvPicPr>
          <p:cNvPr id="49" name="Picture 2" descr="Resultado de imagem para documento">
            <a:extLst>
              <a:ext uri="{FF2B5EF4-FFF2-40B4-BE49-F238E27FC236}">
                <a16:creationId xmlns:a16="http://schemas.microsoft.com/office/drawing/2014/main" id="{0FF00395-EC13-4BFF-B566-BD4C7B2003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4775" y="4513831"/>
            <a:ext cx="641198" cy="815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Gráfico 49" descr="Usuário">
            <a:extLst>
              <a:ext uri="{FF2B5EF4-FFF2-40B4-BE49-F238E27FC236}">
                <a16:creationId xmlns:a16="http://schemas.microsoft.com/office/drawing/2014/main" id="{262CC687-B633-45EB-ACB1-E4D60856586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13382" y="6074747"/>
            <a:ext cx="387076" cy="387076"/>
          </a:xfrm>
          <a:prstGeom prst="rect">
            <a:avLst/>
          </a:prstGeom>
        </p:spPr>
      </p:pic>
      <p:pic>
        <p:nvPicPr>
          <p:cNvPr id="52" name="Gráfico 51" descr="Usuário">
            <a:extLst>
              <a:ext uri="{FF2B5EF4-FFF2-40B4-BE49-F238E27FC236}">
                <a16:creationId xmlns:a16="http://schemas.microsoft.com/office/drawing/2014/main" id="{6875CC50-3668-49E3-8E05-19BE976F7FA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86451" y="3367498"/>
            <a:ext cx="387076" cy="387076"/>
          </a:xfrm>
          <a:prstGeom prst="rect">
            <a:avLst/>
          </a:prstGeom>
        </p:spPr>
      </p:pic>
      <p:pic>
        <p:nvPicPr>
          <p:cNvPr id="53" name="Gráfico 52" descr="Usuário">
            <a:extLst>
              <a:ext uri="{FF2B5EF4-FFF2-40B4-BE49-F238E27FC236}">
                <a16:creationId xmlns:a16="http://schemas.microsoft.com/office/drawing/2014/main" id="{53C69D20-6B21-4BBC-9779-96AD1BA7C7C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05358" y="4799084"/>
            <a:ext cx="387076" cy="387076"/>
          </a:xfrm>
          <a:prstGeom prst="rect">
            <a:avLst/>
          </a:prstGeom>
        </p:spPr>
      </p:pic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740579ED-2526-442D-BE50-9F811C5713B0}"/>
              </a:ext>
            </a:extLst>
          </p:cNvPr>
          <p:cNvCxnSpPr/>
          <p:nvPr/>
        </p:nvCxnSpPr>
        <p:spPr>
          <a:xfrm flipV="1">
            <a:off x="3387243" y="3642874"/>
            <a:ext cx="916811" cy="115621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de Seta Reta 53">
            <a:extLst>
              <a:ext uri="{FF2B5EF4-FFF2-40B4-BE49-F238E27FC236}">
                <a16:creationId xmlns:a16="http://schemas.microsoft.com/office/drawing/2014/main" id="{99BA3BCB-7CEC-4FD4-8922-FB028FCF59D3}"/>
              </a:ext>
            </a:extLst>
          </p:cNvPr>
          <p:cNvCxnSpPr>
            <a:cxnSpLocks/>
          </p:cNvCxnSpPr>
          <p:nvPr/>
        </p:nvCxnSpPr>
        <p:spPr>
          <a:xfrm>
            <a:off x="3427924" y="5019332"/>
            <a:ext cx="1235665" cy="75440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de Seta Reta 56">
            <a:extLst>
              <a:ext uri="{FF2B5EF4-FFF2-40B4-BE49-F238E27FC236}">
                <a16:creationId xmlns:a16="http://schemas.microsoft.com/office/drawing/2014/main" id="{DC8DCB76-BC4C-4CE3-9A0D-7FE22D93EE6B}"/>
              </a:ext>
            </a:extLst>
          </p:cNvPr>
          <p:cNvCxnSpPr>
            <a:cxnSpLocks/>
          </p:cNvCxnSpPr>
          <p:nvPr/>
        </p:nvCxnSpPr>
        <p:spPr>
          <a:xfrm flipV="1">
            <a:off x="3427924" y="5015280"/>
            <a:ext cx="4338329" cy="8472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Gráfico 61" descr="Lista de verificação">
            <a:extLst>
              <a:ext uri="{FF2B5EF4-FFF2-40B4-BE49-F238E27FC236}">
                <a16:creationId xmlns:a16="http://schemas.microsoft.com/office/drawing/2014/main" id="{EC78ADCD-8128-47F3-8301-36B5E34E8141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314225" y="4479091"/>
            <a:ext cx="331627" cy="331627"/>
          </a:xfrm>
          <a:prstGeom prst="rect">
            <a:avLst/>
          </a:prstGeom>
        </p:spPr>
      </p:pic>
      <p:pic>
        <p:nvPicPr>
          <p:cNvPr id="63" name="Gráfico 62" descr="Lista de verificação">
            <a:extLst>
              <a:ext uri="{FF2B5EF4-FFF2-40B4-BE49-F238E27FC236}">
                <a16:creationId xmlns:a16="http://schemas.microsoft.com/office/drawing/2014/main" id="{2858F25E-7C77-45F0-A313-933AE91323F3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090186" y="5746946"/>
            <a:ext cx="331627" cy="331627"/>
          </a:xfrm>
          <a:prstGeom prst="rect">
            <a:avLst/>
          </a:prstGeom>
        </p:spPr>
      </p:pic>
      <p:pic>
        <p:nvPicPr>
          <p:cNvPr id="64" name="Gráfico 63" descr="Lista de verificação">
            <a:extLst>
              <a:ext uri="{FF2B5EF4-FFF2-40B4-BE49-F238E27FC236}">
                <a16:creationId xmlns:a16="http://schemas.microsoft.com/office/drawing/2014/main" id="{4209515C-009D-4CEA-96B4-2ECC0E0CC96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780552" y="3045055"/>
            <a:ext cx="331627" cy="331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466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Elipse 34">
            <a:extLst>
              <a:ext uri="{FF2B5EF4-FFF2-40B4-BE49-F238E27FC236}">
                <a16:creationId xmlns:a16="http://schemas.microsoft.com/office/drawing/2014/main" id="{1BA20BC1-75EF-4855-8A44-E2A53E7728AE}"/>
              </a:ext>
            </a:extLst>
          </p:cNvPr>
          <p:cNvSpPr/>
          <p:nvPr/>
        </p:nvSpPr>
        <p:spPr>
          <a:xfrm rot="16447746">
            <a:off x="5225291" y="3121851"/>
            <a:ext cx="1755271" cy="1868909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pt-BR" dirty="0">
                <a:latin typeface="Century Gothic"/>
              </a:rPr>
              <a:t>Como funciona </a:t>
            </a:r>
            <a:r>
              <a:rPr lang="en-US" dirty="0">
                <a:latin typeface="Century Gothic"/>
              </a:rPr>
              <a:t>?</a:t>
            </a:r>
            <a:endParaRPr lang="pt-BR" sz="4400" b="0" i="0" dirty="0">
              <a:solidFill>
                <a:schemeClr val="tx1"/>
              </a:solidFill>
              <a:latin typeface="Century Gothic"/>
              <a:ea typeface="+mj-ea"/>
              <a:cs typeface="+mj-cs"/>
            </a:endParaRPr>
          </a:p>
        </p:txBody>
      </p:sp>
      <p:pic>
        <p:nvPicPr>
          <p:cNvPr id="7" name="Picture 2" descr="Resultado de imagem para documento">
            <a:extLst>
              <a:ext uri="{FF2B5EF4-FFF2-40B4-BE49-F238E27FC236}">
                <a16:creationId xmlns:a16="http://schemas.microsoft.com/office/drawing/2014/main" id="{19558477-A8CC-496F-84BE-7147668A00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2675" y="3429000"/>
            <a:ext cx="946649" cy="1204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Elipse 7">
            <a:extLst>
              <a:ext uri="{FF2B5EF4-FFF2-40B4-BE49-F238E27FC236}">
                <a16:creationId xmlns:a16="http://schemas.microsoft.com/office/drawing/2014/main" id="{10A0D3EF-7416-47C0-8116-89D5E6F4A071}"/>
              </a:ext>
            </a:extLst>
          </p:cNvPr>
          <p:cNvSpPr/>
          <p:nvPr/>
        </p:nvSpPr>
        <p:spPr>
          <a:xfrm>
            <a:off x="7657399" y="2992209"/>
            <a:ext cx="154393" cy="154393"/>
          </a:xfrm>
          <a:prstGeom prst="ellipse">
            <a:avLst/>
          </a:prstGeom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E61D7DC6-71F8-4362-AE17-F053C68DE256}"/>
              </a:ext>
            </a:extLst>
          </p:cNvPr>
          <p:cNvSpPr/>
          <p:nvPr/>
        </p:nvSpPr>
        <p:spPr>
          <a:xfrm>
            <a:off x="4225817" y="4844555"/>
            <a:ext cx="154393" cy="154393"/>
          </a:xfrm>
          <a:prstGeom prst="ellipse">
            <a:avLst/>
          </a:prstGeom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CBF01BB6-618E-4820-A05D-318583E9C4F1}"/>
              </a:ext>
            </a:extLst>
          </p:cNvPr>
          <p:cNvSpPr/>
          <p:nvPr/>
        </p:nvSpPr>
        <p:spPr>
          <a:xfrm>
            <a:off x="4696975" y="4112334"/>
            <a:ext cx="242618" cy="242618"/>
          </a:xfrm>
          <a:prstGeom prst="ellipse">
            <a:avLst/>
          </a:prstGeom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19986BB6-DF67-4603-B583-5DEB59123777}"/>
              </a:ext>
            </a:extLst>
          </p:cNvPr>
          <p:cNvSpPr/>
          <p:nvPr/>
        </p:nvSpPr>
        <p:spPr>
          <a:xfrm>
            <a:off x="4686452" y="5801395"/>
            <a:ext cx="387076" cy="369331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500A0887-9B85-4603-8E82-9F20241D71EE}"/>
              </a:ext>
            </a:extLst>
          </p:cNvPr>
          <p:cNvSpPr/>
          <p:nvPr/>
        </p:nvSpPr>
        <p:spPr>
          <a:xfrm>
            <a:off x="5903356" y="5444288"/>
            <a:ext cx="154393" cy="154393"/>
          </a:xfrm>
          <a:prstGeom prst="ellipse">
            <a:avLst/>
          </a:prstGeom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5DCC0466-2F88-49C3-AAEF-4AD1CEB1A74C}"/>
              </a:ext>
            </a:extLst>
          </p:cNvPr>
          <p:cNvSpPr/>
          <p:nvPr/>
        </p:nvSpPr>
        <p:spPr>
          <a:xfrm>
            <a:off x="8664922" y="2394362"/>
            <a:ext cx="380826" cy="38082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573E1BA3-53B3-46B8-BC9F-96707103CC04}"/>
              </a:ext>
            </a:extLst>
          </p:cNvPr>
          <p:cNvSpPr/>
          <p:nvPr/>
        </p:nvSpPr>
        <p:spPr>
          <a:xfrm>
            <a:off x="6205967" y="5465903"/>
            <a:ext cx="154393" cy="154393"/>
          </a:xfrm>
          <a:prstGeom prst="ellipse">
            <a:avLst/>
          </a:prstGeom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D14CBEBB-2557-4625-A258-EF23B89301A8}"/>
              </a:ext>
            </a:extLst>
          </p:cNvPr>
          <p:cNvSpPr/>
          <p:nvPr/>
        </p:nvSpPr>
        <p:spPr>
          <a:xfrm>
            <a:off x="7311071" y="5639007"/>
            <a:ext cx="352899" cy="35289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5979BCB3-7C23-4E66-9309-BC863126FA2F}"/>
              </a:ext>
            </a:extLst>
          </p:cNvPr>
          <p:cNvSpPr/>
          <p:nvPr/>
        </p:nvSpPr>
        <p:spPr>
          <a:xfrm>
            <a:off x="6876035" y="5033601"/>
            <a:ext cx="242618" cy="242618"/>
          </a:xfrm>
          <a:prstGeom prst="ellipse">
            <a:avLst/>
          </a:prstGeom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DB178203-7EEE-4BD1-9687-0F38AA47178D}"/>
              </a:ext>
            </a:extLst>
          </p:cNvPr>
          <p:cNvSpPr/>
          <p:nvPr/>
        </p:nvSpPr>
        <p:spPr>
          <a:xfrm rot="16447746">
            <a:off x="6816315" y="2094756"/>
            <a:ext cx="154393" cy="154393"/>
          </a:xfrm>
          <a:prstGeom prst="ellipse">
            <a:avLst/>
          </a:prstGeom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23D47C1B-91AF-42E1-987B-75BD39ACD826}"/>
              </a:ext>
            </a:extLst>
          </p:cNvPr>
          <p:cNvSpPr/>
          <p:nvPr/>
        </p:nvSpPr>
        <p:spPr>
          <a:xfrm rot="16447746">
            <a:off x="3847393" y="5465901"/>
            <a:ext cx="154393" cy="154393"/>
          </a:xfrm>
          <a:prstGeom prst="ellipse">
            <a:avLst/>
          </a:prstGeom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60BBF623-1384-4E93-A4DC-FB7CDCA49135}"/>
              </a:ext>
            </a:extLst>
          </p:cNvPr>
          <p:cNvSpPr/>
          <p:nvPr/>
        </p:nvSpPr>
        <p:spPr>
          <a:xfrm rot="16447746">
            <a:off x="5738777" y="2411645"/>
            <a:ext cx="242618" cy="242618"/>
          </a:xfrm>
          <a:prstGeom prst="ellipse">
            <a:avLst/>
          </a:prstGeom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ABE03B6B-E696-41D8-AFA1-91A1DCC97027}"/>
              </a:ext>
            </a:extLst>
          </p:cNvPr>
          <p:cNvSpPr/>
          <p:nvPr/>
        </p:nvSpPr>
        <p:spPr>
          <a:xfrm rot="16447746">
            <a:off x="4394465" y="3185695"/>
            <a:ext cx="352899" cy="35289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41F2363B-6102-4E38-BDED-60DE265C7ADB}"/>
              </a:ext>
            </a:extLst>
          </p:cNvPr>
          <p:cNvSpPr/>
          <p:nvPr/>
        </p:nvSpPr>
        <p:spPr>
          <a:xfrm rot="16447746">
            <a:off x="4997038" y="2668526"/>
            <a:ext cx="154393" cy="154393"/>
          </a:xfrm>
          <a:prstGeom prst="ellipse">
            <a:avLst/>
          </a:prstGeom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6349A6B9-CEDD-4A95-8BC7-7A057F414B46}"/>
              </a:ext>
            </a:extLst>
          </p:cNvPr>
          <p:cNvSpPr/>
          <p:nvPr/>
        </p:nvSpPr>
        <p:spPr>
          <a:xfrm rot="16447746">
            <a:off x="3395663" y="3932062"/>
            <a:ext cx="242618" cy="242618"/>
          </a:xfrm>
          <a:prstGeom prst="ellipse">
            <a:avLst/>
          </a:prstGeom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03B324ED-CCD0-4D08-BA98-F5F674026F0A}"/>
              </a:ext>
            </a:extLst>
          </p:cNvPr>
          <p:cNvSpPr/>
          <p:nvPr/>
        </p:nvSpPr>
        <p:spPr>
          <a:xfrm rot="16447746">
            <a:off x="3569506" y="2710762"/>
            <a:ext cx="154393" cy="154393"/>
          </a:xfrm>
          <a:prstGeom prst="ellipse">
            <a:avLst/>
          </a:prstGeom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354AD8D5-B480-4851-A7FE-C193EFA5121A}"/>
              </a:ext>
            </a:extLst>
          </p:cNvPr>
          <p:cNvSpPr/>
          <p:nvPr/>
        </p:nvSpPr>
        <p:spPr>
          <a:xfrm rot="16447746">
            <a:off x="7816667" y="4514743"/>
            <a:ext cx="471044" cy="465097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DFFBD732-C871-4DB2-AF55-507DE9BE2EAF}"/>
              </a:ext>
            </a:extLst>
          </p:cNvPr>
          <p:cNvSpPr/>
          <p:nvPr/>
        </p:nvSpPr>
        <p:spPr>
          <a:xfrm rot="16447746">
            <a:off x="8275595" y="3848803"/>
            <a:ext cx="242618" cy="242618"/>
          </a:xfrm>
          <a:prstGeom prst="ellipse">
            <a:avLst/>
          </a:prstGeom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4A592621-A5D0-4B1E-9EEA-3B685A0626AC}"/>
              </a:ext>
            </a:extLst>
          </p:cNvPr>
          <p:cNvSpPr/>
          <p:nvPr/>
        </p:nvSpPr>
        <p:spPr>
          <a:xfrm>
            <a:off x="4149661" y="2328254"/>
            <a:ext cx="154393" cy="154393"/>
          </a:xfrm>
          <a:prstGeom prst="ellipse">
            <a:avLst/>
          </a:prstGeom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id="{96FDA483-7264-4D3B-9607-90F520CEB160}"/>
              </a:ext>
            </a:extLst>
          </p:cNvPr>
          <p:cNvSpPr/>
          <p:nvPr/>
        </p:nvSpPr>
        <p:spPr>
          <a:xfrm>
            <a:off x="8462744" y="3079547"/>
            <a:ext cx="154393" cy="154393"/>
          </a:xfrm>
          <a:prstGeom prst="ellipse">
            <a:avLst/>
          </a:prstGeom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2BFCBA99-B661-4265-BD3C-EE2F04DFE2E3}"/>
              </a:ext>
            </a:extLst>
          </p:cNvPr>
          <p:cNvSpPr/>
          <p:nvPr/>
        </p:nvSpPr>
        <p:spPr>
          <a:xfrm>
            <a:off x="8592434" y="3274083"/>
            <a:ext cx="242618" cy="242618"/>
          </a:xfrm>
          <a:prstGeom prst="ellipse">
            <a:avLst/>
          </a:prstGeom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7EF2DBF2-5F57-4DEF-B41A-B36B625D5968}"/>
              </a:ext>
            </a:extLst>
          </p:cNvPr>
          <p:cNvSpPr/>
          <p:nvPr/>
        </p:nvSpPr>
        <p:spPr>
          <a:xfrm>
            <a:off x="2132734" y="4354952"/>
            <a:ext cx="1196480" cy="1166533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D92B97F5-1200-4018-94F1-8EBA1945E444}"/>
              </a:ext>
            </a:extLst>
          </p:cNvPr>
          <p:cNvSpPr/>
          <p:nvPr/>
        </p:nvSpPr>
        <p:spPr>
          <a:xfrm>
            <a:off x="9370578" y="3728000"/>
            <a:ext cx="154393" cy="154393"/>
          </a:xfrm>
          <a:prstGeom prst="ellipse">
            <a:avLst/>
          </a:prstGeom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</p:sp>
      <p:sp>
        <p:nvSpPr>
          <p:cNvPr id="31" name="Elipse 30">
            <a:extLst>
              <a:ext uri="{FF2B5EF4-FFF2-40B4-BE49-F238E27FC236}">
                <a16:creationId xmlns:a16="http://schemas.microsoft.com/office/drawing/2014/main" id="{E84B09CF-259C-4D58-9652-6CFC5632EF1E}"/>
              </a:ext>
            </a:extLst>
          </p:cNvPr>
          <p:cNvSpPr/>
          <p:nvPr/>
        </p:nvSpPr>
        <p:spPr>
          <a:xfrm>
            <a:off x="2409342" y="2985647"/>
            <a:ext cx="242618" cy="242618"/>
          </a:xfrm>
          <a:prstGeom prst="ellipse">
            <a:avLst/>
          </a:prstGeom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6BE9797A-64A1-406F-A236-ED9E57EC7296}"/>
              </a:ext>
            </a:extLst>
          </p:cNvPr>
          <p:cNvSpPr/>
          <p:nvPr/>
        </p:nvSpPr>
        <p:spPr>
          <a:xfrm>
            <a:off x="8891355" y="4479091"/>
            <a:ext cx="154393" cy="154393"/>
          </a:xfrm>
          <a:prstGeom prst="ellipse">
            <a:avLst/>
          </a:prstGeom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</p:sp>
      <p:sp>
        <p:nvSpPr>
          <p:cNvPr id="33" name="Elipse 32">
            <a:extLst>
              <a:ext uri="{FF2B5EF4-FFF2-40B4-BE49-F238E27FC236}">
                <a16:creationId xmlns:a16="http://schemas.microsoft.com/office/drawing/2014/main" id="{F0503514-D39C-4676-B1A1-FDA4E1AD05A9}"/>
              </a:ext>
            </a:extLst>
          </p:cNvPr>
          <p:cNvSpPr/>
          <p:nvPr/>
        </p:nvSpPr>
        <p:spPr>
          <a:xfrm>
            <a:off x="6658662" y="2590835"/>
            <a:ext cx="497808" cy="494371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66D4F130-C598-4F50-A633-3C5EE3C19451}"/>
              </a:ext>
            </a:extLst>
          </p:cNvPr>
          <p:cNvSpPr/>
          <p:nvPr/>
        </p:nvSpPr>
        <p:spPr>
          <a:xfrm>
            <a:off x="7175631" y="3400256"/>
            <a:ext cx="242618" cy="242618"/>
          </a:xfrm>
          <a:prstGeom prst="ellipse">
            <a:avLst/>
          </a:prstGeom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</p:sp>
      <p:pic>
        <p:nvPicPr>
          <p:cNvPr id="36" name="Picture 2" descr="Resultado de imagem para documento">
            <a:extLst>
              <a:ext uri="{FF2B5EF4-FFF2-40B4-BE49-F238E27FC236}">
                <a16:creationId xmlns:a16="http://schemas.microsoft.com/office/drawing/2014/main" id="{939EE48E-0996-4031-89E9-EFA6B48AD0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4405" y="2403225"/>
            <a:ext cx="191362" cy="243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Resultado de imagem para documento">
            <a:extLst>
              <a:ext uri="{FF2B5EF4-FFF2-40B4-BE49-F238E27FC236}">
                <a16:creationId xmlns:a16="http://schemas.microsoft.com/office/drawing/2014/main" id="{81B5AB0D-CD64-40E4-A0C8-04A10EF1A3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4366" y="3217447"/>
            <a:ext cx="242618" cy="308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Resultado de imagem para documento">
            <a:extLst>
              <a:ext uri="{FF2B5EF4-FFF2-40B4-BE49-F238E27FC236}">
                <a16:creationId xmlns:a16="http://schemas.microsoft.com/office/drawing/2014/main" id="{66737DDD-F6EF-43A1-B945-83EDCB736D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0880" y="4592941"/>
            <a:ext cx="242618" cy="308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" descr="Resultado de imagem para documento">
            <a:extLst>
              <a:ext uri="{FF2B5EF4-FFF2-40B4-BE49-F238E27FC236}">
                <a16:creationId xmlns:a16="http://schemas.microsoft.com/office/drawing/2014/main" id="{86533204-01DC-43DB-9D55-BFFC4DCBC9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9752" y="3882393"/>
            <a:ext cx="242618" cy="308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 descr="Resultado de imagem para documento">
            <a:extLst>
              <a:ext uri="{FF2B5EF4-FFF2-40B4-BE49-F238E27FC236}">
                <a16:creationId xmlns:a16="http://schemas.microsoft.com/office/drawing/2014/main" id="{033836B5-C0BC-478A-ACDC-46C5386738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478" y="2992209"/>
            <a:ext cx="177022" cy="225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Resultado de imagem para documento">
            <a:extLst>
              <a:ext uri="{FF2B5EF4-FFF2-40B4-BE49-F238E27FC236}">
                <a16:creationId xmlns:a16="http://schemas.microsoft.com/office/drawing/2014/main" id="{AA79F0F5-C47E-47EB-9817-4F0BE63451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6211" y="5661106"/>
            <a:ext cx="242618" cy="308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2" descr="Resultado de imagem para documento">
            <a:extLst>
              <a:ext uri="{FF2B5EF4-FFF2-40B4-BE49-F238E27FC236}">
                <a16:creationId xmlns:a16="http://schemas.microsoft.com/office/drawing/2014/main" id="{B5C0D178-9144-4780-A71D-701477FC0B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5768" y="5837556"/>
            <a:ext cx="242618" cy="308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2" descr="Resultado de imagem para documento">
            <a:extLst>
              <a:ext uri="{FF2B5EF4-FFF2-40B4-BE49-F238E27FC236}">
                <a16:creationId xmlns:a16="http://schemas.microsoft.com/office/drawing/2014/main" id="{248A1153-76E4-43B7-A73C-9202C3A238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64" y="2683670"/>
            <a:ext cx="242618" cy="308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2" descr="Resultado de imagem para documento">
            <a:extLst>
              <a:ext uri="{FF2B5EF4-FFF2-40B4-BE49-F238E27FC236}">
                <a16:creationId xmlns:a16="http://schemas.microsoft.com/office/drawing/2014/main" id="{B7A0D0A9-B240-4926-A2C3-065B168B1B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4026" y="2430425"/>
            <a:ext cx="242618" cy="308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Gráfico 45" descr="Usuário">
            <a:extLst>
              <a:ext uri="{FF2B5EF4-FFF2-40B4-BE49-F238E27FC236}">
                <a16:creationId xmlns:a16="http://schemas.microsoft.com/office/drawing/2014/main" id="{8EC373F6-4247-4440-908F-4A29A102AEF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71857" y="4683243"/>
            <a:ext cx="914400" cy="914400"/>
          </a:xfrm>
          <a:prstGeom prst="rect">
            <a:avLst/>
          </a:prstGeom>
        </p:spPr>
      </p:pic>
      <p:sp>
        <p:nvSpPr>
          <p:cNvPr id="47" name="CaixaDeTexto 46">
            <a:extLst>
              <a:ext uri="{FF2B5EF4-FFF2-40B4-BE49-F238E27FC236}">
                <a16:creationId xmlns:a16="http://schemas.microsoft.com/office/drawing/2014/main" id="{77EA1A53-638E-4650-B54F-E99EC979111B}"/>
              </a:ext>
            </a:extLst>
          </p:cNvPr>
          <p:cNvSpPr txBox="1"/>
          <p:nvPr/>
        </p:nvSpPr>
        <p:spPr>
          <a:xfrm>
            <a:off x="689936" y="5543097"/>
            <a:ext cx="105491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Jurídico</a:t>
            </a:r>
            <a:endParaRPr lang="pt-BR" dirty="0"/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80AFCCD3-99E3-41FA-B955-48D809080E7D}"/>
              </a:ext>
            </a:extLst>
          </p:cNvPr>
          <p:cNvSpPr txBox="1"/>
          <p:nvPr/>
        </p:nvSpPr>
        <p:spPr>
          <a:xfrm>
            <a:off x="1945823" y="5573874"/>
            <a:ext cx="1535608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Novo </a:t>
            </a:r>
            <a:r>
              <a:rPr lang="en-US" sz="1400" dirty="0" err="1"/>
              <a:t>Contrato</a:t>
            </a:r>
            <a:endParaRPr lang="pt-BR" sz="1400" dirty="0"/>
          </a:p>
        </p:txBody>
      </p:sp>
      <p:pic>
        <p:nvPicPr>
          <p:cNvPr id="49" name="Picture 2" descr="Resultado de imagem para documento">
            <a:extLst>
              <a:ext uri="{FF2B5EF4-FFF2-40B4-BE49-F238E27FC236}">
                <a16:creationId xmlns:a16="http://schemas.microsoft.com/office/drawing/2014/main" id="{0FF00395-EC13-4BFF-B566-BD4C7B2003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4775" y="4513831"/>
            <a:ext cx="641198" cy="815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Gráfico 49" descr="Usuário">
            <a:extLst>
              <a:ext uri="{FF2B5EF4-FFF2-40B4-BE49-F238E27FC236}">
                <a16:creationId xmlns:a16="http://schemas.microsoft.com/office/drawing/2014/main" id="{262CC687-B633-45EB-ACB1-E4D60856586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013382" y="6074747"/>
            <a:ext cx="387076" cy="387076"/>
          </a:xfrm>
          <a:prstGeom prst="rect">
            <a:avLst/>
          </a:prstGeom>
        </p:spPr>
      </p:pic>
      <p:pic>
        <p:nvPicPr>
          <p:cNvPr id="52" name="Gráfico 51" descr="Usuário">
            <a:extLst>
              <a:ext uri="{FF2B5EF4-FFF2-40B4-BE49-F238E27FC236}">
                <a16:creationId xmlns:a16="http://schemas.microsoft.com/office/drawing/2014/main" id="{6875CC50-3668-49E3-8E05-19BE976F7FA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686451" y="3367498"/>
            <a:ext cx="387076" cy="387076"/>
          </a:xfrm>
          <a:prstGeom prst="rect">
            <a:avLst/>
          </a:prstGeom>
        </p:spPr>
      </p:pic>
      <p:pic>
        <p:nvPicPr>
          <p:cNvPr id="53" name="Gráfico 52" descr="Usuário">
            <a:extLst>
              <a:ext uri="{FF2B5EF4-FFF2-40B4-BE49-F238E27FC236}">
                <a16:creationId xmlns:a16="http://schemas.microsoft.com/office/drawing/2014/main" id="{53C69D20-6B21-4BBC-9779-96AD1BA7C7C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205358" y="4799084"/>
            <a:ext cx="387076" cy="387076"/>
          </a:xfrm>
          <a:prstGeom prst="rect">
            <a:avLst/>
          </a:prstGeom>
        </p:spPr>
      </p:pic>
      <p:pic>
        <p:nvPicPr>
          <p:cNvPr id="62" name="Gráfico 61" descr="Lista de verificação">
            <a:extLst>
              <a:ext uri="{FF2B5EF4-FFF2-40B4-BE49-F238E27FC236}">
                <a16:creationId xmlns:a16="http://schemas.microsoft.com/office/drawing/2014/main" id="{EC78ADCD-8128-47F3-8301-36B5E34E8141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314225" y="4479091"/>
            <a:ext cx="331627" cy="331627"/>
          </a:xfrm>
          <a:prstGeom prst="rect">
            <a:avLst/>
          </a:prstGeom>
        </p:spPr>
      </p:pic>
      <p:pic>
        <p:nvPicPr>
          <p:cNvPr id="63" name="Gráfico 62" descr="Lista de verificação">
            <a:extLst>
              <a:ext uri="{FF2B5EF4-FFF2-40B4-BE49-F238E27FC236}">
                <a16:creationId xmlns:a16="http://schemas.microsoft.com/office/drawing/2014/main" id="{2858F25E-7C77-45F0-A313-933AE91323F3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090186" y="5746946"/>
            <a:ext cx="331627" cy="331627"/>
          </a:xfrm>
          <a:prstGeom prst="rect">
            <a:avLst/>
          </a:prstGeom>
        </p:spPr>
      </p:pic>
      <p:pic>
        <p:nvPicPr>
          <p:cNvPr id="64" name="Gráfico 63" descr="Lista de verificação">
            <a:extLst>
              <a:ext uri="{FF2B5EF4-FFF2-40B4-BE49-F238E27FC236}">
                <a16:creationId xmlns:a16="http://schemas.microsoft.com/office/drawing/2014/main" id="{4209515C-009D-4CEA-96B4-2ECC0E0CC96C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780552" y="3045055"/>
            <a:ext cx="331627" cy="331627"/>
          </a:xfrm>
          <a:prstGeom prst="rect">
            <a:avLst/>
          </a:prstGeom>
        </p:spPr>
      </p:pic>
      <p:cxnSp>
        <p:nvCxnSpPr>
          <p:cNvPr id="68" name="Conector reto 67">
            <a:extLst>
              <a:ext uri="{FF2B5EF4-FFF2-40B4-BE49-F238E27FC236}">
                <a16:creationId xmlns:a16="http://schemas.microsoft.com/office/drawing/2014/main" id="{D8C6AA60-3ED7-4491-AD22-411C10BA3939}"/>
              </a:ext>
            </a:extLst>
          </p:cNvPr>
          <p:cNvCxnSpPr/>
          <p:nvPr/>
        </p:nvCxnSpPr>
        <p:spPr>
          <a:xfrm flipV="1">
            <a:off x="2713627" y="2787958"/>
            <a:ext cx="741983" cy="2116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reto 68">
            <a:extLst>
              <a:ext uri="{FF2B5EF4-FFF2-40B4-BE49-F238E27FC236}">
                <a16:creationId xmlns:a16="http://schemas.microsoft.com/office/drawing/2014/main" id="{246662E8-D76A-44DE-AD22-B525357C433A}"/>
              </a:ext>
            </a:extLst>
          </p:cNvPr>
          <p:cNvCxnSpPr>
            <a:cxnSpLocks/>
          </p:cNvCxnSpPr>
          <p:nvPr/>
        </p:nvCxnSpPr>
        <p:spPr>
          <a:xfrm>
            <a:off x="2764325" y="3250605"/>
            <a:ext cx="513427" cy="5983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reto 70">
            <a:extLst>
              <a:ext uri="{FF2B5EF4-FFF2-40B4-BE49-F238E27FC236}">
                <a16:creationId xmlns:a16="http://schemas.microsoft.com/office/drawing/2014/main" id="{31F7C0EC-B51E-464B-A7EB-2F29E0D38035}"/>
              </a:ext>
            </a:extLst>
          </p:cNvPr>
          <p:cNvCxnSpPr>
            <a:cxnSpLocks/>
          </p:cNvCxnSpPr>
          <p:nvPr/>
        </p:nvCxnSpPr>
        <p:spPr>
          <a:xfrm>
            <a:off x="3806049" y="2806657"/>
            <a:ext cx="567949" cy="3569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 reto 73">
            <a:extLst>
              <a:ext uri="{FF2B5EF4-FFF2-40B4-BE49-F238E27FC236}">
                <a16:creationId xmlns:a16="http://schemas.microsoft.com/office/drawing/2014/main" id="{020CD16F-A02D-4317-AA7F-FC01741E6E22}"/>
              </a:ext>
            </a:extLst>
          </p:cNvPr>
          <p:cNvCxnSpPr/>
          <p:nvPr/>
        </p:nvCxnSpPr>
        <p:spPr>
          <a:xfrm flipV="1">
            <a:off x="5989368" y="2235815"/>
            <a:ext cx="741983" cy="2116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ector reto 74">
            <a:extLst>
              <a:ext uri="{FF2B5EF4-FFF2-40B4-BE49-F238E27FC236}">
                <a16:creationId xmlns:a16="http://schemas.microsoft.com/office/drawing/2014/main" id="{E5DB4199-2862-4E7E-A2C6-B850231FC929}"/>
              </a:ext>
            </a:extLst>
          </p:cNvPr>
          <p:cNvCxnSpPr>
            <a:cxnSpLocks/>
          </p:cNvCxnSpPr>
          <p:nvPr/>
        </p:nvCxnSpPr>
        <p:spPr>
          <a:xfrm>
            <a:off x="4366874" y="2438061"/>
            <a:ext cx="510747" cy="1932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ctor reto 76">
            <a:extLst>
              <a:ext uri="{FF2B5EF4-FFF2-40B4-BE49-F238E27FC236}">
                <a16:creationId xmlns:a16="http://schemas.microsoft.com/office/drawing/2014/main" id="{E6E7BC9A-BFA0-44DD-9D12-08406977541D}"/>
              </a:ext>
            </a:extLst>
          </p:cNvPr>
          <p:cNvCxnSpPr>
            <a:cxnSpLocks/>
          </p:cNvCxnSpPr>
          <p:nvPr/>
        </p:nvCxnSpPr>
        <p:spPr>
          <a:xfrm flipV="1">
            <a:off x="3729258" y="2461178"/>
            <a:ext cx="326539" cy="1787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ector reto 78">
            <a:extLst>
              <a:ext uri="{FF2B5EF4-FFF2-40B4-BE49-F238E27FC236}">
                <a16:creationId xmlns:a16="http://schemas.microsoft.com/office/drawing/2014/main" id="{0958B68E-7518-4D81-98B2-4B0E55C83283}"/>
              </a:ext>
            </a:extLst>
          </p:cNvPr>
          <p:cNvCxnSpPr>
            <a:cxnSpLocks/>
          </p:cNvCxnSpPr>
          <p:nvPr/>
        </p:nvCxnSpPr>
        <p:spPr>
          <a:xfrm flipV="1">
            <a:off x="5237710" y="2554170"/>
            <a:ext cx="450638" cy="1386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ector reto 80">
            <a:extLst>
              <a:ext uri="{FF2B5EF4-FFF2-40B4-BE49-F238E27FC236}">
                <a16:creationId xmlns:a16="http://schemas.microsoft.com/office/drawing/2014/main" id="{F46CA71E-DFAD-46C9-B956-27A690FF3D2E}"/>
              </a:ext>
            </a:extLst>
          </p:cNvPr>
          <p:cNvCxnSpPr>
            <a:cxnSpLocks/>
          </p:cNvCxnSpPr>
          <p:nvPr/>
        </p:nvCxnSpPr>
        <p:spPr>
          <a:xfrm>
            <a:off x="5206920" y="2813745"/>
            <a:ext cx="1362404" cy="800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ector reto 83">
            <a:extLst>
              <a:ext uri="{FF2B5EF4-FFF2-40B4-BE49-F238E27FC236}">
                <a16:creationId xmlns:a16="http://schemas.microsoft.com/office/drawing/2014/main" id="{34733A5F-1744-4BE5-A277-D1A6FF2EDAFF}"/>
              </a:ext>
            </a:extLst>
          </p:cNvPr>
          <p:cNvCxnSpPr>
            <a:cxnSpLocks/>
          </p:cNvCxnSpPr>
          <p:nvPr/>
        </p:nvCxnSpPr>
        <p:spPr>
          <a:xfrm flipV="1">
            <a:off x="3739230" y="3494790"/>
            <a:ext cx="607657" cy="3658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ector reto 86">
            <a:extLst>
              <a:ext uri="{FF2B5EF4-FFF2-40B4-BE49-F238E27FC236}">
                <a16:creationId xmlns:a16="http://schemas.microsoft.com/office/drawing/2014/main" id="{8100E791-724A-4E1A-839C-46C9145FEB08}"/>
              </a:ext>
            </a:extLst>
          </p:cNvPr>
          <p:cNvCxnSpPr>
            <a:cxnSpLocks/>
          </p:cNvCxnSpPr>
          <p:nvPr/>
        </p:nvCxnSpPr>
        <p:spPr>
          <a:xfrm flipV="1">
            <a:off x="4352164" y="4402404"/>
            <a:ext cx="344811" cy="4111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ector reto 88">
            <a:extLst>
              <a:ext uri="{FF2B5EF4-FFF2-40B4-BE49-F238E27FC236}">
                <a16:creationId xmlns:a16="http://schemas.microsoft.com/office/drawing/2014/main" id="{E7EDCCC9-231F-4F56-A042-F3AF2C7731B1}"/>
              </a:ext>
            </a:extLst>
          </p:cNvPr>
          <p:cNvCxnSpPr>
            <a:cxnSpLocks/>
          </p:cNvCxnSpPr>
          <p:nvPr/>
        </p:nvCxnSpPr>
        <p:spPr>
          <a:xfrm flipV="1">
            <a:off x="3368238" y="3675672"/>
            <a:ext cx="1118429" cy="12193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ector reto 90">
            <a:extLst>
              <a:ext uri="{FF2B5EF4-FFF2-40B4-BE49-F238E27FC236}">
                <a16:creationId xmlns:a16="http://schemas.microsoft.com/office/drawing/2014/main" id="{D8F15088-D5C4-48D0-B0B9-9CF4125E1886}"/>
              </a:ext>
            </a:extLst>
          </p:cNvPr>
          <p:cNvCxnSpPr>
            <a:cxnSpLocks/>
          </p:cNvCxnSpPr>
          <p:nvPr/>
        </p:nvCxnSpPr>
        <p:spPr>
          <a:xfrm>
            <a:off x="3280212" y="5252128"/>
            <a:ext cx="473520" cy="207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ector reto 92">
            <a:extLst>
              <a:ext uri="{FF2B5EF4-FFF2-40B4-BE49-F238E27FC236}">
                <a16:creationId xmlns:a16="http://schemas.microsoft.com/office/drawing/2014/main" id="{42A577C6-685D-4E5E-B315-ADF6D47650CD}"/>
              </a:ext>
            </a:extLst>
          </p:cNvPr>
          <p:cNvCxnSpPr>
            <a:cxnSpLocks/>
          </p:cNvCxnSpPr>
          <p:nvPr/>
        </p:nvCxnSpPr>
        <p:spPr>
          <a:xfrm>
            <a:off x="4007145" y="5659276"/>
            <a:ext cx="613675" cy="3045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ector reto 95">
            <a:extLst>
              <a:ext uri="{FF2B5EF4-FFF2-40B4-BE49-F238E27FC236}">
                <a16:creationId xmlns:a16="http://schemas.microsoft.com/office/drawing/2014/main" id="{C90CC252-17FB-48A5-9BDF-DA75475F5C1D}"/>
              </a:ext>
            </a:extLst>
          </p:cNvPr>
          <p:cNvCxnSpPr/>
          <p:nvPr/>
        </p:nvCxnSpPr>
        <p:spPr>
          <a:xfrm flipV="1">
            <a:off x="4436423" y="4676884"/>
            <a:ext cx="741983" cy="2116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ector reto 96">
            <a:extLst>
              <a:ext uri="{FF2B5EF4-FFF2-40B4-BE49-F238E27FC236}">
                <a16:creationId xmlns:a16="http://schemas.microsoft.com/office/drawing/2014/main" id="{B9059C5E-C950-41AF-953A-9A8D8C5757AF}"/>
              </a:ext>
            </a:extLst>
          </p:cNvPr>
          <p:cNvCxnSpPr>
            <a:cxnSpLocks/>
          </p:cNvCxnSpPr>
          <p:nvPr/>
        </p:nvCxnSpPr>
        <p:spPr>
          <a:xfrm>
            <a:off x="3669434" y="4214373"/>
            <a:ext cx="553488" cy="6248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ector reto 99">
            <a:extLst>
              <a:ext uri="{FF2B5EF4-FFF2-40B4-BE49-F238E27FC236}">
                <a16:creationId xmlns:a16="http://schemas.microsoft.com/office/drawing/2014/main" id="{496229F7-D8A7-498F-A8EF-4E92E4B9E0F1}"/>
              </a:ext>
            </a:extLst>
          </p:cNvPr>
          <p:cNvCxnSpPr>
            <a:cxnSpLocks/>
          </p:cNvCxnSpPr>
          <p:nvPr/>
        </p:nvCxnSpPr>
        <p:spPr>
          <a:xfrm flipV="1">
            <a:off x="3985267" y="5051133"/>
            <a:ext cx="237655" cy="3563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ector reto 101">
            <a:extLst>
              <a:ext uri="{FF2B5EF4-FFF2-40B4-BE49-F238E27FC236}">
                <a16:creationId xmlns:a16="http://schemas.microsoft.com/office/drawing/2014/main" id="{7F3C39BA-2DB1-48AA-8797-CC9AB5236693}"/>
              </a:ext>
            </a:extLst>
          </p:cNvPr>
          <p:cNvCxnSpPr>
            <a:cxnSpLocks/>
          </p:cNvCxnSpPr>
          <p:nvPr/>
        </p:nvCxnSpPr>
        <p:spPr>
          <a:xfrm flipV="1">
            <a:off x="5463984" y="5881651"/>
            <a:ext cx="1711647" cy="1679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ector reto 103">
            <a:extLst>
              <a:ext uri="{FF2B5EF4-FFF2-40B4-BE49-F238E27FC236}">
                <a16:creationId xmlns:a16="http://schemas.microsoft.com/office/drawing/2014/main" id="{AB955432-EE61-4E54-9918-33F565C543B7}"/>
              </a:ext>
            </a:extLst>
          </p:cNvPr>
          <p:cNvCxnSpPr>
            <a:cxnSpLocks/>
          </p:cNvCxnSpPr>
          <p:nvPr/>
        </p:nvCxnSpPr>
        <p:spPr>
          <a:xfrm>
            <a:off x="6414487" y="5543100"/>
            <a:ext cx="761144" cy="116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ector reto 105">
            <a:extLst>
              <a:ext uri="{FF2B5EF4-FFF2-40B4-BE49-F238E27FC236}">
                <a16:creationId xmlns:a16="http://schemas.microsoft.com/office/drawing/2014/main" id="{E61DB9E4-DF3C-438B-BE33-1FFC71A0AF88}"/>
              </a:ext>
            </a:extLst>
          </p:cNvPr>
          <p:cNvCxnSpPr>
            <a:cxnSpLocks/>
          </p:cNvCxnSpPr>
          <p:nvPr/>
        </p:nvCxnSpPr>
        <p:spPr>
          <a:xfrm flipV="1">
            <a:off x="6070968" y="5146287"/>
            <a:ext cx="709123" cy="2611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ector reto 106">
            <a:extLst>
              <a:ext uri="{FF2B5EF4-FFF2-40B4-BE49-F238E27FC236}">
                <a16:creationId xmlns:a16="http://schemas.microsoft.com/office/drawing/2014/main" id="{450BAAA7-8919-42E5-900F-51AA7F3DFC21}"/>
              </a:ext>
            </a:extLst>
          </p:cNvPr>
          <p:cNvCxnSpPr>
            <a:cxnSpLocks/>
          </p:cNvCxnSpPr>
          <p:nvPr/>
        </p:nvCxnSpPr>
        <p:spPr>
          <a:xfrm flipH="1">
            <a:off x="6109712" y="5521484"/>
            <a:ext cx="35978" cy="147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ector reto 110">
            <a:extLst>
              <a:ext uri="{FF2B5EF4-FFF2-40B4-BE49-F238E27FC236}">
                <a16:creationId xmlns:a16="http://schemas.microsoft.com/office/drawing/2014/main" id="{4E215FF0-E3AC-4F85-872A-6079CC4E7754}"/>
              </a:ext>
            </a:extLst>
          </p:cNvPr>
          <p:cNvCxnSpPr>
            <a:cxnSpLocks/>
          </p:cNvCxnSpPr>
          <p:nvPr/>
        </p:nvCxnSpPr>
        <p:spPr>
          <a:xfrm flipH="1" flipV="1">
            <a:off x="4583933" y="3686257"/>
            <a:ext cx="181599" cy="3753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ector reto 113">
            <a:extLst>
              <a:ext uri="{FF2B5EF4-FFF2-40B4-BE49-F238E27FC236}">
                <a16:creationId xmlns:a16="http://schemas.microsoft.com/office/drawing/2014/main" id="{9F2107FB-7B39-435F-A6A7-63C30D63CAEA}"/>
              </a:ext>
            </a:extLst>
          </p:cNvPr>
          <p:cNvCxnSpPr/>
          <p:nvPr/>
        </p:nvCxnSpPr>
        <p:spPr>
          <a:xfrm flipV="1">
            <a:off x="7525192" y="3250605"/>
            <a:ext cx="741983" cy="2116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ector reto 114">
            <a:extLst>
              <a:ext uri="{FF2B5EF4-FFF2-40B4-BE49-F238E27FC236}">
                <a16:creationId xmlns:a16="http://schemas.microsoft.com/office/drawing/2014/main" id="{E77FE567-DA8D-4249-B9C3-8247A23C5AD6}"/>
              </a:ext>
            </a:extLst>
          </p:cNvPr>
          <p:cNvCxnSpPr/>
          <p:nvPr/>
        </p:nvCxnSpPr>
        <p:spPr>
          <a:xfrm flipV="1">
            <a:off x="7869012" y="2739124"/>
            <a:ext cx="741983" cy="2116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ector reto 115">
            <a:extLst>
              <a:ext uri="{FF2B5EF4-FFF2-40B4-BE49-F238E27FC236}">
                <a16:creationId xmlns:a16="http://schemas.microsoft.com/office/drawing/2014/main" id="{01C8EE59-A8D3-46AD-8DF1-44DC4E5FE836}"/>
              </a:ext>
            </a:extLst>
          </p:cNvPr>
          <p:cNvCxnSpPr>
            <a:cxnSpLocks/>
          </p:cNvCxnSpPr>
          <p:nvPr/>
        </p:nvCxnSpPr>
        <p:spPr>
          <a:xfrm flipV="1">
            <a:off x="8520363" y="3805196"/>
            <a:ext cx="749472" cy="1495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ector reto 117">
            <a:extLst>
              <a:ext uri="{FF2B5EF4-FFF2-40B4-BE49-F238E27FC236}">
                <a16:creationId xmlns:a16="http://schemas.microsoft.com/office/drawing/2014/main" id="{4512A376-7B58-4B92-B2E8-F1AC0CFE1273}"/>
              </a:ext>
            </a:extLst>
          </p:cNvPr>
          <p:cNvCxnSpPr>
            <a:cxnSpLocks/>
          </p:cNvCxnSpPr>
          <p:nvPr/>
        </p:nvCxnSpPr>
        <p:spPr>
          <a:xfrm flipV="1">
            <a:off x="8976644" y="3970112"/>
            <a:ext cx="393934" cy="4246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ector reto 119">
            <a:extLst>
              <a:ext uri="{FF2B5EF4-FFF2-40B4-BE49-F238E27FC236}">
                <a16:creationId xmlns:a16="http://schemas.microsoft.com/office/drawing/2014/main" id="{9312DD7B-35C9-43A8-AB1D-A114150608FE}"/>
              </a:ext>
            </a:extLst>
          </p:cNvPr>
          <p:cNvCxnSpPr>
            <a:cxnSpLocks/>
          </p:cNvCxnSpPr>
          <p:nvPr/>
        </p:nvCxnSpPr>
        <p:spPr>
          <a:xfrm>
            <a:off x="9045748" y="2851564"/>
            <a:ext cx="395386" cy="7629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ector reto 121">
            <a:extLst>
              <a:ext uri="{FF2B5EF4-FFF2-40B4-BE49-F238E27FC236}">
                <a16:creationId xmlns:a16="http://schemas.microsoft.com/office/drawing/2014/main" id="{143EAF58-D61A-45F8-A0DC-FDF7984A93EC}"/>
              </a:ext>
            </a:extLst>
          </p:cNvPr>
          <p:cNvCxnSpPr>
            <a:cxnSpLocks/>
          </p:cNvCxnSpPr>
          <p:nvPr/>
        </p:nvCxnSpPr>
        <p:spPr>
          <a:xfrm>
            <a:off x="7024110" y="2203771"/>
            <a:ext cx="1515830" cy="278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ector reto 123">
            <a:extLst>
              <a:ext uri="{FF2B5EF4-FFF2-40B4-BE49-F238E27FC236}">
                <a16:creationId xmlns:a16="http://schemas.microsoft.com/office/drawing/2014/main" id="{DA456111-FD7C-43AE-B472-156C96DB1068}"/>
              </a:ext>
            </a:extLst>
          </p:cNvPr>
          <p:cNvCxnSpPr>
            <a:cxnSpLocks/>
          </p:cNvCxnSpPr>
          <p:nvPr/>
        </p:nvCxnSpPr>
        <p:spPr>
          <a:xfrm>
            <a:off x="6037411" y="2589846"/>
            <a:ext cx="588744" cy="72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ector reto 125">
            <a:extLst>
              <a:ext uri="{FF2B5EF4-FFF2-40B4-BE49-F238E27FC236}">
                <a16:creationId xmlns:a16="http://schemas.microsoft.com/office/drawing/2014/main" id="{FFD27E3B-FA60-4C3E-A8BA-23C59680F5E8}"/>
              </a:ext>
            </a:extLst>
          </p:cNvPr>
          <p:cNvCxnSpPr>
            <a:cxnSpLocks/>
          </p:cNvCxnSpPr>
          <p:nvPr/>
        </p:nvCxnSpPr>
        <p:spPr>
          <a:xfrm flipV="1">
            <a:off x="6876035" y="2315988"/>
            <a:ext cx="17476" cy="2089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ector reto 127">
            <a:extLst>
              <a:ext uri="{FF2B5EF4-FFF2-40B4-BE49-F238E27FC236}">
                <a16:creationId xmlns:a16="http://schemas.microsoft.com/office/drawing/2014/main" id="{796687D1-ED79-4007-8196-F4C8C2CFDBA3}"/>
              </a:ext>
            </a:extLst>
          </p:cNvPr>
          <p:cNvCxnSpPr>
            <a:cxnSpLocks/>
          </p:cNvCxnSpPr>
          <p:nvPr/>
        </p:nvCxnSpPr>
        <p:spPr>
          <a:xfrm>
            <a:off x="7224986" y="2890492"/>
            <a:ext cx="324299" cy="1043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ector reto 129">
            <a:extLst>
              <a:ext uri="{FF2B5EF4-FFF2-40B4-BE49-F238E27FC236}">
                <a16:creationId xmlns:a16="http://schemas.microsoft.com/office/drawing/2014/main" id="{B40C7D67-C437-4B49-8CAF-9D648512202B}"/>
              </a:ext>
            </a:extLst>
          </p:cNvPr>
          <p:cNvCxnSpPr>
            <a:cxnSpLocks/>
          </p:cNvCxnSpPr>
          <p:nvPr/>
        </p:nvCxnSpPr>
        <p:spPr>
          <a:xfrm flipV="1">
            <a:off x="8504551" y="3551048"/>
            <a:ext cx="87883" cy="2060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ector reto 131">
            <a:extLst>
              <a:ext uri="{FF2B5EF4-FFF2-40B4-BE49-F238E27FC236}">
                <a16:creationId xmlns:a16="http://schemas.microsoft.com/office/drawing/2014/main" id="{30019736-E0E6-4427-AE01-991E184F51EF}"/>
              </a:ext>
            </a:extLst>
          </p:cNvPr>
          <p:cNvCxnSpPr>
            <a:cxnSpLocks/>
          </p:cNvCxnSpPr>
          <p:nvPr/>
        </p:nvCxnSpPr>
        <p:spPr>
          <a:xfrm flipV="1">
            <a:off x="7529890" y="3460369"/>
            <a:ext cx="927490" cy="1442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ector reto 133">
            <a:extLst>
              <a:ext uri="{FF2B5EF4-FFF2-40B4-BE49-F238E27FC236}">
                <a16:creationId xmlns:a16="http://schemas.microsoft.com/office/drawing/2014/main" id="{3E41D2A1-CCBA-440D-B49D-9720799B18B6}"/>
              </a:ext>
            </a:extLst>
          </p:cNvPr>
          <p:cNvCxnSpPr>
            <a:cxnSpLocks/>
          </p:cNvCxnSpPr>
          <p:nvPr/>
        </p:nvCxnSpPr>
        <p:spPr>
          <a:xfrm>
            <a:off x="7345903" y="3731292"/>
            <a:ext cx="859455" cy="1486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Conector reto 135">
            <a:extLst>
              <a:ext uri="{FF2B5EF4-FFF2-40B4-BE49-F238E27FC236}">
                <a16:creationId xmlns:a16="http://schemas.microsoft.com/office/drawing/2014/main" id="{397AC7C8-6168-4B9B-B245-28A172FFAF7A}"/>
              </a:ext>
            </a:extLst>
          </p:cNvPr>
          <p:cNvCxnSpPr>
            <a:cxnSpLocks/>
          </p:cNvCxnSpPr>
          <p:nvPr/>
        </p:nvCxnSpPr>
        <p:spPr>
          <a:xfrm>
            <a:off x="7186766" y="5221757"/>
            <a:ext cx="370992" cy="3332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onector reto 137">
            <a:extLst>
              <a:ext uri="{FF2B5EF4-FFF2-40B4-BE49-F238E27FC236}">
                <a16:creationId xmlns:a16="http://schemas.microsoft.com/office/drawing/2014/main" id="{A0D628F0-1395-4454-81D5-B622F7B4BC91}"/>
              </a:ext>
            </a:extLst>
          </p:cNvPr>
          <p:cNvCxnSpPr/>
          <p:nvPr/>
        </p:nvCxnSpPr>
        <p:spPr>
          <a:xfrm flipV="1">
            <a:off x="7038463" y="4778787"/>
            <a:ext cx="741983" cy="2116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ector reto 138">
            <a:extLst>
              <a:ext uri="{FF2B5EF4-FFF2-40B4-BE49-F238E27FC236}">
                <a16:creationId xmlns:a16="http://schemas.microsoft.com/office/drawing/2014/main" id="{BA07DF0D-7C59-476D-8C85-D14583CD197D}"/>
              </a:ext>
            </a:extLst>
          </p:cNvPr>
          <p:cNvCxnSpPr>
            <a:cxnSpLocks/>
          </p:cNvCxnSpPr>
          <p:nvPr/>
        </p:nvCxnSpPr>
        <p:spPr>
          <a:xfrm flipH="1" flipV="1">
            <a:off x="7219309" y="3686947"/>
            <a:ext cx="583976" cy="8046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ector reto 140">
            <a:extLst>
              <a:ext uri="{FF2B5EF4-FFF2-40B4-BE49-F238E27FC236}">
                <a16:creationId xmlns:a16="http://schemas.microsoft.com/office/drawing/2014/main" id="{00A3B137-7586-4FF8-956B-48F4044C23F6}"/>
              </a:ext>
            </a:extLst>
          </p:cNvPr>
          <p:cNvCxnSpPr>
            <a:cxnSpLocks/>
          </p:cNvCxnSpPr>
          <p:nvPr/>
        </p:nvCxnSpPr>
        <p:spPr>
          <a:xfrm flipV="1">
            <a:off x="8173498" y="4168838"/>
            <a:ext cx="127595" cy="2549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ector reto 143">
            <a:extLst>
              <a:ext uri="{FF2B5EF4-FFF2-40B4-BE49-F238E27FC236}">
                <a16:creationId xmlns:a16="http://schemas.microsoft.com/office/drawing/2014/main" id="{1C717B9F-8AA8-4C5B-8BE1-FEB0B77A3372}"/>
              </a:ext>
            </a:extLst>
          </p:cNvPr>
          <p:cNvCxnSpPr>
            <a:cxnSpLocks/>
          </p:cNvCxnSpPr>
          <p:nvPr/>
        </p:nvCxnSpPr>
        <p:spPr>
          <a:xfrm flipV="1">
            <a:off x="6663415" y="3146602"/>
            <a:ext cx="67936" cy="1242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ector reto 146">
            <a:extLst>
              <a:ext uri="{FF2B5EF4-FFF2-40B4-BE49-F238E27FC236}">
                <a16:creationId xmlns:a16="http://schemas.microsoft.com/office/drawing/2014/main" id="{4C882C1B-5905-42E8-B9EA-352AFD4DC6F7}"/>
              </a:ext>
            </a:extLst>
          </p:cNvPr>
          <p:cNvCxnSpPr>
            <a:cxnSpLocks/>
          </p:cNvCxnSpPr>
          <p:nvPr/>
        </p:nvCxnSpPr>
        <p:spPr>
          <a:xfrm flipH="1">
            <a:off x="5856843" y="4987899"/>
            <a:ext cx="31279" cy="4672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Conector reto 150">
            <a:extLst>
              <a:ext uri="{FF2B5EF4-FFF2-40B4-BE49-F238E27FC236}">
                <a16:creationId xmlns:a16="http://schemas.microsoft.com/office/drawing/2014/main" id="{5C56A013-988F-4D9E-90E8-259D95831680}"/>
              </a:ext>
            </a:extLst>
          </p:cNvPr>
          <p:cNvCxnSpPr>
            <a:cxnSpLocks/>
          </p:cNvCxnSpPr>
          <p:nvPr/>
        </p:nvCxnSpPr>
        <p:spPr>
          <a:xfrm flipV="1">
            <a:off x="6852275" y="3522295"/>
            <a:ext cx="313401" cy="54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Conector reto 152">
            <a:extLst>
              <a:ext uri="{FF2B5EF4-FFF2-40B4-BE49-F238E27FC236}">
                <a16:creationId xmlns:a16="http://schemas.microsoft.com/office/drawing/2014/main" id="{72D0CA05-B103-4734-A54F-BCF281A5023F}"/>
              </a:ext>
            </a:extLst>
          </p:cNvPr>
          <p:cNvCxnSpPr>
            <a:cxnSpLocks/>
          </p:cNvCxnSpPr>
          <p:nvPr/>
        </p:nvCxnSpPr>
        <p:spPr>
          <a:xfrm>
            <a:off x="4972242" y="4208548"/>
            <a:ext cx="1354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Conector reto 155">
            <a:extLst>
              <a:ext uri="{FF2B5EF4-FFF2-40B4-BE49-F238E27FC236}">
                <a16:creationId xmlns:a16="http://schemas.microsoft.com/office/drawing/2014/main" id="{E2489192-15FF-428C-B3F0-E54B331FD7AC}"/>
              </a:ext>
            </a:extLst>
          </p:cNvPr>
          <p:cNvCxnSpPr>
            <a:cxnSpLocks/>
          </p:cNvCxnSpPr>
          <p:nvPr/>
        </p:nvCxnSpPr>
        <p:spPr>
          <a:xfrm>
            <a:off x="5147060" y="2874634"/>
            <a:ext cx="414185" cy="3536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87162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pt-BR" sz="4400" b="0" i="0" dirty="0">
                <a:solidFill>
                  <a:schemeClr val="tx1"/>
                </a:solidFill>
                <a:latin typeface="Century Gothic"/>
                <a:ea typeface="+mj-ea"/>
                <a:cs typeface="+mj-cs"/>
              </a:rPr>
              <a:t>Agenda</a:t>
            </a:r>
          </a:p>
        </p:txBody>
      </p:sp>
      <p:graphicFrame>
        <p:nvGraphicFramePr>
          <p:cNvPr id="3" name="Diagrama 2">
            <a:extLst>
              <a:ext uri="{FF2B5EF4-FFF2-40B4-BE49-F238E27FC236}">
                <a16:creationId xmlns:a16="http://schemas.microsoft.com/office/drawing/2014/main" id="{936A96EA-7AA4-4AB8-AEF6-A494534CF4E4}"/>
              </a:ext>
            </a:extLst>
          </p:cNvPr>
          <p:cNvGraphicFramePr/>
          <p:nvPr/>
        </p:nvGraphicFramePr>
        <p:xfrm>
          <a:off x="-621485" y="1691322"/>
          <a:ext cx="5705213" cy="41312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092193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pt-BR" sz="4400" b="0" i="0" dirty="0">
                <a:solidFill>
                  <a:schemeClr val="tx1"/>
                </a:solidFill>
                <a:latin typeface="Century Gothic"/>
                <a:ea typeface="+mj-ea"/>
                <a:cs typeface="+mj-cs"/>
              </a:rPr>
              <a:t>Resultado</a:t>
            </a:r>
          </a:p>
        </p:txBody>
      </p:sp>
      <p:graphicFrame>
        <p:nvGraphicFramePr>
          <p:cNvPr id="6" name="Diagrama 5" descr="Processo de Círculo com Seta" title="SmartArt">
            <a:extLst>
              <a:ext uri="{FF2B5EF4-FFF2-40B4-BE49-F238E27FC236}">
                <a16:creationId xmlns:a16="http://schemas.microsoft.com/office/drawing/2014/main" id="{92100370-E49B-4266-B890-2B7CC105A6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12502778"/>
              </p:ext>
            </p:extLst>
          </p:nvPr>
        </p:nvGraphicFramePr>
        <p:xfrm>
          <a:off x="1103474" y="1028541"/>
          <a:ext cx="6858000" cy="58247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7" name="Agrupar 6">
            <a:extLst>
              <a:ext uri="{FF2B5EF4-FFF2-40B4-BE49-F238E27FC236}">
                <a16:creationId xmlns:a16="http://schemas.microsoft.com/office/drawing/2014/main" id="{2A05B480-B0B3-43B3-B3EB-D14E8825C0FC}"/>
              </a:ext>
            </a:extLst>
          </p:cNvPr>
          <p:cNvGrpSpPr/>
          <p:nvPr/>
        </p:nvGrpSpPr>
        <p:grpSpPr>
          <a:xfrm>
            <a:off x="7019065" y="1683153"/>
            <a:ext cx="3732632" cy="1154809"/>
            <a:chOff x="2093746" y="802881"/>
            <a:chExt cx="3732632" cy="1154809"/>
          </a:xfrm>
        </p:grpSpPr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4997B3E7-7FBE-4388-9F02-C2D910A0C05B}"/>
                </a:ext>
              </a:extLst>
            </p:cNvPr>
            <p:cNvSpPr/>
            <p:nvPr/>
          </p:nvSpPr>
          <p:spPr>
            <a:xfrm>
              <a:off x="4144220" y="835848"/>
              <a:ext cx="1682158" cy="1121842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6578C9E3-2AF9-477F-93F2-ED4C98E462A8}"/>
                </a:ext>
              </a:extLst>
            </p:cNvPr>
            <p:cNvSpPr txBox="1"/>
            <p:nvPr/>
          </p:nvSpPr>
          <p:spPr>
            <a:xfrm>
              <a:off x="2093746" y="802881"/>
              <a:ext cx="1682158" cy="112184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700" tIns="12700" rIns="12700" bIns="12700" numCol="1" spcCol="1270" anchor="ctr" anchorCtr="0">
              <a:noAutofit/>
            </a:bodyPr>
            <a:lstStyle/>
            <a:p>
              <a:pPr marL="228600" lvl="1" indent="-228600" algn="ctr" defTabSz="914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None/>
              </a:pPr>
              <a:r>
                <a:rPr lang="en-US" sz="2000" b="0" i="0" kern="1200" noProof="0" dirty="0" err="1">
                  <a:latin typeface="Corbel"/>
                  <a:ea typeface="+mn-ea"/>
                  <a:cs typeface="+mn-cs"/>
                </a:rPr>
                <a:t>Acesso</a:t>
              </a:r>
              <a:r>
                <a:rPr lang="en-US" sz="2000" b="0" i="0" kern="1200" noProof="0" dirty="0">
                  <a:latin typeface="Corbel"/>
                  <a:ea typeface="+mn-ea"/>
                  <a:cs typeface="+mn-cs"/>
                </a:rPr>
                <a:t>  e </a:t>
              </a:r>
              <a:r>
                <a:rPr lang="en-US" sz="2000" b="0" i="0" kern="1200" noProof="0" dirty="0" err="1">
                  <a:latin typeface="Corbel"/>
                  <a:ea typeface="+mn-ea"/>
                  <a:cs typeface="+mn-cs"/>
                </a:rPr>
                <a:t>aprova</a:t>
              </a:r>
              <a:r>
                <a:rPr lang="pt-BR" sz="2000" b="0" i="0" kern="1200" noProof="0" dirty="0" err="1">
                  <a:latin typeface="Corbel"/>
                  <a:ea typeface="+mn-ea"/>
                  <a:cs typeface="+mn-cs"/>
                </a:rPr>
                <a:t>ção</a:t>
              </a:r>
              <a:r>
                <a:rPr lang="pt-BR" sz="2000" b="0" i="0" kern="1200" noProof="0" dirty="0">
                  <a:latin typeface="Corbel"/>
                  <a:ea typeface="+mn-ea"/>
                  <a:cs typeface="+mn-cs"/>
                </a:rPr>
                <a:t> </a:t>
              </a:r>
              <a:r>
                <a:rPr lang="en-US" sz="2000" b="0" i="0" kern="1200" noProof="0" dirty="0">
                  <a:latin typeface="Corbel"/>
                  <a:ea typeface="+mn-ea"/>
                  <a:cs typeface="+mn-cs"/>
                </a:rPr>
                <a:t>de </a:t>
              </a:r>
              <a:r>
                <a:rPr lang="en-US" sz="2000" b="0" i="0" kern="1200" noProof="0" dirty="0" err="1">
                  <a:latin typeface="Corbel"/>
                  <a:ea typeface="+mn-ea"/>
                  <a:cs typeface="+mn-cs"/>
                </a:rPr>
                <a:t>todos</a:t>
              </a:r>
              <a:r>
                <a:rPr lang="en-US" sz="2000" b="0" i="0" kern="1200" noProof="0" dirty="0">
                  <a:latin typeface="Corbel"/>
                  <a:ea typeface="+mn-ea"/>
                  <a:cs typeface="+mn-cs"/>
                </a:rPr>
                <a:t> </a:t>
              </a:r>
              <a:r>
                <a:rPr lang="en-US" sz="2000" b="0" i="0" kern="1200" noProof="0" dirty="0" err="1">
                  <a:latin typeface="Corbel"/>
                  <a:ea typeface="+mn-ea"/>
                  <a:cs typeface="+mn-cs"/>
                </a:rPr>
                <a:t>os</a:t>
              </a:r>
              <a:r>
                <a:rPr lang="en-US" sz="2000" b="0" i="0" kern="1200" noProof="0" dirty="0">
                  <a:latin typeface="Corbel"/>
                  <a:ea typeface="+mn-ea"/>
                  <a:cs typeface="+mn-cs"/>
                </a:rPr>
                <a:t> </a:t>
              </a:r>
              <a:r>
                <a:rPr lang="en-US" sz="2000" b="0" i="0" kern="1200" noProof="0" dirty="0" err="1">
                  <a:latin typeface="Corbel"/>
                  <a:ea typeface="+mn-ea"/>
                  <a:cs typeface="+mn-cs"/>
                </a:rPr>
                <a:t>envolvidos</a:t>
              </a:r>
              <a:endParaRPr lang="pt-BR" sz="2000" b="0" i="0" kern="1200" noProof="0" dirty="0">
                <a:latin typeface="Corbel"/>
                <a:ea typeface="+mn-ea"/>
                <a:cs typeface="+mn-cs"/>
              </a:endParaRPr>
            </a:p>
          </p:txBody>
        </p:sp>
      </p:grp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A5E505B6-A3A6-4F6A-90E6-B5D1D0CAFB76}"/>
              </a:ext>
            </a:extLst>
          </p:cNvPr>
          <p:cNvGrpSpPr/>
          <p:nvPr/>
        </p:nvGrpSpPr>
        <p:grpSpPr>
          <a:xfrm>
            <a:off x="6286389" y="3545612"/>
            <a:ext cx="3350169" cy="1121842"/>
            <a:chOff x="3316903" y="2569807"/>
            <a:chExt cx="3350169" cy="1121842"/>
          </a:xfrm>
        </p:grpSpPr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27823A9D-4D8C-42FF-BE97-8C81276E8989}"/>
                </a:ext>
              </a:extLst>
            </p:cNvPr>
            <p:cNvSpPr/>
            <p:nvPr/>
          </p:nvSpPr>
          <p:spPr>
            <a:xfrm>
              <a:off x="3316903" y="2569807"/>
              <a:ext cx="3350169" cy="1121842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9B242B9B-9209-4D7C-8812-17C0DE7AA360}"/>
                </a:ext>
              </a:extLst>
            </p:cNvPr>
            <p:cNvSpPr txBox="1"/>
            <p:nvPr/>
          </p:nvSpPr>
          <p:spPr>
            <a:xfrm>
              <a:off x="3316903" y="2569807"/>
              <a:ext cx="3350169" cy="112184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700" tIns="12700" rIns="12700" bIns="12700" numCol="1" spcCol="1270" anchor="ctr" anchorCtr="0">
              <a:noAutofit/>
            </a:bodyPr>
            <a:lstStyle/>
            <a:p>
              <a:pPr marL="228600" lvl="1" indent="-228600" algn="ctr" defTabSz="914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None/>
              </a:pPr>
              <a:r>
                <a:rPr lang="pt-BR" sz="2000" b="0" i="0" kern="1200" noProof="0" dirty="0">
                  <a:latin typeface="Corbel"/>
                  <a:ea typeface="+mn-ea"/>
                  <a:cs typeface="+mn-cs"/>
                </a:rPr>
                <a:t>Garantia da veracidade do documento</a:t>
              </a:r>
            </a:p>
            <a:p>
              <a:pPr marL="228600" lvl="1" indent="-228600" algn="ctr" defTabSz="914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None/>
              </a:pPr>
              <a:r>
                <a:rPr lang="pt-BR" sz="2000" b="0" i="0" kern="1200" noProof="0" dirty="0">
                  <a:latin typeface="Corbel"/>
                  <a:ea typeface="+mn-ea"/>
                  <a:cs typeface="+mn-cs"/>
                </a:rPr>
                <a:t>Disponibilidade 24</a:t>
              </a:r>
              <a:r>
                <a:rPr lang="en-US" sz="2000" b="0" i="0" kern="1200" noProof="0" dirty="0">
                  <a:latin typeface="Corbel"/>
                  <a:ea typeface="+mn-ea"/>
                  <a:cs typeface="+mn-cs"/>
                </a:rPr>
                <a:t>/7</a:t>
              </a:r>
              <a:endParaRPr lang="pt-BR" sz="2000" b="0" i="0" kern="1200" noProof="0" dirty="0">
                <a:latin typeface="Corbel"/>
                <a:ea typeface="+mn-ea"/>
                <a:cs typeface="+mn-cs"/>
              </a:endParaRPr>
            </a:p>
            <a:p>
              <a:pPr marL="228600" lvl="1" indent="-228600" algn="ctr" defTabSz="914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None/>
              </a:pPr>
              <a:r>
                <a:rPr lang="pt-BR" sz="2000" b="0" i="0" kern="1200" noProof="0" dirty="0">
                  <a:latin typeface="Corbel"/>
                  <a:ea typeface="+mn-ea"/>
                  <a:cs typeface="+mn-cs"/>
                </a:rPr>
                <a:t>Verdade única para todos os envolvidos</a:t>
              </a:r>
            </a:p>
          </p:txBody>
        </p:sp>
      </p:grp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44344277-1648-498E-9E5E-0A21FEC54858}"/>
              </a:ext>
            </a:extLst>
          </p:cNvPr>
          <p:cNvGrpSpPr/>
          <p:nvPr/>
        </p:nvGrpSpPr>
        <p:grpSpPr>
          <a:xfrm>
            <a:off x="4784707" y="2873851"/>
            <a:ext cx="4488058" cy="3611551"/>
            <a:chOff x="3875344" y="4333590"/>
            <a:chExt cx="4488058" cy="3611551"/>
          </a:xfrm>
        </p:grpSpPr>
        <p:sp>
          <p:nvSpPr>
            <p:cNvPr id="14" name="Retângulo 13">
              <a:extLst>
                <a:ext uri="{FF2B5EF4-FFF2-40B4-BE49-F238E27FC236}">
                  <a16:creationId xmlns:a16="http://schemas.microsoft.com/office/drawing/2014/main" id="{3BC29F46-5DE1-40E0-B684-BF9288256B55}"/>
                </a:ext>
              </a:extLst>
            </p:cNvPr>
            <p:cNvSpPr/>
            <p:nvPr/>
          </p:nvSpPr>
          <p:spPr>
            <a:xfrm>
              <a:off x="3875344" y="4333590"/>
              <a:ext cx="2622585" cy="1110298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C5C588BE-5DB2-4426-9D71-54B628B8A4DB}"/>
                </a:ext>
              </a:extLst>
            </p:cNvPr>
            <p:cNvSpPr txBox="1"/>
            <p:nvPr/>
          </p:nvSpPr>
          <p:spPr>
            <a:xfrm>
              <a:off x="5740817" y="6834843"/>
              <a:ext cx="2622585" cy="111029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700" tIns="12700" rIns="12700" bIns="12700" numCol="1" spcCol="1270" anchor="ctr" anchorCtr="0">
              <a:noAutofit/>
            </a:bodyPr>
            <a:lstStyle/>
            <a:p>
              <a:pPr marL="228600" lvl="1" indent="-228600" algn="ctr" defTabSz="914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None/>
              </a:pPr>
              <a:r>
                <a:rPr lang="pt-BR" sz="2000" b="0" i="0" kern="1200" noProof="0" dirty="0">
                  <a:latin typeface="Corbel"/>
                  <a:ea typeface="+mn-ea"/>
                  <a:cs typeface="+mn-cs"/>
                </a:rPr>
                <a:t>Redução de custos</a:t>
              </a:r>
            </a:p>
            <a:p>
              <a:pPr marL="228600" lvl="1" indent="-228600" algn="ctr" defTabSz="914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None/>
              </a:pPr>
              <a:r>
                <a:rPr lang="pt-BR" sz="2000" b="0" i="0" kern="1200" noProof="0" dirty="0">
                  <a:latin typeface="Corbel"/>
                  <a:ea typeface="+mn-ea"/>
                  <a:cs typeface="+mn-cs"/>
                </a:rPr>
                <a:t>Tempo desperdiçado</a:t>
              </a:r>
            </a:p>
            <a:p>
              <a:pPr marL="228600" lvl="1" indent="-228600" algn="ctr" defTabSz="914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None/>
              </a:pPr>
              <a:endParaRPr lang="pt-BR" sz="2000" b="0" i="0" kern="1200" noProof="0" dirty="0">
                <a:latin typeface="Corbel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34601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pt-BR" sz="4400" b="0" i="0" dirty="0">
                <a:solidFill>
                  <a:schemeClr val="tx1"/>
                </a:solidFill>
                <a:latin typeface="Century Gothic"/>
                <a:ea typeface="+mj-ea"/>
                <a:cs typeface="+mj-cs"/>
              </a:rPr>
              <a:t>Obrigado</a:t>
            </a:r>
          </a:p>
        </p:txBody>
      </p:sp>
      <p:pic>
        <p:nvPicPr>
          <p:cNvPr id="2050" name="Picture 2" descr="Imagem relacionada">
            <a:extLst>
              <a:ext uri="{FF2B5EF4-FFF2-40B4-BE49-F238E27FC236}">
                <a16:creationId xmlns:a16="http://schemas.microsoft.com/office/drawing/2014/main" id="{059FDDC5-7759-49F3-A178-12CBB61BEF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125" y="2482215"/>
            <a:ext cx="3333750" cy="4010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5737A757-817F-4063-8170-73D6D3474228}"/>
              </a:ext>
            </a:extLst>
          </p:cNvPr>
          <p:cNvSpPr/>
          <p:nvPr/>
        </p:nvSpPr>
        <p:spPr>
          <a:xfrm>
            <a:off x="5125609" y="1846683"/>
            <a:ext cx="195463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dirty="0"/>
              <a:t>Dúvidas </a:t>
            </a:r>
            <a:r>
              <a:rPr lang="en-US" sz="2800" dirty="0"/>
              <a:t>?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431478592"/>
      </p:ext>
    </p:extLst>
  </p:cSld>
  <p:clrMapOvr>
    <a:masterClrMapping/>
  </p:clrMapOvr>
</p:sld>
</file>

<file path=ppt/theme/theme1.xml><?xml version="1.0" encoding="utf-8"?>
<a:theme xmlns:a="http://schemas.openxmlformats.org/drawingml/2006/main" name="Process 08 16x9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Grid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ocess08_16x9_TP102888887.potx" id="{3B038D34-7261-4355-9EAD-922AC68F68AE}" vid="{8496F398-7BA2-4DBF-BFC1-248BCC03CB17}"/>
    </a:ext>
  </a:extLst>
</a:theme>
</file>

<file path=ppt/theme/theme2.xml><?xml version="1.0" encoding="utf-8"?>
<a:theme xmlns:a="http://schemas.openxmlformats.org/drawingml/2006/main" name="Office Theme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Grid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Grid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0B36A68-B985-479C-ABD2-B60B3ED4A3A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117</Words>
  <Application>Microsoft Office PowerPoint</Application>
  <PresentationFormat>Widescreen</PresentationFormat>
  <Paragraphs>48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Corbel</vt:lpstr>
      <vt:lpstr>Process 08 16x9</vt:lpstr>
      <vt:lpstr>docONE</vt:lpstr>
      <vt:lpstr>Agenda</vt:lpstr>
      <vt:lpstr>Desafio     </vt:lpstr>
      <vt:lpstr>Agenda</vt:lpstr>
      <vt:lpstr>Como funciona ?</vt:lpstr>
      <vt:lpstr>Como funciona ?</vt:lpstr>
      <vt:lpstr>Agenda</vt:lpstr>
      <vt:lpstr>Resultado</vt:lpstr>
      <vt:lpstr>Obrigado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2017-11-27T00:27:06Z</dcterms:created>
  <dcterms:modified xsi:type="dcterms:W3CDTF">2017-11-28T01:04:06Z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TC028888909991</vt:lpwstr>
  </property>
</Properties>
</file>