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/>
              <a:t>a restaurant in Amsterdam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20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1559021"/>
            <a:ext cx="9905999" cy="4365917"/>
          </a:xfrm>
        </p:spPr>
        <p:txBody>
          <a:bodyPr>
            <a:normAutofit/>
          </a:bodyPr>
          <a:lstStyle/>
          <a:p>
            <a:r>
              <a:rPr lang="en-US" b="1" dirty="0"/>
              <a:t>Problem description</a:t>
            </a:r>
            <a:endParaRPr lang="nl-NL" b="1" dirty="0"/>
          </a:p>
          <a:p>
            <a:r>
              <a:rPr lang="en-US" sz="1600" dirty="0"/>
              <a:t>I have been asked to advice on opening a restaurant in Amsterdam. I am asked where and what kind of restaurant should be opened.</a:t>
            </a:r>
            <a:endParaRPr lang="nl-NL" sz="1600" dirty="0"/>
          </a:p>
          <a:p>
            <a:r>
              <a:rPr lang="en-US" sz="1600" dirty="0"/>
              <a:t>The investor has connections with several owners of restaurants and is eager to invest in a likely location for expansion</a:t>
            </a:r>
            <a:r>
              <a:rPr lang="en-US" sz="1600" dirty="0" smtClean="0"/>
              <a:t>.</a:t>
            </a:r>
            <a:endParaRPr lang="nl-NL" sz="1600" dirty="0"/>
          </a:p>
          <a:p>
            <a:endParaRPr lang="nl-NL" sz="2800" dirty="0"/>
          </a:p>
          <a:p>
            <a:r>
              <a:rPr lang="en-US" b="1" dirty="0"/>
              <a:t>Data description</a:t>
            </a:r>
            <a:endParaRPr lang="nl-NL" b="1" dirty="0"/>
          </a:p>
          <a:p>
            <a:r>
              <a:rPr lang="en-US" sz="1600" dirty="0"/>
              <a:t>Foursquare data is investigated to recommend a location and type of restaurant.</a:t>
            </a:r>
            <a:endParaRPr lang="nl-NL" sz="1600" dirty="0"/>
          </a:p>
          <a:p>
            <a:r>
              <a:rPr lang="en-US" sz="1600" dirty="0"/>
              <a:t>To be able to advice on the problem I need to find the neighborhood with the best restaurants and check what kind of restaurants there are.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613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Neighborhoods</a:t>
            </a:r>
            <a:r>
              <a:rPr lang="nl-NL" dirty="0" smtClean="0"/>
              <a:t> in Amsterdam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022" y="1738361"/>
            <a:ext cx="4781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Venues</a:t>
            </a:r>
            <a:r>
              <a:rPr lang="nl-NL" dirty="0" smtClean="0"/>
              <a:t> in Amsterdam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70063"/>
              </p:ext>
            </p:extLst>
          </p:nvPr>
        </p:nvGraphicFramePr>
        <p:xfrm>
          <a:off x="1412000" y="1918963"/>
          <a:ext cx="6668309" cy="2932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482"/>
                <a:gridCol w="587827"/>
              </a:tblGrid>
              <a:tr h="58363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Neighborhood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Venue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Burgwallen (Oudezijde en Nieuwezijde)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73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Lastage, Oosterdokseiland, Rapenburg, Uilenburg, Valkenburg, Waterlooplein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40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Noordwestelijke Grachtengordel, Noord-Jordaan, Marnixplein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100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Weesperbuurt, Plantage, Sarphatistraat, Kadijken, Oostelijke Eilanden, Czaar Peterbuurt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40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Westelijke Grachtengordel, Zuid-Jordaan, Raamplein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83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91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Zuidelijke Grachtengordel, Leidsebuurt, Weteringschans, Frederiksplein, Rembrandtplein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69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/>
          <a:lstStyle/>
          <a:p>
            <a:r>
              <a:rPr lang="nl-NL" dirty="0" smtClean="0"/>
              <a:t>Clusters of </a:t>
            </a:r>
            <a:r>
              <a:rPr lang="nl-NL" dirty="0" err="1" smtClean="0"/>
              <a:t>venues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739" y="1726163"/>
            <a:ext cx="4945223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clustering we can decide that a French restaurant in ”</a:t>
            </a:r>
            <a:r>
              <a:rPr lang="en-US" dirty="0" err="1"/>
              <a:t>Noordwestelijke</a:t>
            </a:r>
            <a:r>
              <a:rPr lang="en-US" dirty="0"/>
              <a:t> </a:t>
            </a:r>
            <a:r>
              <a:rPr lang="en-US" dirty="0" err="1"/>
              <a:t>Grachtengordel</a:t>
            </a:r>
            <a:r>
              <a:rPr lang="en-US" dirty="0"/>
              <a:t>, Noord-</a:t>
            </a:r>
            <a:r>
              <a:rPr lang="en-US" dirty="0" err="1"/>
              <a:t>Jordaan</a:t>
            </a:r>
            <a:r>
              <a:rPr lang="en-US" dirty="0"/>
              <a:t>, </a:t>
            </a:r>
            <a:r>
              <a:rPr lang="en-US" dirty="0" err="1"/>
              <a:t>Marnixplein</a:t>
            </a:r>
            <a:r>
              <a:rPr lang="en-US" dirty="0"/>
              <a:t>” would be the best choice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653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197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Applied Data Science Capstone project</vt:lpstr>
      <vt:lpstr>introduction</vt:lpstr>
      <vt:lpstr>Neighborhoods in Amsterdam</vt:lpstr>
      <vt:lpstr>Venues in Amsterdam</vt:lpstr>
      <vt:lpstr>Clusters of venues</vt:lpstr>
      <vt:lpstr>Conclusion</vt:lpstr>
    </vt:vector>
  </TitlesOfParts>
  <Company>Hunter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Menno</dc:creator>
  <cp:lastModifiedBy>Menno</cp:lastModifiedBy>
  <cp:revision>1</cp:revision>
  <dcterms:created xsi:type="dcterms:W3CDTF">2020-05-11T12:10:00Z</dcterms:created>
  <dcterms:modified xsi:type="dcterms:W3CDTF">2020-05-11T12:16:33Z</dcterms:modified>
</cp:coreProperties>
</file>