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e39cdd92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e39cdd9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e39cdd92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e39cdd92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39cdd92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e39cdd92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e39cdd92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e39cdd92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e39cdd92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e39cdd92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85a571d0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85a571d0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85a571d0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85a571d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85a571d0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85a571d0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85a571d0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85a571d0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85a571d0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85a571d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5a571d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5a571d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85a571d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85a571d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85a571d0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85a571d0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e39cdd92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e39cdd92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e39cdd9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e39cdd9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e39cdd92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e39cdd92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e39cdd92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e39cdd92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e39cdd9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e39cdd9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e39cdd92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e39cdd92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e39cdd92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e39cdd92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e39cdd92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e39cdd92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85a571d0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85a571d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e39cdd9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e39cdd9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85a571d0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85a571d0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85a571d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85a571d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85a571d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85a571d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85a571d0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85a571d0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e39cdd92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e39cdd92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gif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Relationship Id="rId7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vivovinco/nba-player-stat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45425"/>
            <a:ext cx="8520600" cy="9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highlight>
                  <a:srgbClr val="F6BF28"/>
                </a:highlight>
              </a:rPr>
              <a:t>NBA (2021-2022)</a:t>
            </a:r>
            <a:endParaRPr>
              <a:highlight>
                <a:srgbClr val="F6BF28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34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FFFFFF"/>
                </a:solidFill>
                <a:highlight>
                  <a:srgbClr val="9900FF"/>
                </a:highlight>
              </a:rPr>
              <a:t>Marek Štrba a Nina Masaryková</a:t>
            </a:r>
            <a:endParaRPr>
              <a:solidFill>
                <a:srgbClr val="FFFFFF"/>
              </a:solidFill>
              <a:highlight>
                <a:srgbClr val="9900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Proces tvorby modelov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najprv logistická regresia, potom 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ako prvé modely s jedným </a:t>
            </a:r>
            <a:r>
              <a:rPr lang="sk"/>
              <a:t>atributom</a:t>
            </a:r>
            <a:r>
              <a:rPr lang="sk"/>
              <a:t>, potom kombinované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odstrániť Games?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SVM výber kernelu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Kritéria hodnotenia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nevyvážený dataset (90-4)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Accuracy, AUC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voting bias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675" y="381750"/>
            <a:ext cx="7142575" cy="476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6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Výsledky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39044"/>
            <a:ext cx="1234900" cy="11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7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Výsledky II.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411250"/>
            <a:ext cx="50292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39044"/>
            <a:ext cx="1234900" cy="11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sk"/>
              <a:t>Výsledky III.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9044"/>
            <a:ext cx="1234900" cy="11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600" y="1200150"/>
            <a:ext cx="4114800" cy="29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Predikcia ‘body za zápas’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Rozdelenie a korelácie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Pre každý atribút bol vykonaný Shapiro-Wilk test s H0 hypotézou, že dáta pochádzajú z normálneho rozdelenia.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k"/>
              <a:t>Pre všetky atribúty bola s α=0.05 nulová hypotéza zamietnutá 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 rotWithShape="1">
          <a:blip r:embed="rId3">
            <a:alphaModFix/>
          </a:blip>
          <a:srcRect b="16359" l="0" r="0" t="14263"/>
          <a:stretch/>
        </p:blipFill>
        <p:spPr>
          <a:xfrm>
            <a:off x="6729375" y="1901025"/>
            <a:ext cx="61910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750" y="2714075"/>
            <a:ext cx="60864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Probability plots (QQ)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7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950" y="1170125"/>
            <a:ext cx="27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7350" y="1170125"/>
            <a:ext cx="2700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/>
        </p:nvSpPr>
        <p:spPr>
          <a:xfrm>
            <a:off x="970950" y="934225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Asistencie</a:t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3793675" y="934225"/>
            <a:ext cx="12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Trestné hody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8350" y="3351125"/>
            <a:ext cx="27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3351125"/>
            <a:ext cx="2700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/>
        </p:nvSpPr>
        <p:spPr>
          <a:xfrm>
            <a:off x="6475700" y="941525"/>
            <a:ext cx="21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Odohrané minúty</a:t>
            </a: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2348600" y="3124450"/>
            <a:ext cx="14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Body za zápas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5399900" y="3122525"/>
            <a:ext cx="12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Straty lopty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Korelácia PTS a FT</a:t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5886900" y="1818300"/>
            <a:ext cx="25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Pearsonová korelácia:  0.881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50" y="1532525"/>
            <a:ext cx="3930300" cy="26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Korelácia PTS a AST</a:t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5886900" y="1818300"/>
            <a:ext cx="25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dk1"/>
                </a:solidFill>
              </a:rPr>
              <a:t>Pearsonová korelácia</a:t>
            </a:r>
            <a:r>
              <a:rPr lang="sk"/>
              <a:t>:  </a:t>
            </a:r>
            <a:r>
              <a:rPr lang="sk"/>
              <a:t>0.737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50" y="1543875"/>
            <a:ext cx="3930300" cy="26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Detaily datasetu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 u="sng">
                <a:solidFill>
                  <a:schemeClr val="hlink"/>
                </a:solidFill>
                <a:hlinkClick r:id="rId3"/>
              </a:rPr>
              <a:t>https://www.kaggle.com/vivovinco/nba-player-stats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pridali sme vlastný column “ALLSTAR”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celkovo 31 atribútov: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k"/>
              <a:t>5 kategorických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k"/>
              <a:t>26 číselných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celkovo 734 záznamov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dataset na základe charakteru atribútov neobsahuje chyby merania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sk"/>
              <a:t>Korelácia PTS a TOV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/>
        </p:nvSpPr>
        <p:spPr>
          <a:xfrm>
            <a:off x="5886900" y="1818300"/>
            <a:ext cx="25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dk1"/>
                </a:solidFill>
              </a:rPr>
              <a:t>Pearsonová korelácia</a:t>
            </a:r>
            <a:r>
              <a:rPr lang="sk"/>
              <a:t>:  </a:t>
            </a:r>
            <a:r>
              <a:rPr lang="sk"/>
              <a:t>0.847</a:t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1700"/>
            <a:ext cx="3930300" cy="26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sk"/>
              <a:t>Korelácia PTS a 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5886900" y="1818300"/>
            <a:ext cx="25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dk1"/>
                </a:solidFill>
              </a:rPr>
              <a:t>Pearsonová korelácia</a:t>
            </a:r>
            <a:r>
              <a:rPr lang="sk"/>
              <a:t>:  </a:t>
            </a:r>
            <a:r>
              <a:rPr lang="sk"/>
              <a:t>0.885</a:t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75" y="1521200"/>
            <a:ext cx="3930300" cy="26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Odstránené atribúty STL a PF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117012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" y="4289500"/>
            <a:ext cx="1127525" cy="8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Vybrané prediktory</a:t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500" y="1017725"/>
            <a:ext cx="5772825" cy="38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sk"/>
              <a:t>Proces tvorby modelov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prediktory podľa atribútu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lineárne vs polynomiálne (deg 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AST?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regresia s viacerými atribútmi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sk"/>
              <a:t>Kritéria hodnotenia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152475"/>
            <a:ext cx="85206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RMSE - root mean square error, v našom prípade rozdiel medzi predikovaným počtom bodov a reálnym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Priemerný počet bodov bol 9.335</a:t>
            </a:r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6875"/>
            <a:ext cx="3621337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Jedno atribútové modely</a:t>
            </a:r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00000" cy="27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170125"/>
            <a:ext cx="4500000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/>
        </p:nvSpPr>
        <p:spPr>
          <a:xfrm>
            <a:off x="1438825" y="4055900"/>
            <a:ext cx="17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Minúty na zápas</a:t>
            </a:r>
            <a:endParaRPr/>
          </a:p>
        </p:txBody>
      </p:sp>
      <p:sp>
        <p:nvSpPr>
          <p:cNvPr id="232" name="Google Shape;232;p38"/>
          <p:cNvSpPr txBox="1"/>
          <p:nvPr/>
        </p:nvSpPr>
        <p:spPr>
          <a:xfrm>
            <a:off x="5961000" y="4055900"/>
            <a:ext cx="17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Straty lopty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sk"/>
              <a:t>Jedno atribútové modely II.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00000" cy="27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45550"/>
            <a:ext cx="4500000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/>
        </p:nvSpPr>
        <p:spPr>
          <a:xfrm>
            <a:off x="1438825" y="4055900"/>
            <a:ext cx="18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Asistencie </a:t>
            </a:r>
            <a:endParaRPr/>
          </a:p>
        </p:txBody>
      </p:sp>
      <p:sp>
        <p:nvSpPr>
          <p:cNvPr id="241" name="Google Shape;241;p39"/>
          <p:cNvSpPr txBox="1"/>
          <p:nvPr/>
        </p:nvSpPr>
        <p:spPr>
          <a:xfrm>
            <a:off x="5961000" y="4055900"/>
            <a:ext cx="17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Trestné hody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Kombinované modely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všetky atribúty: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k"/>
              <a:t>Lineárny -&gt; 1.583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k"/>
              <a:t>Polynomiálny (2) -&gt; 1.659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k"/>
              <a:t>koeficienty : -0.03616471 (AST),  0.92043426 (TOV),  2.1798644 (FT),  0.33266538 (MP)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remove 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k"/>
              <a:t>Lineárny -&gt; 1.593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k"/>
              <a:t>Polynomiálny (2) -&gt; </a:t>
            </a:r>
            <a:r>
              <a:rPr lang="sk">
                <a:solidFill>
                  <a:srgbClr val="93C47D"/>
                </a:solidFill>
              </a:rPr>
              <a:t>1.560</a:t>
            </a:r>
            <a:endParaRPr>
              <a:solidFill>
                <a:srgbClr val="93C47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sk"/>
              <a:t>koeficienty : 0.84785681 (TOV), 2.1868332 (FT), 0.33169595 (MP)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Výsledky</a:t>
            </a:r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" y="1340075"/>
            <a:ext cx="8757500" cy="20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" y="3824175"/>
            <a:ext cx="1791624" cy="131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 Hypotézy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Predikovanie statusu “All Star” na základe bodov (PTS), odohratých minút (MP) a odohratých hier (G) - klasifikácia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Predikovanie bodov (PTS) na základe strát lopty (TOV), trestných hodov (FT), odohratých minút (MP) a asistencií (AST) - regresia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Úpravy na datasete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vymazanie trade záznamov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vymazanie hráčov s G &lt;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k"/>
              <a:t>fix mien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Klasifikácia ALL STARS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Porovnanie PTS v závislosti od ALLSTAR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11701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Porovnanie MP v závislosti od ALLSTAR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11701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Porovnanie G v závislosti od ALLSTAR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11701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sk"/>
              <a:t>Porovnanie eFG% v závislosti od ALLSTAR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117012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092400"/>
            <a:ext cx="1051100" cy="10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