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60" r:id="rId2"/>
    <p:sldId id="573" r:id="rId3"/>
    <p:sldId id="604" r:id="rId4"/>
    <p:sldId id="542" r:id="rId5"/>
    <p:sldId id="570" r:id="rId6"/>
    <p:sldId id="574" r:id="rId7"/>
    <p:sldId id="575" r:id="rId8"/>
    <p:sldId id="543" r:id="rId9"/>
    <p:sldId id="547" r:id="rId10"/>
    <p:sldId id="576" r:id="rId11"/>
    <p:sldId id="544" r:id="rId12"/>
    <p:sldId id="571" r:id="rId13"/>
    <p:sldId id="545" r:id="rId14"/>
    <p:sldId id="546" r:id="rId15"/>
    <p:sldId id="548" r:id="rId16"/>
    <p:sldId id="572" r:id="rId17"/>
    <p:sldId id="550" r:id="rId18"/>
    <p:sldId id="549" r:id="rId19"/>
    <p:sldId id="578" r:id="rId20"/>
    <p:sldId id="577" r:id="rId21"/>
    <p:sldId id="579" r:id="rId22"/>
    <p:sldId id="552" r:id="rId23"/>
    <p:sldId id="551" r:id="rId24"/>
    <p:sldId id="553" r:id="rId25"/>
    <p:sldId id="554" r:id="rId26"/>
    <p:sldId id="555" r:id="rId27"/>
    <p:sldId id="580" r:id="rId28"/>
    <p:sldId id="581" r:id="rId29"/>
    <p:sldId id="556" r:id="rId30"/>
    <p:sldId id="557" r:id="rId31"/>
    <p:sldId id="559" r:id="rId32"/>
    <p:sldId id="558" r:id="rId33"/>
    <p:sldId id="560" r:id="rId34"/>
    <p:sldId id="561" r:id="rId35"/>
    <p:sldId id="562" r:id="rId36"/>
    <p:sldId id="583" r:id="rId37"/>
    <p:sldId id="582" r:id="rId38"/>
    <p:sldId id="564" r:id="rId39"/>
    <p:sldId id="584" r:id="rId40"/>
    <p:sldId id="565" r:id="rId41"/>
    <p:sldId id="585" r:id="rId42"/>
    <p:sldId id="586" r:id="rId43"/>
    <p:sldId id="566" r:id="rId44"/>
    <p:sldId id="587" r:id="rId45"/>
    <p:sldId id="588" r:id="rId46"/>
    <p:sldId id="589" r:id="rId47"/>
    <p:sldId id="590" r:id="rId48"/>
    <p:sldId id="592" r:id="rId49"/>
    <p:sldId id="591" r:id="rId50"/>
    <p:sldId id="593" r:id="rId51"/>
    <p:sldId id="594" r:id="rId52"/>
    <p:sldId id="595" r:id="rId53"/>
    <p:sldId id="596" r:id="rId54"/>
    <p:sldId id="598" r:id="rId55"/>
    <p:sldId id="599" r:id="rId56"/>
    <p:sldId id="597" r:id="rId57"/>
    <p:sldId id="600" r:id="rId58"/>
    <p:sldId id="601" r:id="rId59"/>
    <p:sldId id="602" r:id="rId60"/>
    <p:sldId id="6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0F882-A201-488F-B248-1AA35B1E2613}">
          <p14:sldIdLst>
            <p14:sldId id="260"/>
            <p14:sldId id="573"/>
            <p14:sldId id="604"/>
            <p14:sldId id="542"/>
            <p14:sldId id="570"/>
            <p14:sldId id="574"/>
            <p14:sldId id="575"/>
            <p14:sldId id="543"/>
            <p14:sldId id="547"/>
            <p14:sldId id="576"/>
            <p14:sldId id="544"/>
            <p14:sldId id="571"/>
            <p14:sldId id="545"/>
            <p14:sldId id="546"/>
            <p14:sldId id="548"/>
            <p14:sldId id="572"/>
            <p14:sldId id="550"/>
            <p14:sldId id="549"/>
            <p14:sldId id="578"/>
            <p14:sldId id="577"/>
            <p14:sldId id="579"/>
            <p14:sldId id="552"/>
            <p14:sldId id="551"/>
            <p14:sldId id="553"/>
            <p14:sldId id="554"/>
            <p14:sldId id="555"/>
            <p14:sldId id="580"/>
            <p14:sldId id="581"/>
            <p14:sldId id="556"/>
            <p14:sldId id="557"/>
            <p14:sldId id="559"/>
            <p14:sldId id="558"/>
            <p14:sldId id="560"/>
            <p14:sldId id="561"/>
            <p14:sldId id="562"/>
            <p14:sldId id="583"/>
            <p14:sldId id="582"/>
            <p14:sldId id="564"/>
            <p14:sldId id="584"/>
            <p14:sldId id="565"/>
            <p14:sldId id="585"/>
            <p14:sldId id="586"/>
            <p14:sldId id="56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596"/>
            <p14:sldId id="598"/>
            <p14:sldId id="599"/>
            <p14:sldId id="597"/>
            <p14:sldId id="600"/>
            <p14:sldId id="601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15D4-83E0-4316-B03B-C54EA05C3B94}" v="2" dt="2019-11-05T09:56:2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1581" autoAdjust="0"/>
  </p:normalViewPr>
  <p:slideViewPr>
    <p:cSldViewPr snapToGrid="0">
      <p:cViewPr varScale="1">
        <p:scale>
          <a:sx n="180" d="100"/>
          <a:sy n="180" d="100"/>
        </p:scale>
        <p:origin x="11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F7E1-927F-44D0-9AC3-9A6FCDAA5925}" type="datetimeFigureOut">
              <a:rPr lang="sk-SK" smtClean="0"/>
              <a:t>5. 11. 2019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E65F6-01B6-417B-8BA9-6D1EB9651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7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1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6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61A1-27EB-48A6-A01E-0AED0F700C8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docs/caextract.html" TargetMode="External"/><Relationship Id="rId2" Type="http://schemas.openxmlformats.org/officeDocument/2006/relationships/hyperlink" Target="https://wtechgroup.slack.com/apps/A0F7XDUAZ-incoming-webhooks?page=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interventio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1798" y="2853034"/>
            <a:ext cx="543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kurz Webové technológie</a:t>
            </a:r>
            <a:endParaRPr kumimoji="0" lang="en-US" altLang="ko-KR" sz="20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68947" y="1716334"/>
            <a:ext cx="5436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Laravel</a:t>
            </a:r>
          </a:p>
          <a:p>
            <a:pPr algn="r"/>
            <a:r>
              <a:rPr lang="en-US" altLang="ko-KR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hands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4351-C4AC-486C-99ED-DA44C4A8155B}"/>
              </a:ext>
            </a:extLst>
          </p:cNvPr>
          <p:cNvSpPr txBox="1"/>
          <p:nvPr/>
        </p:nvSpPr>
        <p:spPr>
          <a:xfrm>
            <a:off x="3311798" y="3196097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Eduard Kuric</a:t>
            </a:r>
            <a:endParaRPr kumimoji="0" lang="en-US" altLang="ko-KR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 result for logo fiit transparent">
            <a:extLst>
              <a:ext uri="{FF2B5EF4-FFF2-40B4-BE49-F238E27FC236}">
                <a16:creationId xmlns:a16="http://schemas.microsoft.com/office/drawing/2014/main" id="{F4EBCEE9-B39C-467D-A7A1-C5EDFF9A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2" y="5739680"/>
            <a:ext cx="1925042" cy="96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8565C-0072-4BAD-B62D-190DE6294003}"/>
              </a:ext>
            </a:extLst>
          </p:cNvPr>
          <p:cNvSpPr txBox="1"/>
          <p:nvPr/>
        </p:nvSpPr>
        <p:spPr>
          <a:xfrm>
            <a:off x="7694080" y="6303754"/>
            <a:ext cx="1039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kumimoji="0"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sk-SK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kumimoji="0"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2019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D596-DEAC-4D51-8492-F3E0481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Zaregistrujme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 err="1"/>
              <a:t>žívateľa</a:t>
            </a:r>
            <a:r>
              <a:rPr lang="sk-SK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19AC-DB0B-4F07-B8D2-0644B2E6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 prihlásení nás presmeruje na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http://127.0.0.1:8000/home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musíme zmeniť nastavenie prihlásenia</a:t>
            </a:r>
          </a:p>
        </p:txBody>
      </p:sp>
    </p:spTree>
    <p:extLst>
      <p:ext uri="{BB962C8B-B14F-4D97-AF65-F5344CB8AC3E}">
        <p14:creationId xmlns:p14="http://schemas.microsoft.com/office/powerpoint/2010/main" val="27823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C511-D3C2-44A1-B23B-C03B884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Autentifikovan</a:t>
            </a:r>
            <a:r>
              <a:rPr lang="sk-SK" dirty="0">
                <a:cs typeface="Courier New" panose="02070309020205020404" pitchFamily="49" charset="0"/>
              </a:rPr>
              <a:t>ý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1DD8-4823-4BBD-A904-C41D0B3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zmen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presmerovanie</a:t>
            </a:r>
            <a:r>
              <a:rPr lang="sk-SK" dirty="0">
                <a:cs typeface="Courier New" panose="02070309020205020404" pitchFamily="49" charset="0"/>
              </a:rPr>
              <a:t>:</a:t>
            </a:r>
            <a:endParaRPr lang="en-US" dirty="0">
              <a:cs typeface="Courier New" panose="02070309020205020404" pitchFamily="49" charset="0"/>
            </a:endParaRP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'/home';</a:t>
            </a: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'/';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Úlohe priradíme jej autora, stĺpec </a:t>
            </a:r>
            <a:r>
              <a:rPr lang="en-US" sz="4800" dirty="0"/>
              <a:t>(</a:t>
            </a:r>
            <a:r>
              <a:rPr lang="en-US" sz="4800" dirty="0" err="1"/>
              <a:t>atrib</a:t>
            </a:r>
            <a:r>
              <a:rPr lang="sk-SK" sz="4800" dirty="0" err="1"/>
              <a:t>út</a:t>
            </a:r>
            <a:r>
              <a:rPr lang="en-US" sz="4800" dirty="0"/>
              <a:t>)</a:t>
            </a:r>
            <a:r>
              <a:rPr lang="sk-SK" sz="4800" dirty="0"/>
              <a:t> </a:t>
            </a:r>
            <a:r>
              <a:rPr lang="sk-SK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5728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1EC8-7358-4D47-A67E-94665998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DB – pridanie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805B-8A0A-46AD-8F66-70506550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migračný súbor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add_userid_to_tasks_table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--table=tasks</a:t>
            </a:r>
          </a:p>
          <a:p>
            <a:pPr marL="0" indent="0">
              <a:buNone/>
            </a:pPr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m</a:t>
            </a:r>
            <a:r>
              <a:rPr lang="sk-SK" sz="2400" dirty="0" err="1">
                <a:cs typeface="Courier New" panose="02070309020205020404" pitchFamily="49" charset="0"/>
              </a:rPr>
              <a:t>etóda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Schema::table('tasks', function($table)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('id')-&gt;on('users');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</a:p>
          <a:p>
            <a:r>
              <a:rPr lang="en-GB" sz="2400" b="1" dirty="0" err="1">
                <a:cs typeface="Courier New" panose="02070309020205020404" pitchFamily="49" charset="0"/>
              </a:rPr>
              <a:t>pozn</a:t>
            </a:r>
            <a:r>
              <a:rPr lang="en-GB" sz="2400" dirty="0">
                <a:cs typeface="Courier New" panose="02070309020205020404" pitchFamily="49" charset="0"/>
              </a:rPr>
              <a:t>.: </a:t>
            </a:r>
            <a:r>
              <a:rPr lang="en-GB" sz="2400" b="1" dirty="0" err="1">
                <a:cs typeface="Courier New" panose="02070309020205020404" pitchFamily="49" charset="0"/>
              </a:rPr>
              <a:t>ak</a:t>
            </a:r>
            <a:r>
              <a:rPr lang="en-GB" sz="2400" b="1" dirty="0">
                <a:cs typeface="Courier New" panose="02070309020205020404" pitchFamily="49" charset="0"/>
              </a:rPr>
              <a:t> </a:t>
            </a:r>
            <a:r>
              <a:rPr lang="sk-SK" sz="2400" b="1" dirty="0">
                <a:cs typeface="Courier New" panose="02070309020205020404" pitchFamily="49" charset="0"/>
              </a:rPr>
              <a:t>uvidíte</a:t>
            </a:r>
            <a:r>
              <a:rPr lang="en-GB" sz="2400" b="1" dirty="0">
                <a:cs typeface="Courier New" panose="02070309020205020404" pitchFamily="49" charset="0"/>
              </a:rPr>
              <a:t> exception, </a:t>
            </a:r>
            <a:r>
              <a:rPr lang="en-GB" sz="2400" b="1" dirty="0" err="1">
                <a:cs typeface="Courier New" panose="02070309020205020404" pitchFamily="49" charset="0"/>
              </a:rPr>
              <a:t>pravdepodobne</a:t>
            </a:r>
            <a:r>
              <a:rPr lang="en-GB" sz="2400" b="1" dirty="0">
                <a:cs typeface="Courier New" panose="02070309020205020404" pitchFamily="49" charset="0"/>
              </a:rPr>
              <a:t> u</a:t>
            </a:r>
            <a:r>
              <a:rPr lang="sk-SK" sz="2400" b="1" dirty="0">
                <a:cs typeface="Courier New" panose="02070309020205020404" pitchFamily="49" charset="0"/>
              </a:rPr>
              <a:t>ž máte vytvorenú nejakú úlohu</a:t>
            </a:r>
            <a:endParaRPr lang="en-GB" sz="24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B58-1636-4502-B411-F6CC15F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ourier New" panose="02070309020205020404" pitchFamily="49" charset="0"/>
              </a:rPr>
              <a:t>Prídáme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do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A88F-5F02-4725-B982-2DEFB34C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do metódy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ktor</a:t>
            </a:r>
            <a:r>
              <a:rPr lang="sk-SK" dirty="0">
                <a:cs typeface="Courier New" panose="02070309020205020404" pitchFamily="49" charset="0"/>
              </a:rPr>
              <a:t>á vytvára úlohu doplníme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teda</a:t>
            </a:r>
            <a:r>
              <a:rPr lang="en-US" dirty="0">
                <a:cs typeface="Courier New" panose="02070309020205020404" pitchFamily="49" charset="0"/>
              </a:rPr>
              <a:t> id </a:t>
            </a:r>
            <a:r>
              <a:rPr lang="en-US" dirty="0" err="1">
                <a:cs typeface="Courier New" panose="02070309020205020404" pitchFamily="49" charset="0"/>
              </a:rPr>
              <a:t>aktu</a:t>
            </a:r>
            <a:r>
              <a:rPr lang="sk-SK" dirty="0" err="1">
                <a:cs typeface="Courier New" panose="02070309020205020404" pitchFamily="49" charset="0"/>
              </a:rPr>
              <a:t>álne</a:t>
            </a:r>
            <a:r>
              <a:rPr lang="sk-SK" dirty="0">
                <a:cs typeface="Courier New" panose="02070309020205020404" pitchFamily="49" charset="0"/>
              </a:rPr>
              <a:t> prihláseného používateľa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sk-SK" dirty="0">
              <a:cs typeface="Courier New" panose="02070309020205020404" pitchFamily="49" charset="0"/>
            </a:endParaRPr>
          </a:p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$user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::user();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$task = Task::create([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$request-&gt;title,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'description' =&gt; $request-&gt;description, </a:t>
            </a: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6828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25EE-3123-49F5-8909-679DCD3E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Prepojíme modely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user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5AEF-B30D-4327-9534-4611650B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vzťah 1:1 – </a:t>
            </a:r>
            <a:r>
              <a:rPr lang="sk-SK" sz="2400" b="1" dirty="0">
                <a:cs typeface="Courier New" panose="02070309020205020404" pitchFamily="49" charset="0"/>
              </a:rPr>
              <a:t>úloha má práve jedného autora</a:t>
            </a:r>
          </a:p>
          <a:p>
            <a:r>
              <a:rPr lang="sk-SK" sz="2400" dirty="0">
                <a:cs typeface="Courier New" panose="02070309020205020404" pitchFamily="49" charset="0"/>
              </a:rPr>
              <a:t>v modeli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400" dirty="0">
                <a:cs typeface="Courier New" panose="02070309020205020404" pitchFamily="49" charset="0"/>
              </a:rPr>
              <a:t> vytvoríme metódu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k-SK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author()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'App\User'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pozn</a:t>
            </a:r>
            <a:r>
              <a:rPr lang="en-US" sz="2000" dirty="0">
                <a:cs typeface="Courier New" panose="02070309020205020404" pitchFamily="49" charset="0"/>
              </a:rPr>
              <a:t>.: </a:t>
            </a:r>
            <a:r>
              <a:rPr lang="en-US" sz="2000" dirty="0" err="1">
                <a:cs typeface="Courier New" panose="02070309020205020404" pitchFamily="49" charset="0"/>
              </a:rPr>
              <a:t>ak</a:t>
            </a:r>
            <a:r>
              <a:rPr lang="en-US" sz="2000" dirty="0">
                <a:cs typeface="Courier New" panose="02070309020205020404" pitchFamily="49" charset="0"/>
              </a:rPr>
              <a:t> by </a:t>
            </a:r>
            <a:r>
              <a:rPr lang="en-US" sz="2000" dirty="0" err="1">
                <a:cs typeface="Courier New" panose="02070309020205020404" pitchFamily="49" charset="0"/>
              </a:rPr>
              <a:t>sme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explicitne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nepovedali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sk-SK" sz="2000" dirty="0">
                <a:cs typeface="Courier New" panose="02070309020205020404" pitchFamily="49" charset="0"/>
              </a:rPr>
              <a:t>že </a:t>
            </a:r>
            <a:r>
              <a:rPr lang="sk-SK" sz="2000" dirty="0" err="1">
                <a:cs typeface="Courier New" panose="02070309020205020404" pitchFamily="49" charset="0"/>
              </a:rPr>
              <a:t>cudzý</a:t>
            </a:r>
            <a:r>
              <a:rPr lang="sk-SK" sz="2000" dirty="0">
                <a:cs typeface="Courier New" panose="02070309020205020404" pitchFamily="49" charset="0"/>
              </a:rPr>
              <a:t> kľúč je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2000" dirty="0">
                <a:cs typeface="Courier New" panose="02070309020205020404" pitchFamily="49" charset="0"/>
              </a:rPr>
              <a:t>, hľadal by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nezabudnime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fillable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$fillable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title','description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V zozname úloh zobrazíme autora úlohy</a:t>
            </a:r>
          </a:p>
        </p:txBody>
      </p:sp>
    </p:spTree>
    <p:extLst>
      <p:ext uri="{BB962C8B-B14F-4D97-AF65-F5344CB8AC3E}">
        <p14:creationId xmlns:p14="http://schemas.microsoft.com/office/powerpoint/2010/main" val="35264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BCEC-AE8C-4758-AB65-836F0F7A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8190-836D-4965-9C07-CDD4FA9E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sk-SK" sz="2400" dirty="0"/>
              <a:t> metóde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sk-SK" sz="2400" dirty="0"/>
              <a:t>v</a:t>
            </a:r>
            <a:r>
              <a:rPr lang="en-GB" sz="2400" dirty="0" err="1"/>
              <a:t>yberieme</a:t>
            </a:r>
            <a:r>
              <a:rPr lang="en-GB" sz="2400" dirty="0"/>
              <a:t> </a:t>
            </a:r>
            <a:r>
              <a:rPr lang="sk-SK" sz="2400" dirty="0"/>
              <a:t>úlohy</a:t>
            </a:r>
            <a:r>
              <a:rPr lang="en-US" sz="2400" dirty="0"/>
              <a:t> </a:t>
            </a:r>
            <a:r>
              <a:rPr lang="sk-SK" sz="2400" dirty="0"/>
              <a:t>aj s ich autormi</a:t>
            </a:r>
          </a:p>
          <a:p>
            <a:endParaRPr lang="en-GB" sz="2400" dirty="0"/>
          </a:p>
          <a:p>
            <a:r>
              <a:rPr lang="sk-SK" sz="2400" dirty="0"/>
              <a:t>z</a:t>
            </a:r>
            <a:r>
              <a:rPr lang="en-GB" sz="2400" dirty="0"/>
              <a:t>men</a:t>
            </a:r>
            <a:r>
              <a:rPr lang="sk-SK" sz="2400" dirty="0" err="1"/>
              <a:t>íme</a:t>
            </a:r>
            <a:r>
              <a:rPr lang="sk-SK" sz="2400" dirty="0"/>
              <a:t>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Task::all();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na</a:t>
            </a: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('author')-&gt;get();</a:t>
            </a:r>
          </a:p>
        </p:txBody>
      </p:sp>
    </p:spTree>
    <p:extLst>
      <p:ext uri="{BB962C8B-B14F-4D97-AF65-F5344CB8AC3E}">
        <p14:creationId xmlns:p14="http://schemas.microsoft.com/office/powerpoint/2010/main" val="27347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AF7D-ECAB-4899-A9ED-C327EFC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Šablóna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4BEB-7761-48AA-889B-799F2700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 šablóne pre zoznam úloh doplníme stĺpec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s autorom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views/tasks/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scope="col"&gt;Autor&lt;/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&lt;td&gt;{{$task-&gt;author-&gt;name}}&lt;/td&gt;</a:t>
            </a:r>
          </a:p>
        </p:txBody>
      </p:sp>
    </p:spTree>
    <p:extLst>
      <p:ext uri="{BB962C8B-B14F-4D97-AF65-F5344CB8AC3E}">
        <p14:creationId xmlns:p14="http://schemas.microsoft.com/office/powerpoint/2010/main" val="33504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D47C-A8FD-4BF3-A0E7-D5D66AD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úlohu...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7F3A-275F-493D-83D6-91330141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51D-174F-4131-B277-E0C130A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TaskManager</a:t>
            </a:r>
            <a:r>
              <a:rPr lang="sk-SK" dirty="0"/>
              <a:t> </a:t>
            </a:r>
            <a:r>
              <a:rPr lang="sk-SK"/>
              <a:t>– pokračovani</a:t>
            </a:r>
            <a:r>
              <a:rPr lang="sk-SK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C2F5-16CE-4B32-BFAC-63F4DE3D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prednáške predchádza tutoriál z cvičenia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19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</a:t>
            </a:r>
          </a:p>
        </p:txBody>
      </p:sp>
    </p:spTree>
    <p:extLst>
      <p:ext uri="{BB962C8B-B14F-4D97-AF65-F5344CB8AC3E}">
        <p14:creationId xmlns:p14="http://schemas.microsoft.com/office/powerpoint/2010/main" val="148966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9C3C-3AEE-424A-8473-921BAE9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nového používateľa </a:t>
            </a:r>
            <a:br>
              <a:rPr lang="sk-SK" dirty="0"/>
            </a:br>
            <a:r>
              <a:rPr lang="sk-SK" dirty="0"/>
              <a:t>a úlohu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3C1E-868F-471F-82EF-BEA2ADB5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56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BAB0-D067-4F66-9309-9D36CB17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Oprávnenie pre úlohu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00A4-096E-4B34-8601-1BA14DE8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chceme, aby akcie </a:t>
            </a:r>
            <a:r>
              <a:rPr lang="en-US" dirty="0">
                <a:cs typeface="Courier New" panose="02070309020205020404" pitchFamily="49" charset="0"/>
              </a:rPr>
              <a:t>(CRUD)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modelom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cs typeface="Courier New" panose="02070309020205020404" pitchFamily="49" charset="0"/>
              </a:rPr>
              <a:t> pre</a:t>
            </a:r>
            <a:r>
              <a:rPr lang="sk-SK" dirty="0">
                <a:cs typeface="Courier New" panose="02070309020205020404" pitchFamily="49" charset="0"/>
              </a:rPr>
              <a:t>šli najskôr kontrolou na oprávnenie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oprávnenie – </a:t>
            </a:r>
            <a:r>
              <a:rPr lang="sk-SK" dirty="0" err="1">
                <a:cs typeface="Courier New" panose="02070309020205020404" pitchFamily="49" charset="0"/>
              </a:rPr>
              <a:t>policy</a:t>
            </a:r>
            <a:r>
              <a:rPr lang="sk-SK" dirty="0">
                <a:cs typeface="Courier New" panose="02070309020205020404" pitchFamily="49" charset="0"/>
              </a:rPr>
              <a:t> – pre úlohu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Policies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make:policy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5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Zaregistrujeme oprávnenie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app/providers/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AuthServiceProvider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zaregistrujeme oprávnenie k modelu úlohy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App\Policies\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$policies = [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'App\Task' =&gt; 'App\Policies\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1894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e</a:t>
            </a:r>
            <a:r>
              <a:rPr lang="en-US" dirty="0" err="1">
                <a:cs typeface="Courier New" panose="02070309020205020404" pitchFamily="49" charset="0"/>
              </a:rPr>
              <a:t>ditova</a:t>
            </a:r>
            <a:r>
              <a:rPr lang="sk-SK" dirty="0">
                <a:cs typeface="Courier New" panose="02070309020205020404" pitchFamily="49" charset="0"/>
              </a:rPr>
              <a:t>ť a vymazať úlohu povolíme iba autorovi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delete(User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9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Editova</a:t>
            </a:r>
            <a:r>
              <a:rPr lang="sk-SK" dirty="0"/>
              <a:t>ť/Vymazať v zozname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 zozname úloh zobrazíme tlačidlo editovať/vymazať iba používateľovi, ktorý má oprávnenie </a:t>
            </a:r>
            <a:r>
              <a:rPr lang="en-US" dirty="0"/>
              <a:t>(</a:t>
            </a:r>
            <a:r>
              <a:rPr lang="en-US" dirty="0" err="1"/>
              <a:t>autorovi</a:t>
            </a:r>
            <a:r>
              <a:rPr lang="en-US" dirty="0"/>
              <a:t>)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@can('update',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@can('delete',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4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801-30E0-4CFD-A75E-94868977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sk-SK" dirty="0" err="1"/>
              <a:t>šte</a:t>
            </a:r>
            <a:r>
              <a:rPr lang="sk-SK" dirty="0"/>
              <a:t> r</a:t>
            </a:r>
            <a:r>
              <a:rPr lang="en-US" dirty="0"/>
              <a:t>outing + middleware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72A-4375-45DE-B50E-766BFEFA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pred vykonaním akcie sa musí overiť oprávnenie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Route::get('tasks/',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Route::get('tasks/create/', '</a:t>
            </a:r>
            <a:r>
              <a:rPr lang="en-US" dirty="0" err="1"/>
              <a:t>TaskController@create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Route::post('tasks/', '</a:t>
            </a:r>
            <a:r>
              <a:rPr lang="en-US" dirty="0" err="1"/>
              <a:t>TaskController@store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Route::get('tasks/{task}/', '</a:t>
            </a:r>
            <a:r>
              <a:rPr lang="en-US" dirty="0" err="1"/>
              <a:t>TaskController@show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Route::get('tasks/{task}/edit/', '</a:t>
            </a:r>
            <a:r>
              <a:rPr lang="en-US" dirty="0" err="1"/>
              <a:t>TaskController@edit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Route::put('tasks/{task}/', '</a:t>
            </a:r>
            <a:r>
              <a:rPr lang="en-US" dirty="0" err="1"/>
              <a:t>TaskController@update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Route::delete('tasks/{task}/', '</a:t>
            </a:r>
            <a:r>
              <a:rPr lang="en-US" dirty="0" err="1"/>
              <a:t>TaskController@destroy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can:delete,task</a:t>
            </a:r>
            <a:r>
              <a:rPr lang="en-US" b="1" dirty="0"/>
              <a:t>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6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</p:txBody>
      </p:sp>
    </p:spTree>
    <p:extLst>
      <p:ext uri="{BB962C8B-B14F-4D97-AF65-F5344CB8AC3E}">
        <p14:creationId xmlns:p14="http://schemas.microsoft.com/office/powerpoint/2010/main" val="263325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r>
              <a:rPr lang="sk-SK" sz="3600" dirty="0"/>
              <a:t>... používateľ, môže mať priradenú rolu ...</a:t>
            </a:r>
          </a:p>
          <a:p>
            <a:pPr marL="0" indent="0">
              <a:buNone/>
            </a:pP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82208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en-US" dirty="0" err="1"/>
              <a:t>ytvor</a:t>
            </a:r>
            <a:r>
              <a:rPr lang="sk-SK" dirty="0" err="1"/>
              <a:t>íme</a:t>
            </a:r>
            <a:r>
              <a:rPr lang="sk-SK" dirty="0"/>
              <a:t> model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vytvoríme model s migračným súborom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Role –m</a:t>
            </a:r>
          </a:p>
          <a:p>
            <a:endParaRPr lang="en-US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$table-&gt;string('name');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$table-&gt;string('description');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E5B7-9413-455B-A0E2-024430B8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Routing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193C-2E8D-403F-8C9A-86FE58C5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nastavíme koreňovú cestu, aby smerovala </a:t>
            </a:r>
            <a:br>
              <a:rPr lang="sk-SK" dirty="0"/>
            </a:br>
            <a:r>
              <a:rPr lang="sk-SK" dirty="0"/>
              <a:t>na zoznam úloh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::get('/',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19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Väzobná tabuľka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používateľ môže mať niekoľko rolí, rovnakú rolu môže mať viacero používateľov, vzťah M:N</a:t>
            </a:r>
          </a:p>
          <a:p>
            <a:r>
              <a:rPr lang="sk-SK" dirty="0"/>
              <a:t>vytvoríme migračný súbor pre väzobnú tabuľku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create_role_user_table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</p:txBody>
      </p:sp>
    </p:spTree>
    <p:extLst>
      <p:ext uri="{BB962C8B-B14F-4D97-AF65-F5344CB8AC3E}">
        <p14:creationId xmlns:p14="http://schemas.microsoft.com/office/powerpoint/2010/main" val="3433673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pou</a:t>
            </a:r>
            <a:r>
              <a:rPr lang="sk-SK" dirty="0" err="1"/>
              <a:t>žívateľ</a:t>
            </a:r>
            <a:r>
              <a:rPr lang="sk-SK" dirty="0"/>
              <a:t> </a:t>
            </a:r>
            <a:r>
              <a:rPr lang="en-US" dirty="0"/>
              <a:t>-&gt; role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modeli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sk-SK" dirty="0">
                <a:cs typeface="Courier New" panose="02070309020205020404" pitchFamily="49" charset="0"/>
              </a:rPr>
              <a:t>zadefinujeme vzťah k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roles()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'App\Role')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89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rola</a:t>
            </a:r>
            <a:r>
              <a:rPr lang="sk-SK" dirty="0"/>
              <a:t> </a:t>
            </a:r>
            <a:r>
              <a:rPr lang="en-US" dirty="0"/>
              <a:t>-&gt; </a:t>
            </a:r>
            <a:r>
              <a:rPr lang="en-US" dirty="0" err="1"/>
              <a:t>pou</a:t>
            </a:r>
            <a:r>
              <a:rPr lang="sk-SK" dirty="0" err="1"/>
              <a:t>žívatelia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('App\User')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6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+ migrate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cs typeface="Courier New" panose="02070309020205020404" pitchFamily="49" charset="0"/>
              </a:rPr>
              <a:t>v</a:t>
            </a:r>
            <a:r>
              <a:rPr lang="sk-SK" sz="3000" dirty="0">
                <a:cs typeface="Courier New" panose="02070309020205020404" pitchFamily="49" charset="0"/>
              </a:rPr>
              <a:t> súbore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*_create_roles_table.php </a:t>
            </a:r>
            <a:r>
              <a:rPr lang="sk-SK" sz="3000" dirty="0">
                <a:cs typeface="Courier New" panose="02070309020205020404" pitchFamily="49" charset="0"/>
              </a:rPr>
              <a:t>doplníme v metóde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 err="1">
                <a:cs typeface="Courier New" panose="02070309020205020404" pitchFamily="49" charset="0"/>
              </a:rPr>
              <a:t>vytvorenie</a:t>
            </a:r>
            <a:r>
              <a:rPr lang="en-US" sz="3000" dirty="0">
                <a:cs typeface="Courier New" panose="02070309020205020404" pitchFamily="49" charset="0"/>
              </a:rPr>
              <a:t> role</a:t>
            </a:r>
            <a:endParaRPr lang="sk-SK" sz="3000" dirty="0">
              <a:cs typeface="Courier New" panose="02070309020205020404" pitchFamily="49" charset="0"/>
            </a:endParaRPr>
          </a:p>
          <a:p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DB::table('roles')-&gt;insert([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'name' =&gt; 'ADMIN',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'description' =&gt; 'ADMIN role'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3100" dirty="0">
                <a:cs typeface="Courier New" panose="02070309020205020404" pitchFamily="49" charset="0"/>
              </a:rPr>
              <a:t>existujúcemu používateľovi priradíme rolu</a:t>
            </a:r>
            <a:r>
              <a:rPr lang="en-US" sz="3100" dirty="0">
                <a:cs typeface="Courier New" panose="02070309020205020404" pitchFamily="49" charset="0"/>
              </a:rPr>
              <a:t> </a:t>
            </a:r>
            <a:r>
              <a:rPr lang="en-US" sz="3100" dirty="0" err="1">
                <a:cs typeface="Courier New" panose="02070309020205020404" pitchFamily="49" charset="0"/>
              </a:rPr>
              <a:t>ADMINa</a:t>
            </a:r>
            <a:r>
              <a:rPr lang="en-US" sz="3100" dirty="0">
                <a:cs typeface="Courier New" panose="02070309020205020404" pitchFamily="49" charset="0"/>
              </a:rPr>
              <a:t> (</a:t>
            </a:r>
            <a:r>
              <a:rPr lang="en-US" sz="3100" dirty="0" err="1">
                <a:cs typeface="Courier New" panose="02070309020205020404" pitchFamily="49" charset="0"/>
              </a:rPr>
              <a:t>vz</a:t>
            </a:r>
            <a:r>
              <a:rPr lang="sk-SK" sz="3100" dirty="0">
                <a:cs typeface="Courier New" panose="02070309020205020404" pitchFamily="49" charset="0"/>
              </a:rPr>
              <a:t>ťah </a:t>
            </a:r>
            <a:r>
              <a:rPr lang="sk-S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3100" dirty="0">
                <a:cs typeface="Courier New" panose="02070309020205020404" pitchFamily="49" charset="0"/>
              </a:rPr>
              <a:t>)</a:t>
            </a:r>
            <a:endParaRPr lang="en-GB" sz="9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39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37E-85E3-4FBF-909A-6F09A680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Má používateľ rolu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BEA3-3487-4296-BC63-C228CAE8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sk-SK" dirty="0"/>
              <a:t> v</a:t>
            </a:r>
            <a:r>
              <a:rPr lang="en-GB" dirty="0" err="1"/>
              <a:t>ytvor</a:t>
            </a:r>
            <a:r>
              <a:rPr lang="sk-SK" dirty="0" err="1"/>
              <a:t>íme</a:t>
            </a:r>
            <a:r>
              <a:rPr lang="sk-SK" dirty="0"/>
              <a:t> metódu, ktorá vráti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dirty="0"/>
              <a:t>, ak má používateľ danú rolu, inak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1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($role)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($this-&gt;roles()-&gt;where('name', $role)-&gt;first())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10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6D6C-30EB-41AE-A7E9-2F57DEAA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0E7B-5D08-4C51-81A7-940A3D3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úlohu môže editovať, alebo vymazať jej autor, </a:t>
            </a:r>
            <a:br>
              <a:rPr lang="sk-SK" dirty="0"/>
            </a:br>
            <a:r>
              <a:rPr lang="sk-SK" dirty="0"/>
              <a:t>alebo používateľ, ktorý má rolu ADMIN</a:t>
            </a:r>
          </a:p>
          <a:p>
            <a:endParaRPr lang="sk-SK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("ADMIN") || $user-&gt;id === $task-&gt;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4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Cache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1071990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3914"/>
            <a:ext cx="7886700" cy="4762830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err="1"/>
              <a:t>Pri</a:t>
            </a:r>
            <a:r>
              <a:rPr lang="en-US" sz="4800" dirty="0"/>
              <a:t> </a:t>
            </a:r>
            <a:r>
              <a:rPr lang="sk-SK" sz="4800" dirty="0"/>
              <a:t>zobraz</a:t>
            </a:r>
            <a:r>
              <a:rPr lang="en-US" sz="4800" dirty="0" err="1"/>
              <a:t>en</a:t>
            </a:r>
            <a:r>
              <a:rPr lang="sk-SK" sz="4800" dirty="0"/>
              <a:t>í detailu úlohy, </a:t>
            </a:r>
            <a:br>
              <a:rPr lang="sk-SK" sz="4800" dirty="0"/>
            </a:br>
            <a:r>
              <a:rPr lang="sk-SK" sz="4800" dirty="0"/>
              <a:t>obsah je vybratý z DB a </a:t>
            </a:r>
            <a:r>
              <a:rPr lang="sk-SK" sz="4800" dirty="0" err="1"/>
              <a:t>nacachovaný</a:t>
            </a:r>
            <a:r>
              <a:rPr lang="sk-SK" sz="4800" dirty="0"/>
              <a:t>. </a:t>
            </a:r>
          </a:p>
          <a:p>
            <a:endParaRPr lang="sk-SK" dirty="0"/>
          </a:p>
          <a:p>
            <a:r>
              <a:rPr lang="sk-SK" sz="4800" dirty="0"/>
              <a:t>Pri ďalšom zobrazení detailu, obsah je vybratý z cache</a:t>
            </a:r>
            <a:br>
              <a:rPr lang="sk-SK" sz="4800" dirty="0"/>
            </a:br>
            <a:r>
              <a:rPr lang="sk-SK" sz="4800" dirty="0"/>
              <a:t> (ak je platná). </a:t>
            </a:r>
            <a:br>
              <a:rPr lang="sk-SK" sz="4800" dirty="0"/>
            </a:br>
            <a:endParaRPr lang="sk-SK" dirty="0"/>
          </a:p>
          <a:p>
            <a:r>
              <a:rPr lang="sk-SK" sz="4800" dirty="0"/>
              <a:t>Cache je </a:t>
            </a:r>
            <a:r>
              <a:rPr lang="sk-SK" sz="4800" dirty="0" err="1"/>
              <a:t>zneplatnená</a:t>
            </a:r>
            <a:r>
              <a:rPr lang="sk-SK" sz="4800" dirty="0"/>
              <a:t> pri vymazaní a editovaní úlohy.</a:t>
            </a:r>
          </a:p>
        </p:txBody>
      </p:sp>
    </p:spTree>
    <p:extLst>
      <p:ext uri="{BB962C8B-B14F-4D97-AF65-F5344CB8AC3E}">
        <p14:creationId xmlns:p14="http://schemas.microsoft.com/office/powerpoint/2010/main" val="291773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4000" dirty="0"/>
              <a:t>upravíme metódu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Illuminate\Support\Facades\Cache;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show(Task $task)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$id = $task-&gt;id;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$task = Cache::remember('task-' . $id, 60,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function () use ($id)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Task::find($id);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view('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tasks.show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', compact('task', $task));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055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2B9-A76B-4D02-A852-58B3F932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Skontrolujme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cache s</a:t>
            </a:r>
            <a:r>
              <a:rPr lang="sk-SK" dirty="0"/>
              <a:t>úboru</a:t>
            </a:r>
            <a:r>
              <a:rPr lang="en-US" dirty="0"/>
              <a:t> …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F5D7-F8BB-4C03-84BE-D1E35BE3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storage/framework/cache/data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14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4DC-851F-4792-AA1B-5DB3AD2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 –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Route:resource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B92E-974C-4C52-A5DF-4A7700BF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Route::get('tasks/create/',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TaskController@create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Route::get('tasks/{task}/edit/',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TaskController@edit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Route::put('tasks/{task}/',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TaskController@update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Route::delete('tasks/{task}/',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TaskController@destroy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6198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vymažeme cache pre danú úlohu</a:t>
            </a:r>
            <a:r>
              <a:rPr lang="en-US" dirty="0"/>
              <a:t>, </a:t>
            </a:r>
            <a:r>
              <a:rPr lang="en-US" dirty="0" err="1"/>
              <a:t>ak</a:t>
            </a:r>
            <a:br>
              <a:rPr lang="en-US" dirty="0"/>
            </a:br>
            <a:r>
              <a:rPr lang="en-US" dirty="0" err="1"/>
              <a:t>zmen</a:t>
            </a:r>
            <a:r>
              <a:rPr lang="sk-SK" dirty="0" err="1"/>
              <a:t>íme</a:t>
            </a:r>
            <a:r>
              <a:rPr lang="sk-SK" dirty="0"/>
              <a:t> údaje v úlohe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sk-SK" dirty="0"/>
              <a:t>, </a:t>
            </a:r>
            <a:br>
              <a:rPr lang="en-US" dirty="0"/>
            </a:br>
            <a:r>
              <a:rPr lang="sk-SK" dirty="0"/>
              <a:t>alebo vymažeme úlohu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k-SK" dirty="0"/>
          </a:p>
          <a:p>
            <a:pPr marL="0" indent="0">
              <a:buNone/>
            </a:pPr>
            <a:endParaRPr lang="sk-S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(Cache::has('task-'.$task-&gt;id))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Cache::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('task-'.$task-&gt;id);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61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 err="1"/>
              <a:t>Logging</a:t>
            </a:r>
            <a:endParaRPr lang="sk-SK" sz="6600" dirty="0"/>
          </a:p>
          <a:p>
            <a:pPr marL="0" indent="0">
              <a:buNone/>
            </a:pPr>
            <a:r>
              <a:rPr lang="sk-SK" sz="4800" dirty="0"/>
              <a:t>Zalogujeme </a:t>
            </a:r>
            <a:r>
              <a:rPr lang="sk-SK" sz="4800" dirty="0" err="1"/>
              <a:t>prihlásen</a:t>
            </a:r>
            <a:r>
              <a:rPr lang="en-US" sz="4800" dirty="0" err="1"/>
              <a:t>i</a:t>
            </a:r>
            <a:r>
              <a:rPr lang="sk-SK" sz="4800" dirty="0"/>
              <a:t>e, resp. odhlásenie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120547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A3C-2BD1-44BD-AD7A-93CDA34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Autentifikačné udalosti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866-3B17-49B7-AB9B-00834F01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built</a:t>
            </a:r>
            <a:r>
              <a:rPr lang="sk-SK" dirty="0"/>
              <a:t>-in aparát na autentifikáciu používateľa generuje udalosti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vytvoríme poslucháča, ktorý bude odberateľom udalosti a zároveň ju zaloguje</a:t>
            </a:r>
            <a:endParaRPr lang="en-US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83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CE4-BDBA-4F66-9EA4-08DF9BF2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Zaregistrovanie udalostí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1B3-8859-4D6C-BBB9-38E7B9B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pp/providers/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EventServiceProvide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6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731-1705-483A-B442-1AFBDF14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posluch</a:t>
            </a:r>
            <a:r>
              <a:rPr lang="sk-SK" dirty="0" err="1"/>
              <a:t>áčov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D557-69AD-432E-A121-CBF885CE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zaregistrované udalosti vygenerujeme príkazom</a:t>
            </a:r>
            <a:endParaRPr lang="sk-SK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event:generate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p</a:t>
            </a:r>
            <a:r>
              <a:rPr lang="en-US" dirty="0"/>
              <a:t>r</a:t>
            </a:r>
            <a:r>
              <a:rPr lang="sk-SK" dirty="0" err="1"/>
              <a:t>íslušná</a:t>
            </a:r>
            <a:r>
              <a:rPr lang="sk-SK" dirty="0"/>
              <a:t> h</a:t>
            </a:r>
            <a:r>
              <a:rPr lang="en-US" dirty="0" err="1"/>
              <a:t>andle</a:t>
            </a:r>
            <a:r>
              <a:rPr lang="en-US" dirty="0"/>
              <a:t> met</a:t>
            </a:r>
            <a:r>
              <a:rPr lang="sk-SK" dirty="0"/>
              <a:t>ó</a:t>
            </a:r>
            <a:r>
              <a:rPr lang="en-US" dirty="0"/>
              <a:t>da</a:t>
            </a:r>
            <a:r>
              <a:rPr lang="sk-SK" dirty="0"/>
              <a:t> bude obsahovať</a:t>
            </a:r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Illuminate\Support\Facades\Log;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2C4-7B52-4115-97B7-71657B4B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Vyskúšajme sa prihlásiť/odhlásiť...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2220-90E1-4AF4-A215-F78FE66D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2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011C-BF8E-4C2C-843E-4C5B724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Slack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CB0-0CDB-414A-83BA-36510EF8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nastavme</a:t>
            </a:r>
            <a:r>
              <a:rPr lang="en-US" dirty="0"/>
              <a:t> webhook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https://wtechgroup.slack.com/apps/A0F7XDUAZ-incoming-webhooks?page=1</a:t>
            </a:r>
            <a:endParaRPr lang="en-US" dirty="0"/>
          </a:p>
          <a:p>
            <a:r>
              <a:rPr lang="en-US" dirty="0"/>
              <a:t>webhook URL v config/</a:t>
            </a:r>
            <a:r>
              <a:rPr lang="en-US" dirty="0" err="1"/>
              <a:t>logging.php</a:t>
            </a:r>
            <a:endParaRPr lang="en-US" dirty="0"/>
          </a:p>
          <a:p>
            <a:r>
              <a:rPr lang="en-US" dirty="0" err="1"/>
              <a:t>logovanie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k-SK" dirty="0"/>
              <a:t>k</a:t>
            </a:r>
            <a:r>
              <a:rPr lang="en-US" dirty="0" err="1"/>
              <a:t>onkr</a:t>
            </a:r>
            <a:r>
              <a:rPr lang="sk-SK" dirty="0" err="1"/>
              <a:t>étny</a:t>
            </a:r>
            <a:r>
              <a:rPr lang="sk-SK" dirty="0"/>
              <a:t> kanál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Log::channel('slack')-&gt;critical('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endParaRPr lang="en-US" sz="1100" dirty="0"/>
          </a:p>
          <a:p>
            <a:r>
              <a:rPr lang="en-US" dirty="0"/>
              <a:t>PHP </a:t>
            </a:r>
            <a:r>
              <a:rPr lang="sk-SK" dirty="0"/>
              <a:t>SSL </a:t>
            </a:r>
            <a:r>
              <a:rPr lang="en-US" dirty="0" err="1"/>
              <a:t>certifik</a:t>
            </a:r>
            <a:r>
              <a:rPr lang="sk-SK" dirty="0" err="1"/>
              <a:t>át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https://curl.haxx.se/docs/caextract.html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v </a:t>
            </a:r>
            <a:r>
              <a:rPr lang="sk-SK" dirty="0"/>
              <a:t>php.ini</a:t>
            </a:r>
            <a:r>
              <a:rPr lang="en-US" dirty="0"/>
              <a:t>: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curl.cainfo</a:t>
            </a:r>
            <a:r>
              <a:rPr lang="sk-SK" dirty="0"/>
              <a:t> = "C:\xampp\php\extras\ssl\cacert.pem"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9215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Localization</a:t>
            </a:r>
            <a:endParaRPr lang="sk-SK" sz="6600" dirty="0"/>
          </a:p>
          <a:p>
            <a:pPr marL="0" indent="0">
              <a:buNone/>
            </a:pPr>
            <a:r>
              <a:rPr lang="en-US" sz="4800" dirty="0" err="1"/>
              <a:t>Vytvor</a:t>
            </a:r>
            <a:r>
              <a:rPr lang="sk-SK" sz="4800" dirty="0" err="1"/>
              <a:t>íme</a:t>
            </a:r>
            <a:r>
              <a:rPr lang="sk-SK" sz="4800" dirty="0"/>
              <a:t> jazykovú mutáciu pre aplikáciu</a:t>
            </a:r>
          </a:p>
        </p:txBody>
      </p:sp>
    </p:spTree>
    <p:extLst>
      <p:ext uri="{BB962C8B-B14F-4D97-AF65-F5344CB8AC3E}">
        <p14:creationId xmlns:p14="http://schemas.microsoft.com/office/powerpoint/2010/main" val="341037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48D-0609-48EC-9465-0A5513AA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62DF-46DB-4815-8C45-E72A600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</a:t>
            </a:r>
            <a:r>
              <a:rPr lang="en-US" sz="2400" dirty="0" err="1">
                <a:cs typeface="Courier New" panose="02070309020205020404" pitchFamily="49" charset="0"/>
              </a:rPr>
              <a:t>ytvor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smerovanie, aktuálny jazyk budeme ukladať do </a:t>
            </a:r>
            <a:r>
              <a:rPr lang="sk-SK" sz="2400" dirty="0" err="1">
                <a:cs typeface="Courier New" panose="02070309020205020404" pitchFamily="49" charset="0"/>
              </a:rPr>
              <a:t>session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}',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app.supported_languages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')))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1551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8124-CB94-4AF8-B22B-B8F18A4B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Config</a:t>
            </a:r>
            <a:r>
              <a:rPr lang="sk-SK" dirty="0"/>
              <a:t> - podporované jazyky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36D6-AD51-4CC0-8363-58300948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/>
              <a:t>pridáme pole </a:t>
            </a:r>
            <a:br>
              <a:rPr lang="sk-SK" dirty="0"/>
            </a:br>
            <a:r>
              <a:rPr lang="sk-SK" dirty="0"/>
              <a:t>s podporovanými jazykmi:</a:t>
            </a:r>
          </a:p>
          <a:p>
            <a:endParaRPr lang="sk-SK" sz="9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supported_languages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array('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n</a:t>
            </a:r>
            <a:r>
              <a:rPr lang="en-US" dirty="0" err="1">
                <a:cs typeface="Courier New" panose="02070309020205020404" pitchFamily="49" charset="0"/>
              </a:rPr>
              <a:t>astav</a:t>
            </a:r>
            <a:r>
              <a:rPr lang="sk-SK" dirty="0" err="1">
                <a:cs typeface="Courier New" panose="02070309020205020404" pitchFamily="49" charset="0"/>
              </a:rPr>
              <a:t>íme</a:t>
            </a:r>
            <a:r>
              <a:rPr lang="sk-SK" dirty="0">
                <a:cs typeface="Courier New" panose="02070309020205020404" pitchFamily="49" charset="0"/>
              </a:rPr>
              <a:t> predvolený jazyk a </a:t>
            </a:r>
            <a:r>
              <a:rPr lang="sk-SK" dirty="0" err="1">
                <a:cs typeface="Courier New" panose="02070309020205020404" pitchFamily="49" charset="0"/>
              </a:rPr>
              <a:t>fallback</a:t>
            </a:r>
            <a:r>
              <a:rPr lang="sk-SK" dirty="0">
                <a:cs typeface="Courier New" panose="02070309020205020404" pitchFamily="49" charset="0"/>
              </a:rPr>
              <a:t> 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'locale'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fallback_locale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Úlohy sprístupnime iba autentifikovaným používateľom</a:t>
            </a:r>
          </a:p>
        </p:txBody>
      </p:sp>
    </p:spTree>
    <p:extLst>
      <p:ext uri="{BB962C8B-B14F-4D97-AF65-F5344CB8AC3E}">
        <p14:creationId xmlns:p14="http://schemas.microsoft.com/office/powerpoint/2010/main" val="26955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BEDA-FF38-463C-A816-EC196F26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5314-B0AB-46E5-9346-97386C6C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</a:t>
            </a:r>
            <a:r>
              <a:rPr lang="sk-SK" sz="2400" dirty="0" err="1">
                <a:cs typeface="Courier New" panose="02070309020205020404" pitchFamily="49" charset="0"/>
              </a:rPr>
              <a:t>middleware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make:middleware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d</a:t>
            </a:r>
            <a:r>
              <a:rPr lang="en-US" sz="2400" dirty="0">
                <a:cs typeface="Courier New" panose="02070309020205020404" pitchFamily="49" charset="0"/>
              </a:rPr>
              <a:t>o handle() met</a:t>
            </a:r>
            <a:r>
              <a:rPr lang="sk-SK" sz="2400" dirty="0">
                <a:cs typeface="Courier New" panose="02070309020205020404" pitchFamily="49" charset="0"/>
              </a:rPr>
              <a:t>ódy pridáme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App;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')));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zaregistrujeme</a:t>
            </a:r>
            <a:r>
              <a:rPr lang="en-US" sz="2400" dirty="0">
                <a:cs typeface="Courier New" panose="02070309020205020404" pitchFamily="49" charset="0"/>
              </a:rPr>
              <a:t> middleware 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app\Http\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middlewareGroups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'web' =&gt;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\App\Http\Middleware\Language::class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CC-CAA4-431E-8617-A051F75E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C8BF-4D0A-46FD-9152-368AD907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pr</a:t>
            </a:r>
            <a:r>
              <a:rPr lang="en-US" dirty="0"/>
              <a:t>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btn-group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aria-haspopup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aria-expanded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getLocale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()}}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-menu"&gt;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68904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827-A907-4B73-BD3C-4B61DD6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Prekladový súbor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C1C7-2851-4967-99AB-596B62B2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vytvoríme súbor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"Jednoduchý manažér úloh"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"Nová úloha" : "New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"Prihlásenie"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"Registrácia" : "Register"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40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Obrázky k úlohám</a:t>
            </a:r>
          </a:p>
        </p:txBody>
      </p:sp>
    </p:spTree>
    <p:extLst>
      <p:ext uri="{BB962C8B-B14F-4D97-AF65-F5344CB8AC3E}">
        <p14:creationId xmlns:p14="http://schemas.microsoft.com/office/powerpoint/2010/main" val="292081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0A9-C328-4047-B9C5-C24F0354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F10F-1F26-4B13-85E5-A587D605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k úlohe môže byť pripojených niekoľko obrázkov, vzťah 1:M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–m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$table-&gt;foreign('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-&gt;references('id')-&gt;on('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5538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0096-DF1C-4B50-ADCE-DAEF76C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Zadefinovanie</a:t>
            </a:r>
            <a:r>
              <a:rPr lang="en-US" dirty="0"/>
              <a:t> </a:t>
            </a:r>
            <a:r>
              <a:rPr lang="en-US" dirty="0" err="1"/>
              <a:t>vz</a:t>
            </a:r>
            <a:r>
              <a:rPr lang="sk-SK" dirty="0"/>
              <a:t>ťahu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FCB4-D392-4676-B2CA-BCD5DD5C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sk-SK" dirty="0"/>
              <a:t> vytvoríme metódu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</a:t>
            </a: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nezabudnime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protected $fillable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7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6CC-F008-4517-8F9F-7EAC8DE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Dopln</a:t>
            </a:r>
            <a:r>
              <a:rPr lang="sk-SK" dirty="0" err="1"/>
              <a:t>íme</a:t>
            </a:r>
            <a:r>
              <a:rPr lang="sk-SK" dirty="0"/>
              <a:t> šablónu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414C-6A20-4EF4-AADE-20077A1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en-US" dirty="0"/>
              <a:t> </a:t>
            </a:r>
            <a:r>
              <a:rPr lang="sk-SK" dirty="0"/>
              <a:t>šablóne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create.blade.php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elemente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pridáme atribút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form-data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sk-SK" dirty="0">
                <a:cs typeface="Courier New" panose="02070309020205020404" pitchFamily="49" charset="0"/>
              </a:rPr>
              <a:t>ďalej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&lt;label for="image"&gt;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Obrázok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type="file" 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id="image"&gt;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2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0B1A-B9FE-4A58-A07F-B9B0062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metódu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5B32-768D-4B26-AF77-8842CD2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0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b="1" dirty="0" err="1"/>
              <a:t>use</a:t>
            </a:r>
            <a:r>
              <a:rPr lang="sk-SK" b="1" dirty="0"/>
              <a:t> </a:t>
            </a:r>
            <a:r>
              <a:rPr lang="sk-SK" b="1" dirty="0" err="1"/>
              <a:t>App</a:t>
            </a:r>
            <a:r>
              <a:rPr lang="sk-SK" b="1" dirty="0"/>
              <a:t>\Image;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'title' =&gt; 'required|min:3',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'image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'nullable|image|mimes:jpeg,png|max:1024'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(['title'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-&gt;title,'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['image'];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 . '-' . md5($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()) .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 . '.' .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getClientOriginalExtension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storeAs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app.tasks_images_path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-&gt;id]);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33737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D553-A555-462F-91F0-E03D9D6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Zadefinujeme cestu k obrázkom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EF4F-96FF-413B-BCCD-8A4C2FD5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endParaRPr lang="sk-SK" sz="600" dirty="0"/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tasks.images.path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tasks-images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/',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koreňová cesta je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13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822-36C6-4BE1-9F7F-3EC5AA8D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Nefunguje</a:t>
            </a:r>
            <a:r>
              <a:rPr lang="en-US" dirty="0"/>
              <a:t>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sk-SK" dirty="0"/>
              <a:t>úlohy...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348A-D76F-41DE-81B8-7B622BDB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kvôli referenčnej integrite</a:t>
            </a:r>
          </a:p>
          <a:p>
            <a:r>
              <a:rPr lang="sk-SK" dirty="0"/>
              <a:t>b</a:t>
            </a:r>
            <a:r>
              <a:rPr lang="en-US" dirty="0"/>
              <a:t>u</a:t>
            </a:r>
            <a:r>
              <a:rPr lang="sk-SK" dirty="0"/>
              <a:t>ď nastavíme </a:t>
            </a:r>
            <a:r>
              <a:rPr lang="sk-SK" dirty="0" err="1"/>
              <a:t>OnDelete</a:t>
            </a:r>
            <a:r>
              <a:rPr lang="sk-SK" dirty="0"/>
              <a:t> – kaskádu, </a:t>
            </a:r>
          </a:p>
          <a:p>
            <a:pPr lvl="1"/>
            <a:r>
              <a:rPr lang="sk-SK" dirty="0"/>
              <a:t>alebo predtým ako vymažeme úlohu, vymažeme obrázky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56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err="1"/>
              <a:t>autentifik</a:t>
            </a:r>
            <a:r>
              <a:rPr lang="sk-SK" dirty="0" err="1"/>
              <a:t>ácia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použijeme autentifikáciu poskytovanú </a:t>
            </a:r>
            <a:r>
              <a:rPr lang="sk-SK" dirty="0" err="1">
                <a:cs typeface="Courier New" panose="02070309020205020404" pitchFamily="49" charset="0"/>
              </a:rPr>
              <a:t>Laravelom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make:auth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 laravel6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laravel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vue --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06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844D-3795-49BA-BC32-221B7E68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r>
              <a:rPr lang="sk-SK" dirty="0" err="1"/>
              <a:t>ácia</a:t>
            </a:r>
            <a:r>
              <a:rPr lang="sk-SK" dirty="0"/>
              <a:t> obrázkov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01B3-50F1-4B8D-93EC-7FD36E1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http://image.intervention.io/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intervention/image:~2.4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691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Autentifik</a:t>
            </a:r>
            <a:r>
              <a:rPr lang="sk-SK" dirty="0" err="1"/>
              <a:t>ácia</a:t>
            </a:r>
            <a:r>
              <a:rPr lang="en-US" dirty="0"/>
              <a:t> </a:t>
            </a:r>
            <a:r>
              <a:rPr lang="en-US" dirty="0" err="1"/>
              <a:t>upra</a:t>
            </a:r>
            <a:r>
              <a:rPr lang="sk-SK" dirty="0" err="1"/>
              <a:t>víme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z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resources/views/layouts/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cs typeface="Courier New" panose="02070309020205020404" pitchFamily="49" charset="0"/>
              </a:rPr>
              <a:t>skop</a:t>
            </a:r>
            <a:r>
              <a:rPr lang="sk-SK" dirty="0" err="1">
                <a:cs typeface="Courier New" panose="02070309020205020404" pitchFamily="49" charset="0"/>
              </a:rPr>
              <a:t>írujeme</a:t>
            </a:r>
            <a:r>
              <a:rPr lang="sk-SK" dirty="0">
                <a:cs typeface="Courier New" panose="02070309020205020404" pitchFamily="49" charset="0"/>
              </a:rPr>
              <a:t> časť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v</a:t>
            </a:r>
            <a:r>
              <a:rPr lang="sk-SK" dirty="0" err="1">
                <a:cs typeface="Courier New" panose="02070309020205020404" pitchFamily="49" charset="0"/>
              </a:rPr>
              <a:t>ložíme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…/layout/partials/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nav.blade.php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400" dirty="0"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vo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views/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cs typeface="Courier New" panose="02070309020205020404" pitchFamily="49" charset="0"/>
              </a:rPr>
              <a:t>upr</a:t>
            </a:r>
            <a:r>
              <a:rPr lang="sk-SK" sz="2400" dirty="0">
                <a:cs typeface="Courier New" panose="02070309020205020404" pitchFamily="49" charset="0"/>
              </a:rPr>
              <a:t>a</a:t>
            </a:r>
            <a:r>
              <a:rPr lang="en-US" sz="2400" dirty="0">
                <a:cs typeface="Courier New" panose="02070309020205020404" pitchFamily="49" charset="0"/>
              </a:rPr>
              <a:t>v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všetky šablóny, aby použili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9BCA-AFC2-48C1-AE17-23C1451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-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Auth:routes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DA16-AC2A-46FF-9CD0-096C8335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552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::routes();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AuthController@showLoginForm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$this-&gt;get('logout',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AuthController@showRegistrationForm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AuthController@register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$this-&gt;get('password/reset/{token?}'</a:t>
            </a:r>
            <a:r>
              <a:rPr lang="sk-SK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'Auth\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PasswordController@showResetForm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$this-&gt;post('password/email',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PasswordController@sendResetLinkEmail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$this-&gt;post('password/reset',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162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8CA-26C6-400F-A782-F650C08D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Iba</a:t>
            </a:r>
            <a:r>
              <a:rPr lang="en-US" dirty="0"/>
              <a:t> </a:t>
            </a:r>
            <a:r>
              <a:rPr lang="en-US" dirty="0" err="1"/>
              <a:t>autentifikova</a:t>
            </a:r>
            <a:r>
              <a:rPr lang="sk-SK" dirty="0" err="1"/>
              <a:t>ný</a:t>
            </a:r>
            <a:r>
              <a:rPr lang="sk-SK" dirty="0"/>
              <a:t> používateľ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6D40-4159-4F13-B398-0957DB7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cs typeface="Courier New" panose="02070309020205020404" pitchFamily="49" charset="0"/>
              </a:rPr>
              <a:t>nastavíme </a:t>
            </a:r>
            <a:r>
              <a:rPr lang="en-US" b="1" dirty="0">
                <a:cs typeface="Courier New" panose="02070309020205020404" pitchFamily="49" charset="0"/>
              </a:rPr>
              <a:t>middleware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['middleware' =&gt; 'auth']);</a:t>
            </a:r>
            <a:endParaRPr lang="en-GB" sz="2400" b="1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-&gt;middleware('auth');</a:t>
            </a:r>
          </a:p>
        </p:txBody>
      </p:sp>
    </p:spTree>
    <p:extLst>
      <p:ext uri="{BB962C8B-B14F-4D97-AF65-F5344CB8AC3E}">
        <p14:creationId xmlns:p14="http://schemas.microsoft.com/office/powerpoint/2010/main" val="419717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22547</TotalTime>
  <Words>2168</Words>
  <Application>Microsoft Office PowerPoint</Application>
  <PresentationFormat>On-screen Show (4:3)</PresentationFormat>
  <Paragraphs>410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PowerPoint Presentation</vt:lpstr>
      <vt:lpstr>TaskManager – pokračovanie</vt:lpstr>
      <vt:lpstr>Routing</vt:lpstr>
      <vt:lpstr>Routing – Route:resource</vt:lpstr>
      <vt:lpstr>PowerPoint Presentation</vt:lpstr>
      <vt:lpstr>Built-in autentifikácia</vt:lpstr>
      <vt:lpstr>Autentifikácia upravíme šablóny</vt:lpstr>
      <vt:lpstr>Routing- Auth:routes()</vt:lpstr>
      <vt:lpstr>Iba autentifikovaný používateľ</vt:lpstr>
      <vt:lpstr>Zaregistrujme používateľa ...</vt:lpstr>
      <vt:lpstr>Autentifikovaný - redirectTo</vt:lpstr>
      <vt:lpstr>PowerPoint Presentation</vt:lpstr>
      <vt:lpstr>DB – pridanie user_id</vt:lpstr>
      <vt:lpstr>Prídáme user_id do store()</vt:lpstr>
      <vt:lpstr>Prepojíme modely user - task</vt:lpstr>
      <vt:lpstr>PowerPoint Presentation</vt:lpstr>
      <vt:lpstr>TaskController@index</vt:lpstr>
      <vt:lpstr>Šablóna index.blade.php</vt:lpstr>
      <vt:lpstr>Vytvorme úlohu...</vt:lpstr>
      <vt:lpstr>PowerPoint Presentation</vt:lpstr>
      <vt:lpstr>Vytvorme nového používateľa  a úlohu ...</vt:lpstr>
      <vt:lpstr>Oprávnenie pre úlohu</vt:lpstr>
      <vt:lpstr>Zaregistrujeme oprávnenie </vt:lpstr>
      <vt:lpstr>TaskPolicy</vt:lpstr>
      <vt:lpstr>Editovať/Vymazať v zozname</vt:lpstr>
      <vt:lpstr>Ešte routing + middleware</vt:lpstr>
      <vt:lpstr>PowerPoint Presentation</vt:lpstr>
      <vt:lpstr>PowerPoint Presentation</vt:lpstr>
      <vt:lpstr>Vytvoríme model Role</vt:lpstr>
      <vt:lpstr>Väzobná tabuľka</vt:lpstr>
      <vt:lpstr>Vzťah používateľ -&gt; role</vt:lpstr>
      <vt:lpstr>Vzťah rola -&gt; používatelia</vt:lpstr>
      <vt:lpstr>Insert + migrate</vt:lpstr>
      <vt:lpstr>Má používateľ rolu?</vt:lpstr>
      <vt:lpstr>Upravíme TaskPolicy</vt:lpstr>
      <vt:lpstr>PowerPoint Presentation</vt:lpstr>
      <vt:lpstr>PowerPoint Presentation</vt:lpstr>
      <vt:lpstr>Cache - TaskController</vt:lpstr>
      <vt:lpstr>Skontrolujme vytvorenie cache súboru …</vt:lpstr>
      <vt:lpstr>Cache – forget</vt:lpstr>
      <vt:lpstr>PowerPoint Presentation</vt:lpstr>
      <vt:lpstr>Autentifikačné udalosti</vt:lpstr>
      <vt:lpstr>Zaregistrovanie udalostí</vt:lpstr>
      <vt:lpstr>Vytvorenie poslucháčov</vt:lpstr>
      <vt:lpstr>Vyskúšajme sa prihlásiť/odhlásiť...</vt:lpstr>
      <vt:lpstr>Slack</vt:lpstr>
      <vt:lpstr>PowerPoint Presentation</vt:lpstr>
      <vt:lpstr>Smerovanie</vt:lpstr>
      <vt:lpstr>Config - podporované jazyky</vt:lpstr>
      <vt:lpstr>Middleware Language</vt:lpstr>
      <vt:lpstr>Úprava nav šablóny</vt:lpstr>
      <vt:lpstr>Prekladový súbor</vt:lpstr>
      <vt:lpstr>PowerPoint Presentation</vt:lpstr>
      <vt:lpstr>Vytvoríme model Image</vt:lpstr>
      <vt:lpstr>Zadefinovanie vzťahu</vt:lpstr>
      <vt:lpstr>Doplníme šablónu </vt:lpstr>
      <vt:lpstr>Upravíme metódu store()</vt:lpstr>
      <vt:lpstr>Zadefinujeme cestu k obrázkom</vt:lpstr>
      <vt:lpstr>Nefunguje vymazanie úlohy...</vt:lpstr>
      <vt:lpstr>Transformácia obrázkov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Kuric</dc:creator>
  <cp:lastModifiedBy>Eduard Kuric</cp:lastModifiedBy>
  <cp:revision>59</cp:revision>
  <dcterms:created xsi:type="dcterms:W3CDTF">2018-02-20T11:06:06Z</dcterms:created>
  <dcterms:modified xsi:type="dcterms:W3CDTF">2019-11-12T12:03:47Z</dcterms:modified>
</cp:coreProperties>
</file>