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7093F3A-2A45-491C-8E55-7FAF48527864}">
          <p14:sldIdLst>
            <p14:sldId id="256"/>
            <p14:sldId id="257"/>
            <p14:sldId id="26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Naamloze sectie" id="{3CDCCE8E-40FA-4741-84D4-6491691E234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Vlambeer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Sprint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5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Jan Adriaans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Animatie logo</a:t>
            </a:r>
          </a:p>
          <a:p>
            <a:r>
              <a:rPr lang="nl-NL" dirty="0" smtClean="0"/>
              <a:t>Product pagina</a:t>
            </a:r>
          </a:p>
        </p:txBody>
      </p:sp>
    </p:spTree>
    <p:extLst>
      <p:ext uri="{BB962C8B-B14F-4D97-AF65-F5344CB8AC3E}">
        <p14:creationId xmlns:p14="http://schemas.microsoft.com/office/powerpoint/2010/main" val="7484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Rick </a:t>
            </a:r>
            <a:r>
              <a:rPr lang="nl-NL" dirty="0" err="1" smtClean="0"/>
              <a:t>Frenken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Huisstijl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7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Dit was onze presentatie over Sprint 1 van het project Vlambeer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Zijn er nog vragen?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7" y="2469789"/>
            <a:ext cx="9123220" cy="43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/>
              <a:t>1. Voorwoord</a:t>
            </a:r>
          </a:p>
          <a:p>
            <a:pPr lvl="1"/>
            <a:r>
              <a:rPr lang="nl-NL" dirty="0" smtClean="0"/>
              <a:t>2. Voltooide taken per persoon</a:t>
            </a:r>
          </a:p>
          <a:p>
            <a:pPr lvl="1"/>
            <a:r>
              <a:rPr lang="nl-NL" dirty="0" smtClean="0"/>
              <a:t>3. Slot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5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Voorwoord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Groepsleden</a:t>
            </a:r>
          </a:p>
          <a:p>
            <a:r>
              <a:rPr lang="nl-NL" dirty="0" smtClean="0"/>
              <a:t>Kennismaken scrum methode</a:t>
            </a:r>
          </a:p>
          <a:p>
            <a:r>
              <a:rPr lang="nl-NL" dirty="0" smtClean="0"/>
              <a:t>User story's</a:t>
            </a:r>
          </a:p>
          <a:p>
            <a:r>
              <a:rPr lang="nl-NL" dirty="0" smtClean="0"/>
              <a:t>Taakverdeling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9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Mike Oerlemans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User registratie</a:t>
            </a:r>
          </a:p>
          <a:p>
            <a:r>
              <a:rPr lang="nl-NL" dirty="0" smtClean="0"/>
              <a:t>Factuur overzicht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7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Regilio</a:t>
            </a:r>
            <a:r>
              <a:rPr lang="nl-NL" dirty="0" smtClean="0"/>
              <a:t> Dielemans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toepassen aan productpagina</a:t>
            </a:r>
          </a:p>
          <a:p>
            <a:r>
              <a:rPr lang="nl-NL" dirty="0" smtClean="0"/>
              <a:t>Onderzoek gedaan naar Twitter </a:t>
            </a:r>
            <a:r>
              <a:rPr lang="nl-NL" dirty="0" err="1" smtClean="0"/>
              <a:t>Api</a:t>
            </a:r>
            <a:endParaRPr lang="nl-NL" dirty="0" smtClean="0"/>
          </a:p>
          <a:p>
            <a:r>
              <a:rPr lang="nl-NL" dirty="0" smtClean="0"/>
              <a:t>Slogan script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Daniel van </a:t>
            </a:r>
            <a:r>
              <a:rPr lang="nl-NL" dirty="0" err="1" smtClean="0"/>
              <a:t>Bavel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Sequentie diagrammen</a:t>
            </a:r>
          </a:p>
          <a:p>
            <a:r>
              <a:rPr lang="nl-NL" dirty="0" smtClean="0"/>
              <a:t>Onderzoek betaal API</a:t>
            </a:r>
          </a:p>
          <a:p>
            <a:r>
              <a:rPr lang="nl-NL" dirty="0" err="1" smtClean="0"/>
              <a:t>Wireframes</a:t>
            </a:r>
            <a:r>
              <a:rPr lang="nl-NL" dirty="0" smtClean="0"/>
              <a:t> gemaakt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20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Menno van der </a:t>
            </a:r>
            <a:r>
              <a:rPr lang="nl-NL" dirty="0" err="1" smtClean="0"/>
              <a:t>Krift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Klassendiagram</a:t>
            </a:r>
          </a:p>
          <a:p>
            <a:r>
              <a:rPr lang="nl-NL" dirty="0" err="1" smtClean="0"/>
              <a:t>Wireframe</a:t>
            </a:r>
            <a:r>
              <a:rPr lang="nl-NL" dirty="0" smtClean="0"/>
              <a:t> toegepast</a:t>
            </a:r>
          </a:p>
        </p:txBody>
      </p:sp>
    </p:spTree>
    <p:extLst>
      <p:ext uri="{BB962C8B-B14F-4D97-AF65-F5344CB8AC3E}">
        <p14:creationId xmlns:p14="http://schemas.microsoft.com/office/powerpoint/2010/main" val="497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Friso Kin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UML </a:t>
            </a:r>
            <a:r>
              <a:rPr lang="nl-NL" dirty="0" err="1" smtClean="0"/>
              <a:t>Use</a:t>
            </a:r>
            <a:r>
              <a:rPr lang="nl-NL" dirty="0" smtClean="0"/>
              <a:t>-Case</a:t>
            </a:r>
          </a:p>
          <a:p>
            <a:r>
              <a:rPr lang="nl-NL" dirty="0" smtClean="0"/>
              <a:t>UML </a:t>
            </a:r>
            <a:r>
              <a:rPr lang="nl-NL" dirty="0" err="1" smtClean="0"/>
              <a:t>Use</a:t>
            </a:r>
            <a:r>
              <a:rPr lang="nl-NL" dirty="0" smtClean="0"/>
              <a:t>-Case templates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Koen de Bont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Wireframes</a:t>
            </a:r>
            <a:r>
              <a:rPr lang="nl-NL" dirty="0" smtClean="0"/>
              <a:t> toepassen</a:t>
            </a:r>
          </a:p>
          <a:p>
            <a:r>
              <a:rPr lang="nl-NL" dirty="0" smtClean="0"/>
              <a:t>Onderzoek sales functie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101</Words>
  <Application>Microsoft Office PowerPoint</Application>
  <PresentationFormat>Breedbeeld</PresentationFormat>
  <Paragraphs>38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Vlambeer</vt:lpstr>
      <vt:lpstr>Inhoudsopgave</vt:lpstr>
      <vt:lpstr>Voorwoord</vt:lpstr>
      <vt:lpstr>Mike Oerlemans</vt:lpstr>
      <vt:lpstr>Regilio Dielemans</vt:lpstr>
      <vt:lpstr>Daniel van Bavel</vt:lpstr>
      <vt:lpstr>Menno van der Krift</vt:lpstr>
      <vt:lpstr>Friso Kin</vt:lpstr>
      <vt:lpstr>Koen de Bont</vt:lpstr>
      <vt:lpstr>Jan Adriaans </vt:lpstr>
      <vt:lpstr>Rick Frenken</vt:lpstr>
      <vt:lpstr>Dit was onze presentatie over Sprint 1 van het project Vlambeer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Vlambeer</dc:title>
  <dc:creator>Friso Kin</dc:creator>
  <cp:lastModifiedBy>Friso Kin</cp:lastModifiedBy>
  <cp:revision>4</cp:revision>
  <dcterms:created xsi:type="dcterms:W3CDTF">2014-11-28T12:31:52Z</dcterms:created>
  <dcterms:modified xsi:type="dcterms:W3CDTF">2014-11-28T13:33:23Z</dcterms:modified>
</cp:coreProperties>
</file>