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7093F3A-2A45-491C-8E55-7FAF48527864}">
          <p14:sldIdLst>
            <p14:sldId id="256"/>
            <p14:sldId id="257"/>
            <p14:sldId id="26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  <p14:section name="Naamloze sectie" id="{3CDCCE8E-40FA-4741-84D4-6491691E234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Vlambeer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Oplevering project sprint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Jan Adriaans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Design’s</a:t>
            </a:r>
            <a:r>
              <a:rPr lang="nl-NL" dirty="0" smtClean="0"/>
              <a:t> webshop</a:t>
            </a:r>
          </a:p>
        </p:txBody>
      </p:sp>
    </p:spTree>
    <p:extLst>
      <p:ext uri="{BB962C8B-B14F-4D97-AF65-F5344CB8AC3E}">
        <p14:creationId xmlns:p14="http://schemas.microsoft.com/office/powerpoint/2010/main" val="7484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Rick </a:t>
            </a:r>
            <a:r>
              <a:rPr lang="nl-NL" dirty="0" err="1" smtClean="0"/>
              <a:t>Frenken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Design webshop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7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Dit was onze presentatie van het project Vlambeer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Zijn er nog vragen?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7" y="2469789"/>
            <a:ext cx="7633807" cy="36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1. Voorwoord</a:t>
            </a:r>
          </a:p>
          <a:p>
            <a:pPr lvl="1"/>
            <a:r>
              <a:rPr lang="nl-NL" dirty="0" smtClean="0"/>
              <a:t>2. Voltooide taken per persoon</a:t>
            </a:r>
          </a:p>
          <a:p>
            <a:pPr lvl="1"/>
            <a:r>
              <a:rPr lang="nl-NL" dirty="0" smtClean="0"/>
              <a:t>3. Slot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Groepsleden</a:t>
            </a:r>
          </a:p>
          <a:p>
            <a:r>
              <a:rPr lang="nl-NL" dirty="0" smtClean="0"/>
              <a:t>User story's alles voltooid?</a:t>
            </a:r>
          </a:p>
          <a:p>
            <a:r>
              <a:rPr lang="nl-NL" dirty="0" smtClean="0"/>
              <a:t>Taakverdeling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9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Mike Oerlemans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PDF factuur + </a:t>
            </a:r>
            <a:r>
              <a:rPr lang="nl-NL" dirty="0" err="1" smtClean="0"/>
              <a:t>layout</a:t>
            </a:r>
            <a:r>
              <a:rPr lang="nl-NL" dirty="0" smtClean="0"/>
              <a:t> opmaak</a:t>
            </a:r>
          </a:p>
          <a:p>
            <a:r>
              <a:rPr lang="nl-NL" dirty="0" smtClean="0"/>
              <a:t>Opdracht 1</a:t>
            </a:r>
          </a:p>
          <a:p>
            <a:r>
              <a:rPr lang="nl-NL" dirty="0" smtClean="0"/>
              <a:t>Opdracht 2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57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Regilio</a:t>
            </a:r>
            <a:r>
              <a:rPr lang="nl-NL" dirty="0" smtClean="0"/>
              <a:t> Dielemans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Product pagina’s gemaakt</a:t>
            </a:r>
          </a:p>
          <a:p>
            <a:r>
              <a:rPr lang="nl-NL" dirty="0" err="1" smtClean="0"/>
              <a:t>Giantbom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r>
              <a:rPr lang="nl-NL" dirty="0" smtClean="0"/>
              <a:t> in games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76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Daniel van </a:t>
            </a:r>
            <a:r>
              <a:rPr lang="nl-NL" dirty="0" err="1" smtClean="0"/>
              <a:t>Bavel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Shoppingcart</a:t>
            </a:r>
            <a:r>
              <a:rPr lang="nl-NL" dirty="0" smtClean="0"/>
              <a:t>……..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0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Menno van der </a:t>
            </a:r>
            <a:r>
              <a:rPr lang="nl-NL" dirty="0" err="1" smtClean="0"/>
              <a:t>Krift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Opdracht 1</a:t>
            </a:r>
          </a:p>
          <a:p>
            <a:r>
              <a:rPr lang="nl-NL" dirty="0" smtClean="0"/>
              <a:t>Opdracht 2</a:t>
            </a:r>
          </a:p>
          <a:p>
            <a:r>
              <a:rPr lang="nl-NL" dirty="0" smtClean="0"/>
              <a:t>Opdracht 3</a:t>
            </a:r>
          </a:p>
        </p:txBody>
      </p:sp>
    </p:spTree>
    <p:extLst>
      <p:ext uri="{BB962C8B-B14F-4D97-AF65-F5344CB8AC3E}">
        <p14:creationId xmlns:p14="http://schemas.microsoft.com/office/powerpoint/2010/main" val="497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Friso 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Google </a:t>
            </a:r>
            <a:r>
              <a:rPr lang="nl-NL" dirty="0" err="1" smtClean="0"/>
              <a:t>maps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Koen de Bont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Admin panel</a:t>
            </a:r>
          </a:p>
          <a:p>
            <a:r>
              <a:rPr lang="nl-NL" dirty="0" smtClean="0"/>
              <a:t>Login </a:t>
            </a:r>
            <a:r>
              <a:rPr lang="nl-NL" smtClean="0"/>
              <a:t>/ profielgegevens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89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94</Words>
  <Application>Microsoft Office PowerPoint</Application>
  <PresentationFormat>Aangepast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Facet</vt:lpstr>
      <vt:lpstr>Vlambeer</vt:lpstr>
      <vt:lpstr>Inhoudsopgave</vt:lpstr>
      <vt:lpstr>Voorwoord</vt:lpstr>
      <vt:lpstr>Mike Oerlemans</vt:lpstr>
      <vt:lpstr>Regilio Dielemans</vt:lpstr>
      <vt:lpstr>Daniel van Bavel</vt:lpstr>
      <vt:lpstr>Menno van der Krift</vt:lpstr>
      <vt:lpstr>Friso Kin</vt:lpstr>
      <vt:lpstr>Koen de Bont</vt:lpstr>
      <vt:lpstr>Jan Adriaans </vt:lpstr>
      <vt:lpstr>Rick Frenken</vt:lpstr>
      <vt:lpstr>Dit was onze presentatie van het project Vlambeer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</dc:title>
  <dc:creator>Friso Kin</dc:creator>
  <cp:lastModifiedBy>Windows User</cp:lastModifiedBy>
  <cp:revision>11</cp:revision>
  <dcterms:created xsi:type="dcterms:W3CDTF">2014-11-28T12:31:52Z</dcterms:created>
  <dcterms:modified xsi:type="dcterms:W3CDTF">2015-01-25T20:50:22Z</dcterms:modified>
</cp:coreProperties>
</file>