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8"/>
            <p14:sldId id="266"/>
          </p14:sldIdLst>
        </p14:section>
        <p14:section name="Naamloze sectie" id="{3CDCCE8E-40FA-4741-84D4-6491691E23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Oplevering project sprint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Design’s</a:t>
            </a:r>
            <a:r>
              <a:rPr lang="nl-NL" dirty="0" smtClean="0"/>
              <a:t>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Aanpassingen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Extra interactiviteit toevoegen</a:t>
            </a:r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webshop</a:t>
            </a:r>
            <a:endParaRPr lang="nl-NL" dirty="0" smtClean="0"/>
          </a:p>
          <a:p>
            <a:r>
              <a:rPr lang="nl-NL" dirty="0" smtClean="0"/>
              <a:t>Uitlijnen website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twitter</a:t>
            </a:r>
            <a:r>
              <a:rPr lang="nl-NL" dirty="0" smtClean="0"/>
              <a:t> API</a:t>
            </a:r>
          </a:p>
          <a:p>
            <a:r>
              <a:rPr lang="nl-NL" dirty="0" smtClean="0"/>
              <a:t>Interactiviteit toevoegen</a:t>
            </a:r>
          </a:p>
          <a:p>
            <a:r>
              <a:rPr lang="nl-NL" dirty="0" smtClean="0"/>
              <a:t>Controle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Samenwerking</a:t>
            </a:r>
          </a:p>
          <a:p>
            <a:r>
              <a:rPr lang="nl-NL" dirty="0" smtClean="0"/>
              <a:t>Verloop scrum methode</a:t>
            </a:r>
          </a:p>
          <a:p>
            <a:r>
              <a:rPr lang="nl-NL" dirty="0" smtClean="0"/>
              <a:t>Plus- &amp; min punten van de scrum methode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5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9" y="2488925"/>
            <a:ext cx="8884226" cy="42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User story's alles voltooid?</a:t>
            </a:r>
          </a:p>
          <a:p>
            <a:r>
              <a:rPr lang="nl-NL" dirty="0" smtClean="0"/>
              <a:t>Taakverdeling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PDF factuur + </a:t>
            </a:r>
            <a:r>
              <a:rPr lang="nl-NL" dirty="0" err="1" smtClean="0"/>
              <a:t>layout</a:t>
            </a:r>
            <a:r>
              <a:rPr lang="nl-NL" dirty="0" smtClean="0"/>
              <a:t> opmaak</a:t>
            </a:r>
          </a:p>
          <a:p>
            <a:r>
              <a:rPr lang="nl-NL" dirty="0" smtClean="0"/>
              <a:t>Gerelateerde producten merchandise pagina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Product pagina’s gemaakt</a:t>
            </a:r>
          </a:p>
          <a:p>
            <a:r>
              <a:rPr lang="nl-NL" dirty="0" err="1" smtClean="0"/>
              <a:t>Giantbom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r>
              <a:rPr lang="nl-NL" dirty="0" smtClean="0"/>
              <a:t> in games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Shoppingcart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Merchandise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database laden</a:t>
            </a:r>
            <a:endParaRPr lang="nl-NL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geoptimaliseerd</a:t>
            </a:r>
            <a:endParaRPr lang="en-US" dirty="0" smtClean="0"/>
          </a:p>
          <a:p>
            <a:r>
              <a:rPr lang="en-US" dirty="0" smtClean="0"/>
              <a:t>Add product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gefixed</a:t>
            </a:r>
            <a:r>
              <a:rPr lang="en-US" dirty="0" smtClean="0"/>
              <a:t> (</a:t>
            </a:r>
            <a:r>
              <a:rPr lang="en-US" dirty="0" err="1" smtClean="0"/>
              <a:t>werkte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smtClean="0"/>
              <a:t>in admin panel)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Contact pagina aangepast(Google </a:t>
            </a:r>
            <a:r>
              <a:rPr lang="nl-NL" dirty="0" err="1" smtClean="0"/>
              <a:t>Maps</a:t>
            </a:r>
            <a:r>
              <a:rPr lang="nl-NL" dirty="0" smtClean="0"/>
              <a:t>)</a:t>
            </a:r>
          </a:p>
          <a:p>
            <a:r>
              <a:rPr lang="nl-NL" smtClean="0"/>
              <a:t>Aanpassingen</a:t>
            </a:r>
            <a:r>
              <a:rPr lang="nl-NL" dirty="0" smtClean="0"/>
              <a:t>( Home page, </a:t>
            </a:r>
            <a:r>
              <a:rPr lang="nl-NL" dirty="0" err="1" smtClean="0"/>
              <a:t>Merchandise,Footer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Admin panel</a:t>
            </a:r>
          </a:p>
          <a:p>
            <a:r>
              <a:rPr lang="nl-NL" dirty="0" smtClean="0"/>
              <a:t>Login </a:t>
            </a:r>
            <a:r>
              <a:rPr lang="nl-NL" smtClean="0"/>
              <a:t>/ profielgegevens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149</Words>
  <Application>Microsoft Office PowerPoint</Application>
  <PresentationFormat>Breedbeeld</PresentationFormat>
  <Paragraphs>45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Slot</vt:lpstr>
      <vt:lpstr>Dit was onze presentatie van het project Vlambeer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Mike Oerlemans</cp:lastModifiedBy>
  <cp:revision>16</cp:revision>
  <dcterms:created xsi:type="dcterms:W3CDTF">2014-11-28T12:31:52Z</dcterms:created>
  <dcterms:modified xsi:type="dcterms:W3CDTF">2015-01-26T10:58:19Z</dcterms:modified>
</cp:coreProperties>
</file>