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8"/>
            <p14:sldId id="266"/>
          </p14:sldIdLst>
        </p14:section>
        <p14:section name="Naamloze sectie" id="{3CDCCE8E-40FA-4741-84D4-6491691E23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Aanpassingen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Extra interactiviteit toevoegen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Uitlijnen website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twitter</a:t>
            </a:r>
            <a:r>
              <a:rPr lang="nl-NL" dirty="0" smtClean="0"/>
              <a:t> API</a:t>
            </a:r>
          </a:p>
          <a:p>
            <a:r>
              <a:rPr lang="nl-NL" dirty="0" smtClean="0"/>
              <a:t>Interactiviteit toevoegen</a:t>
            </a:r>
          </a:p>
          <a:p>
            <a:r>
              <a:rPr lang="nl-NL" dirty="0" smtClean="0"/>
              <a:t>Controle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</a:p>
          <a:p>
            <a:r>
              <a:rPr lang="nl-NL" dirty="0" smtClean="0"/>
              <a:t>Verloop scrum methode</a:t>
            </a:r>
          </a:p>
          <a:p>
            <a:r>
              <a:rPr lang="nl-NL" dirty="0" smtClean="0"/>
              <a:t>Plus- &amp; min punten van de scrum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5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2488925"/>
            <a:ext cx="8884226" cy="42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</a:t>
            </a:r>
            <a:r>
              <a:rPr lang="nl-NL" dirty="0" smtClean="0"/>
              <a:t>voltooid van </a:t>
            </a:r>
            <a:r>
              <a:rPr lang="nl-NL" smtClean="0"/>
              <a:t>deze sprint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Gerelateerde producten merchandise pagina</a:t>
            </a:r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Merchandise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geoptimaliseerd</a:t>
            </a:r>
            <a:endParaRPr lang="en-US" dirty="0" smtClean="0"/>
          </a:p>
          <a:p>
            <a:r>
              <a:rPr lang="en-US" dirty="0" smtClean="0"/>
              <a:t>Add product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gefixed</a:t>
            </a:r>
            <a:r>
              <a:rPr lang="en-US" dirty="0" smtClean="0"/>
              <a:t> (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smtClean="0"/>
              <a:t>in admin panel)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Contact pagina aangepast(Google </a:t>
            </a:r>
            <a:r>
              <a:rPr lang="nl-NL" dirty="0" err="1" smtClean="0"/>
              <a:t>Maps</a:t>
            </a:r>
            <a:r>
              <a:rPr lang="nl-NL" dirty="0" smtClean="0"/>
              <a:t>)</a:t>
            </a:r>
          </a:p>
          <a:p>
            <a:r>
              <a:rPr lang="nl-NL" smtClean="0"/>
              <a:t>Aanpassingen</a:t>
            </a:r>
            <a:r>
              <a:rPr lang="nl-NL" dirty="0" smtClean="0"/>
              <a:t>( Home page, </a:t>
            </a:r>
            <a:r>
              <a:rPr lang="nl-NL" dirty="0" err="1" smtClean="0"/>
              <a:t>Merchandise,Footer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149</Words>
  <Application>Microsoft Office PowerPoint</Application>
  <PresentationFormat>Breedbeeld</PresentationFormat>
  <Paragraphs>44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Slot</vt:lpstr>
      <vt:lpstr>Dit was onze presentatie van het project Vlambeer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Mike Oerlemans</cp:lastModifiedBy>
  <cp:revision>18</cp:revision>
  <dcterms:created xsi:type="dcterms:W3CDTF">2014-11-28T12:31:52Z</dcterms:created>
  <dcterms:modified xsi:type="dcterms:W3CDTF">2015-01-26T11:14:15Z</dcterms:modified>
</cp:coreProperties>
</file>